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16"/>
  </p:notesMasterIdLst>
  <p:handoutMasterIdLst>
    <p:handoutMasterId r:id="rId117"/>
  </p:handoutMasterIdLst>
  <p:sldIdLst>
    <p:sldId id="512" r:id="rId2"/>
    <p:sldId id="577" r:id="rId3"/>
    <p:sldId id="2575" r:id="rId4"/>
    <p:sldId id="2398" r:id="rId5"/>
    <p:sldId id="2319" r:id="rId6"/>
    <p:sldId id="2403" r:id="rId7"/>
    <p:sldId id="2404" r:id="rId8"/>
    <p:sldId id="2405" r:id="rId9"/>
    <p:sldId id="2408" r:id="rId10"/>
    <p:sldId id="2409" r:id="rId11"/>
    <p:sldId id="2324" r:id="rId12"/>
    <p:sldId id="2410" r:id="rId13"/>
    <p:sldId id="2411" r:id="rId14"/>
    <p:sldId id="2412" r:id="rId15"/>
    <p:sldId id="2576" r:id="rId16"/>
    <p:sldId id="2419" r:id="rId17"/>
    <p:sldId id="2570" r:id="rId18"/>
    <p:sldId id="2571" r:id="rId19"/>
    <p:sldId id="2572" r:id="rId20"/>
    <p:sldId id="2423" r:id="rId21"/>
    <p:sldId id="2424" r:id="rId22"/>
    <p:sldId id="2577" r:id="rId23"/>
    <p:sldId id="2436" r:id="rId24"/>
    <p:sldId id="2426" r:id="rId25"/>
    <p:sldId id="2437" r:id="rId26"/>
    <p:sldId id="2431" r:id="rId27"/>
    <p:sldId id="2440" r:id="rId28"/>
    <p:sldId id="2443" r:id="rId29"/>
    <p:sldId id="2432" r:id="rId30"/>
    <p:sldId id="2444" r:id="rId31"/>
    <p:sldId id="2445" r:id="rId32"/>
    <p:sldId id="2428" r:id="rId33"/>
    <p:sldId id="2448" r:id="rId34"/>
    <p:sldId id="2430" r:id="rId35"/>
    <p:sldId id="2451" r:id="rId36"/>
    <p:sldId id="2449" r:id="rId37"/>
    <p:sldId id="2455" r:id="rId38"/>
    <p:sldId id="2456" r:id="rId39"/>
    <p:sldId id="2457" r:id="rId40"/>
    <p:sldId id="2460" r:id="rId41"/>
    <p:sldId id="2458" r:id="rId42"/>
    <p:sldId id="2459" r:id="rId43"/>
    <p:sldId id="2461" r:id="rId44"/>
    <p:sldId id="2462" r:id="rId45"/>
    <p:sldId id="2463" r:id="rId46"/>
    <p:sldId id="2464" r:id="rId47"/>
    <p:sldId id="2466" r:id="rId48"/>
    <p:sldId id="2573" r:id="rId49"/>
    <p:sldId id="2468" r:id="rId50"/>
    <p:sldId id="2469" r:id="rId51"/>
    <p:sldId id="2471" r:id="rId52"/>
    <p:sldId id="2477" r:id="rId53"/>
    <p:sldId id="2492" r:id="rId54"/>
    <p:sldId id="2480" r:id="rId55"/>
    <p:sldId id="2481" r:id="rId56"/>
    <p:sldId id="2487" r:id="rId57"/>
    <p:sldId id="2478" r:id="rId58"/>
    <p:sldId id="2493" r:id="rId59"/>
    <p:sldId id="2495" r:id="rId60"/>
    <p:sldId id="2433" r:id="rId61"/>
    <p:sldId id="2453" r:id="rId62"/>
    <p:sldId id="2474" r:id="rId63"/>
    <p:sldId id="2472" r:id="rId64"/>
    <p:sldId id="2475" r:id="rId65"/>
    <p:sldId id="2473" r:id="rId66"/>
    <p:sldId id="2540" r:id="rId67"/>
    <p:sldId id="2541" r:id="rId68"/>
    <p:sldId id="2542" r:id="rId69"/>
    <p:sldId id="2578" r:id="rId70"/>
    <p:sldId id="2574" r:id="rId71"/>
    <p:sldId id="2524" r:id="rId72"/>
    <p:sldId id="2525" r:id="rId73"/>
    <p:sldId id="2527" r:id="rId74"/>
    <p:sldId id="2543" r:id="rId75"/>
    <p:sldId id="2544" r:id="rId76"/>
    <p:sldId id="2553" r:id="rId77"/>
    <p:sldId id="2549" r:id="rId78"/>
    <p:sldId id="2550" r:id="rId79"/>
    <p:sldId id="2552" r:id="rId80"/>
    <p:sldId id="2554" r:id="rId81"/>
    <p:sldId id="2556" r:id="rId82"/>
    <p:sldId id="2496" r:id="rId83"/>
    <p:sldId id="2497" r:id="rId84"/>
    <p:sldId id="2499" r:id="rId85"/>
    <p:sldId id="2500" r:id="rId86"/>
    <p:sldId id="2501" r:id="rId87"/>
    <p:sldId id="2502" r:id="rId88"/>
    <p:sldId id="2503" r:id="rId89"/>
    <p:sldId id="2504" r:id="rId90"/>
    <p:sldId id="2505" r:id="rId91"/>
    <p:sldId id="2506" r:id="rId92"/>
    <p:sldId id="2507" r:id="rId93"/>
    <p:sldId id="2508" r:id="rId94"/>
    <p:sldId id="2509" r:id="rId95"/>
    <p:sldId id="2510" r:id="rId96"/>
    <p:sldId id="2511" r:id="rId97"/>
    <p:sldId id="2512" r:id="rId98"/>
    <p:sldId id="2513" r:id="rId99"/>
    <p:sldId id="2514" r:id="rId100"/>
    <p:sldId id="2515" r:id="rId101"/>
    <p:sldId id="2516" r:id="rId102"/>
    <p:sldId id="2517" r:id="rId103"/>
    <p:sldId id="2518" r:id="rId104"/>
    <p:sldId id="2519" r:id="rId105"/>
    <p:sldId id="2520" r:id="rId106"/>
    <p:sldId id="2521" r:id="rId107"/>
    <p:sldId id="2555" r:id="rId108"/>
    <p:sldId id="2378" r:id="rId109"/>
    <p:sldId id="2379" r:id="rId110"/>
    <p:sldId id="2380" r:id="rId111"/>
    <p:sldId id="2381" r:id="rId112"/>
    <p:sldId id="2382" r:id="rId113"/>
    <p:sldId id="578" r:id="rId114"/>
    <p:sldId id="576" r:id="rId115"/>
  </p:sldIdLst>
  <p:sldSz cx="9906000" cy="6858000" type="A4"/>
  <p:notesSz cx="6669088" cy="9926638"/>
  <p:custDataLst>
    <p:tags r:id="rId118"/>
  </p:custDataLst>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Main" id="{E60CCA37-D8FD-4D89-9560-A625E997A0FF}">
          <p14:sldIdLst>
            <p14:sldId id="512"/>
            <p14:sldId id="577"/>
            <p14:sldId id="2575"/>
            <p14:sldId id="2398"/>
            <p14:sldId id="2319"/>
            <p14:sldId id="2403"/>
            <p14:sldId id="2404"/>
            <p14:sldId id="2405"/>
            <p14:sldId id="2408"/>
            <p14:sldId id="2409"/>
            <p14:sldId id="2324"/>
            <p14:sldId id="2410"/>
            <p14:sldId id="2411"/>
            <p14:sldId id="2412"/>
            <p14:sldId id="2576"/>
            <p14:sldId id="2419"/>
            <p14:sldId id="2570"/>
            <p14:sldId id="2571"/>
            <p14:sldId id="2572"/>
            <p14:sldId id="2423"/>
            <p14:sldId id="2424"/>
            <p14:sldId id="2577"/>
            <p14:sldId id="2436"/>
            <p14:sldId id="2426"/>
            <p14:sldId id="2437"/>
            <p14:sldId id="2431"/>
            <p14:sldId id="2440"/>
            <p14:sldId id="2443"/>
            <p14:sldId id="2432"/>
            <p14:sldId id="2444"/>
            <p14:sldId id="2445"/>
            <p14:sldId id="2428"/>
            <p14:sldId id="2448"/>
            <p14:sldId id="2430"/>
            <p14:sldId id="2451"/>
            <p14:sldId id="2449"/>
            <p14:sldId id="2455"/>
            <p14:sldId id="2456"/>
            <p14:sldId id="2457"/>
            <p14:sldId id="2460"/>
            <p14:sldId id="2458"/>
            <p14:sldId id="2459"/>
            <p14:sldId id="2461"/>
            <p14:sldId id="2462"/>
            <p14:sldId id="2463"/>
            <p14:sldId id="2464"/>
            <p14:sldId id="2466"/>
            <p14:sldId id="2573"/>
            <p14:sldId id="2468"/>
            <p14:sldId id="2469"/>
            <p14:sldId id="2471"/>
            <p14:sldId id="2477"/>
            <p14:sldId id="2492"/>
            <p14:sldId id="2480"/>
            <p14:sldId id="2481"/>
            <p14:sldId id="2487"/>
            <p14:sldId id="2478"/>
            <p14:sldId id="2493"/>
            <p14:sldId id="2495"/>
            <p14:sldId id="2433"/>
            <p14:sldId id="2453"/>
            <p14:sldId id="2474"/>
            <p14:sldId id="2472"/>
            <p14:sldId id="2475"/>
            <p14:sldId id="2473"/>
            <p14:sldId id="2540"/>
            <p14:sldId id="2541"/>
            <p14:sldId id="2542"/>
            <p14:sldId id="2578"/>
            <p14:sldId id="2574"/>
            <p14:sldId id="2524"/>
            <p14:sldId id="2525"/>
            <p14:sldId id="2527"/>
            <p14:sldId id="2543"/>
            <p14:sldId id="2544"/>
            <p14:sldId id="2553"/>
            <p14:sldId id="2549"/>
            <p14:sldId id="2550"/>
            <p14:sldId id="2552"/>
            <p14:sldId id="2554"/>
            <p14:sldId id="2556"/>
            <p14:sldId id="2496"/>
            <p14:sldId id="2497"/>
            <p14:sldId id="2499"/>
            <p14:sldId id="2500"/>
            <p14:sldId id="2501"/>
            <p14:sldId id="2502"/>
            <p14:sldId id="2503"/>
            <p14:sldId id="2504"/>
            <p14:sldId id="2505"/>
            <p14:sldId id="2506"/>
            <p14:sldId id="2507"/>
            <p14:sldId id="2508"/>
            <p14:sldId id="2509"/>
            <p14:sldId id="2510"/>
            <p14:sldId id="2511"/>
            <p14:sldId id="2512"/>
            <p14:sldId id="2513"/>
            <p14:sldId id="2514"/>
            <p14:sldId id="2515"/>
            <p14:sldId id="2516"/>
            <p14:sldId id="2517"/>
            <p14:sldId id="2518"/>
            <p14:sldId id="2519"/>
            <p14:sldId id="2520"/>
            <p14:sldId id="2521"/>
            <p14:sldId id="2555"/>
            <p14:sldId id="2378"/>
            <p14:sldId id="2379"/>
            <p14:sldId id="2380"/>
            <p14:sldId id="2381"/>
            <p14:sldId id="2382"/>
            <p14:sldId id="578"/>
            <p14:sldId id="576"/>
          </p14:sldIdLst>
        </p14:section>
        <p14:section name="Templates" id="{B924F32E-14B5-4969-A372-107E5F5931BA}">
          <p14:sldIdLst/>
        </p14:section>
      </p14:sectionLst>
    </p:ext>
    <p:ext uri="{EFAFB233-063F-42B5-8137-9DF3F51BA10A}">
      <p15:sldGuideLst xmlns:p15="http://schemas.microsoft.com/office/powerpoint/2012/main">
        <p15:guide id="1" orient="horz" pos="3974">
          <p15:clr>
            <a:srgbClr val="A4A3A4"/>
          </p15:clr>
        </p15:guide>
        <p15:guide id="2" orient="horz" pos="890" userDrawn="1">
          <p15:clr>
            <a:srgbClr val="A4A3A4"/>
          </p15:clr>
        </p15:guide>
        <p15:guide id="3" orient="horz" pos="187" userDrawn="1">
          <p15:clr>
            <a:srgbClr val="A4A3A4"/>
          </p15:clr>
        </p15:guide>
        <p15:guide id="4" orient="horz" pos="605" userDrawn="1">
          <p15:clr>
            <a:srgbClr val="A4A3A4"/>
          </p15:clr>
        </p15:guide>
        <p15:guide id="5" orient="horz" pos="4269">
          <p15:clr>
            <a:srgbClr val="A4A3A4"/>
          </p15:clr>
        </p15:guide>
        <p15:guide id="6" orient="horz" pos="4319">
          <p15:clr>
            <a:srgbClr val="A4A3A4"/>
          </p15:clr>
        </p15:guide>
        <p15:guide id="7" orient="horz" pos="3498" userDrawn="1">
          <p15:clr>
            <a:srgbClr val="A4A3A4"/>
          </p15:clr>
        </p15:guide>
        <p15:guide id="8" orient="horz">
          <p15:clr>
            <a:srgbClr val="A4A3A4"/>
          </p15:clr>
        </p15:guide>
        <p15:guide id="9" pos="3030">
          <p15:clr>
            <a:srgbClr val="A4A3A4"/>
          </p15:clr>
        </p15:guide>
        <p15:guide id="10" pos="285" userDrawn="1">
          <p15:clr>
            <a:srgbClr val="A4A3A4"/>
          </p15:clr>
        </p15:guide>
        <p15:guide id="11" pos="3210">
          <p15:clr>
            <a:srgbClr val="A4A3A4"/>
          </p15:clr>
        </p15:guide>
        <p15:guide id="12" pos="5955" userDrawn="1">
          <p15:clr>
            <a:srgbClr val="A4A3A4"/>
          </p15:clr>
        </p15:guide>
        <p15:guide id="13" orient="horz" pos="1071" userDrawn="1">
          <p15:clr>
            <a:srgbClr val="A4A3A4"/>
          </p15:clr>
        </p15:guide>
        <p15:guide id="14" pos="489"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5E6"/>
    <a:srgbClr val="000000"/>
    <a:srgbClr val="010000"/>
    <a:srgbClr val="5496B8"/>
    <a:srgbClr val="C61A2C"/>
    <a:srgbClr val="FF0000"/>
    <a:srgbClr val="FF9900"/>
    <a:srgbClr val="FFCC00"/>
    <a:srgbClr val="4D90B1"/>
    <a:srgbClr val="4682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75" autoAdjust="0"/>
    <p:restoredTop sz="95164" autoAdjust="0"/>
  </p:normalViewPr>
  <p:slideViewPr>
    <p:cSldViewPr snapToGrid="0" snapToObjects="1">
      <p:cViewPr>
        <p:scale>
          <a:sx n="122" d="100"/>
          <a:sy n="122" d="100"/>
        </p:scale>
        <p:origin x="1424" y="304"/>
      </p:cViewPr>
      <p:guideLst>
        <p:guide orient="horz" pos="3974"/>
        <p:guide orient="horz" pos="890"/>
        <p:guide orient="horz" pos="187"/>
        <p:guide orient="horz" pos="605"/>
        <p:guide orient="horz" pos="4269"/>
        <p:guide orient="horz" pos="4319"/>
        <p:guide orient="horz" pos="3498"/>
        <p:guide orient="horz"/>
        <p:guide pos="3030"/>
        <p:guide pos="285"/>
        <p:guide pos="3210"/>
        <p:guide pos="5955"/>
        <p:guide orient="horz" pos="1071"/>
        <p:guide pos="489"/>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snapToGrid="0" snapToObjects="1">
      <p:cViewPr varScale="1">
        <p:scale>
          <a:sx n="76" d="100"/>
          <a:sy n="76" d="100"/>
        </p:scale>
        <p:origin x="-4080" y="-102"/>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25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9C51B43F-628A-4194-A2AC-B6248495E86B}" type="datetimeFigureOut">
              <a:rPr lang="de-DE"/>
              <a:pPr>
                <a:defRPr/>
              </a:pPr>
              <a:t>07.02.23</a:t>
            </a:fld>
            <a:endParaRPr lang="en-GB"/>
          </a:p>
        </p:txBody>
      </p:sp>
      <p:sp>
        <p:nvSpPr>
          <p:cNvPr id="4" name="Fußzeilenplatzhalter 3"/>
          <p:cNvSpPr>
            <a:spLocks noGrp="1"/>
          </p:cNvSpPr>
          <p:nvPr>
            <p:ph type="ftr" sz="quarter" idx="2"/>
          </p:nvPr>
        </p:nvSpPr>
        <p:spPr>
          <a:xfrm>
            <a:off x="0" y="9428163"/>
            <a:ext cx="2889250"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3778250" y="9428163"/>
            <a:ext cx="2889250" cy="496887"/>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64566376-8732-4770-B109-15724347150F}" type="slidenum">
              <a:rPr lang="de-DE"/>
              <a:pPr>
                <a:defRPr/>
              </a:pPr>
              <a:t>‹Nr.›</a:t>
            </a:fld>
            <a:endParaRPr lang="en-GB"/>
          </a:p>
        </p:txBody>
      </p:sp>
    </p:spTree>
    <p:extLst>
      <p:ext uri="{BB962C8B-B14F-4D97-AF65-F5344CB8AC3E}">
        <p14:creationId xmlns:p14="http://schemas.microsoft.com/office/powerpoint/2010/main" val="3693706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250" cy="496888"/>
          </a:xfrm>
          <a:prstGeom prst="rect">
            <a:avLst/>
          </a:prstGeom>
        </p:spPr>
        <p:txBody>
          <a:bodyPr vert="horz" lIns="91440" tIns="45720" rIns="91440" bIns="45720" rtlCol="0"/>
          <a:lstStyle>
            <a:lvl1pPr algn="l" fontAlgn="auto">
              <a:spcBef>
                <a:spcPts val="0"/>
              </a:spcBef>
              <a:spcAft>
                <a:spcPts val="0"/>
              </a:spcAft>
              <a:defRPr sz="1100">
                <a:latin typeface="+mn-lt"/>
              </a:defRPr>
            </a:lvl1pPr>
          </a:lstStyle>
          <a:p>
            <a:pPr>
              <a:defRPr/>
            </a:pPr>
            <a:endParaRPr lang="en-GB" dirty="0"/>
          </a:p>
        </p:txBody>
      </p:sp>
      <p:sp>
        <p:nvSpPr>
          <p:cNvPr id="3" name="Datumsplatzhalter 2"/>
          <p:cNvSpPr>
            <a:spLocks noGrp="1"/>
          </p:cNvSpPr>
          <p:nvPr>
            <p:ph type="dt" idx="1"/>
          </p:nvPr>
        </p:nvSpPr>
        <p:spPr>
          <a:xfrm>
            <a:off x="3778250" y="0"/>
            <a:ext cx="2889250" cy="496888"/>
          </a:xfrm>
          <a:prstGeom prst="rect">
            <a:avLst/>
          </a:prstGeom>
        </p:spPr>
        <p:txBody>
          <a:bodyPr vert="horz" lIns="91440" tIns="45720" rIns="91440" bIns="45720" rtlCol="0"/>
          <a:lstStyle>
            <a:lvl1pPr algn="r" fontAlgn="auto">
              <a:spcBef>
                <a:spcPts val="0"/>
              </a:spcBef>
              <a:spcAft>
                <a:spcPts val="0"/>
              </a:spcAft>
              <a:defRPr sz="1100" smtClean="0">
                <a:latin typeface="+mn-lt"/>
              </a:defRPr>
            </a:lvl1pPr>
          </a:lstStyle>
          <a:p>
            <a:pPr>
              <a:defRPr/>
            </a:pPr>
            <a:fld id="{0E5BD5D4-0DE5-43EA-9C82-9C60CC7C024E}" type="datetimeFigureOut">
              <a:rPr lang="en-GB" smtClean="0"/>
              <a:pPr>
                <a:defRPr/>
              </a:pPr>
              <a:t>07/02/2023</a:t>
            </a:fld>
            <a:endParaRPr lang="en-GB" dirty="0"/>
          </a:p>
        </p:txBody>
      </p:sp>
      <p:sp>
        <p:nvSpPr>
          <p:cNvPr id="4" name="Folienbildplatzhalter 3"/>
          <p:cNvSpPr>
            <a:spLocks noGrp="1" noRot="1" noChangeAspect="1"/>
          </p:cNvSpPr>
          <p:nvPr>
            <p:ph type="sldImg" idx="2"/>
          </p:nvPr>
        </p:nvSpPr>
        <p:spPr>
          <a:xfrm>
            <a:off x="646113" y="744538"/>
            <a:ext cx="5376862" cy="3722687"/>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66750" y="4714875"/>
            <a:ext cx="5335588" cy="4467225"/>
          </a:xfrm>
          <a:prstGeom prst="rect">
            <a:avLst/>
          </a:prstGeom>
        </p:spPr>
        <p:txBody>
          <a:bodyPr vert="horz" lIns="91440" tIns="45720" rIns="91440" bIns="45720" rtlCol="0"/>
          <a:lstStyle/>
          <a:p>
            <a:pPr lvl="0"/>
            <a:r>
              <a:rPr lang="en-GB" noProof="0" dirty="0" err="1"/>
              <a:t>Textmasterformat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sp>
        <p:nvSpPr>
          <p:cNvPr id="6" name="Fußzeilenplatzhalter 5"/>
          <p:cNvSpPr>
            <a:spLocks noGrp="1"/>
          </p:cNvSpPr>
          <p:nvPr>
            <p:ph type="ftr" sz="quarter" idx="4"/>
          </p:nvPr>
        </p:nvSpPr>
        <p:spPr>
          <a:xfrm>
            <a:off x="0" y="9428163"/>
            <a:ext cx="2889250" cy="496887"/>
          </a:xfrm>
          <a:prstGeom prst="rect">
            <a:avLst/>
          </a:prstGeom>
        </p:spPr>
        <p:txBody>
          <a:bodyPr vert="horz" lIns="91440" tIns="45720" rIns="91440" bIns="45720" rtlCol="0" anchor="b"/>
          <a:lstStyle>
            <a:lvl1pPr algn="l" fontAlgn="auto">
              <a:spcBef>
                <a:spcPts val="0"/>
              </a:spcBef>
              <a:spcAft>
                <a:spcPts val="0"/>
              </a:spcAft>
              <a:defRPr sz="1100">
                <a:latin typeface="+mn-lt"/>
              </a:defRPr>
            </a:lvl1pPr>
          </a:lstStyle>
          <a:p>
            <a:pPr>
              <a:defRPr/>
            </a:pPr>
            <a:endParaRPr lang="en-GB" dirty="0"/>
          </a:p>
        </p:txBody>
      </p:sp>
      <p:sp>
        <p:nvSpPr>
          <p:cNvPr id="7" name="Foliennummernplatzhalter 6"/>
          <p:cNvSpPr>
            <a:spLocks noGrp="1"/>
          </p:cNvSpPr>
          <p:nvPr>
            <p:ph type="sldNum" sz="quarter" idx="5"/>
          </p:nvPr>
        </p:nvSpPr>
        <p:spPr>
          <a:xfrm>
            <a:off x="3778250" y="9428163"/>
            <a:ext cx="2889250" cy="496887"/>
          </a:xfrm>
          <a:prstGeom prst="rect">
            <a:avLst/>
          </a:prstGeom>
        </p:spPr>
        <p:txBody>
          <a:bodyPr vert="horz" lIns="91440" tIns="45720" rIns="91440" bIns="45720" rtlCol="0" anchor="b"/>
          <a:lstStyle>
            <a:lvl1pPr algn="r" fontAlgn="auto">
              <a:spcBef>
                <a:spcPts val="0"/>
              </a:spcBef>
              <a:spcAft>
                <a:spcPts val="0"/>
              </a:spcAft>
              <a:defRPr sz="1100" smtClean="0">
                <a:latin typeface="+mn-lt"/>
              </a:defRPr>
            </a:lvl1pPr>
          </a:lstStyle>
          <a:p>
            <a:pPr>
              <a:defRPr/>
            </a:pPr>
            <a:fld id="{56093AD4-A1B0-4F6D-9B34-F6D5276C737A}" type="slidenum">
              <a:rPr lang="en-GB" smtClean="0"/>
              <a:pPr>
                <a:defRPr/>
              </a:pPr>
              <a:t>‹Nr.›</a:t>
            </a:fld>
            <a:endParaRPr lang="en-GB" dirty="0"/>
          </a:p>
        </p:txBody>
      </p:sp>
    </p:spTree>
    <p:extLst>
      <p:ext uri="{BB962C8B-B14F-4D97-AF65-F5344CB8AC3E}">
        <p14:creationId xmlns:p14="http://schemas.microsoft.com/office/powerpoint/2010/main" val="3628260475"/>
      </p:ext>
    </p:extLst>
  </p:cSld>
  <p:clrMap bg1="lt1" tx1="dk1" bg2="lt2" tx2="dk2" accent1="accent1" accent2="accent2" accent3="accent3" accent4="accent4" accent5="accent5" accent6="accent6" hlink="hlink" folHlink="folHlink"/>
  <p:notesStyle>
    <a:lvl1pPr marL="180975" indent="-180975" algn="l" rtl="0" fontAlgn="base">
      <a:spcBef>
        <a:spcPct val="30000"/>
      </a:spcBef>
      <a:spcAft>
        <a:spcPct val="0"/>
      </a:spcAft>
      <a:buClr>
        <a:schemeClr val="tx2"/>
      </a:buClr>
      <a:buSzPct val="80000"/>
      <a:buFont typeface="Wingdings" pitchFamily="2" charset="2"/>
      <a:buChar char="n"/>
      <a:defRPr sz="1100" kern="1200">
        <a:solidFill>
          <a:schemeClr val="tx1"/>
        </a:solidFill>
        <a:latin typeface="Segoe UI" pitchFamily="34" charset="0"/>
        <a:ea typeface="Segoe UI" pitchFamily="34" charset="0"/>
        <a:cs typeface="Segoe UI" pitchFamily="34" charset="0"/>
      </a:defRPr>
    </a:lvl1pPr>
    <a:lvl2pPr marL="361950" indent="-180975" algn="l" rtl="0" fontAlgn="base">
      <a:spcBef>
        <a:spcPct val="30000"/>
      </a:spcBef>
      <a:spcAft>
        <a:spcPct val="0"/>
      </a:spcAft>
      <a:buClr>
        <a:schemeClr val="tx1"/>
      </a:buClr>
      <a:buFont typeface="Segoe UI" pitchFamily="34" charset="0"/>
      <a:buChar char="-"/>
      <a:tabLst/>
      <a:defRPr sz="1100" kern="1200">
        <a:solidFill>
          <a:schemeClr val="tx1"/>
        </a:solidFill>
        <a:latin typeface="Segoe UI" pitchFamily="34" charset="0"/>
        <a:ea typeface="Segoe UI" pitchFamily="34" charset="0"/>
        <a:cs typeface="Segoe UI" pitchFamily="34" charset="0"/>
      </a:defRPr>
    </a:lvl2pPr>
    <a:lvl3pPr marL="542925" indent="-180975" algn="l" rtl="0" fontAlgn="base">
      <a:spcBef>
        <a:spcPct val="30000"/>
      </a:spcBef>
      <a:spcAft>
        <a:spcPct val="0"/>
      </a:spcAft>
      <a:buClr>
        <a:schemeClr val="tx1"/>
      </a:buClr>
      <a:buFont typeface="Segoe UI" pitchFamily="34" charset="0"/>
      <a:buChar char="-"/>
      <a:defRPr sz="1100" kern="1200">
        <a:solidFill>
          <a:schemeClr val="tx1"/>
        </a:solidFill>
        <a:latin typeface="Segoe UI" pitchFamily="34" charset="0"/>
        <a:ea typeface="Segoe UI" pitchFamily="34" charset="0"/>
        <a:cs typeface="Segoe UI" pitchFamily="34" charset="0"/>
      </a:defRPr>
    </a:lvl3pPr>
    <a:lvl4pPr marL="714375" indent="-171450" algn="l" rtl="0" fontAlgn="base">
      <a:spcBef>
        <a:spcPct val="30000"/>
      </a:spcBef>
      <a:spcAft>
        <a:spcPct val="0"/>
      </a:spcAft>
      <a:buClr>
        <a:schemeClr val="tx1"/>
      </a:buClr>
      <a:buFont typeface="Segoe UI" pitchFamily="34" charset="0"/>
      <a:buChar char="-"/>
      <a:defRPr sz="1100" kern="1200">
        <a:solidFill>
          <a:schemeClr val="tx1"/>
        </a:solidFill>
        <a:latin typeface="Segoe UI" pitchFamily="34" charset="0"/>
        <a:ea typeface="Segoe UI" pitchFamily="34" charset="0"/>
        <a:cs typeface="Segoe UI" pitchFamily="34" charset="0"/>
      </a:defRPr>
    </a:lvl4pPr>
    <a:lvl5pPr marL="895350" indent="-180975" algn="l" rtl="0" fontAlgn="base">
      <a:spcBef>
        <a:spcPct val="30000"/>
      </a:spcBef>
      <a:spcAft>
        <a:spcPct val="0"/>
      </a:spcAft>
      <a:buClr>
        <a:schemeClr val="tx1"/>
      </a:buClr>
      <a:buFont typeface="Segoe UI" pitchFamily="34" charset="0"/>
      <a:buChar char="-"/>
      <a:defRPr sz="11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D3EBBD56-CFC6-49B1-A0D6-101A882A65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34A2CCD3-DB4F-4D8C-9AF2-EDAD8C778E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6147" name="Slide Number Placeholder 3">
            <a:extLst>
              <a:ext uri="{FF2B5EF4-FFF2-40B4-BE49-F238E27FC236}">
                <a16:creationId xmlns:a16="http://schemas.microsoft.com/office/drawing/2014/main" id="{9FCB621D-4C10-4356-AEB7-55CCE4790E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7B4D7607-4FF2-4F3E-A392-B3A40AF7F2F0}" type="slidenum">
              <a:rPr lang="en-US" altLang="de-DE" sz="1200">
                <a:latin typeface="Calibri Light" panose="020F0302020204030204" pitchFamily="34" charset="0"/>
              </a:rPr>
              <a:pPr/>
              <a:t>3</a:t>
            </a:fld>
            <a:endParaRPr lang="en-US" altLang="de-DE" sz="1200">
              <a:latin typeface="Calibri Light" panose="020F03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3D9DE93D-1862-40B4-84A4-B0C1399BBE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2" name="Notes Placeholder 2">
            <a:extLst>
              <a:ext uri="{FF2B5EF4-FFF2-40B4-BE49-F238E27FC236}">
                <a16:creationId xmlns:a16="http://schemas.microsoft.com/office/drawing/2014/main" id="{9F9FA3E4-37E7-41ED-91F3-5A7459181E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81923" name="Slide Number Placeholder 3">
            <a:extLst>
              <a:ext uri="{FF2B5EF4-FFF2-40B4-BE49-F238E27FC236}">
                <a16:creationId xmlns:a16="http://schemas.microsoft.com/office/drawing/2014/main" id="{B529470C-5239-4FD6-8A8A-1E38AF8907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375CDCE0-09A1-4869-864B-E2C13E8DB741}" type="slidenum">
              <a:rPr lang="en-US" altLang="de-DE" sz="1200">
                <a:latin typeface="Calibri Light" panose="020F0302020204030204" pitchFamily="34" charset="0"/>
              </a:rPr>
              <a:pPr/>
              <a:t>68</a:t>
            </a:fld>
            <a:endParaRPr lang="en-US" altLang="de-DE" sz="1200">
              <a:latin typeface="Calibri Light" panose="020F03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E30AB0B8-B61C-452A-8689-801D29BB01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09EB6EF2-C946-4663-8675-E8F2098DFB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de-DE">
                <a:latin typeface="Calibri Light" panose="020F0302020204030204" pitchFamily="34" charset="0"/>
              </a:rPr>
              <a:t>To change the image behind the Mock up.</a:t>
            </a:r>
          </a:p>
          <a:p>
            <a:pPr eaLnBrk="1" hangingPunct="1">
              <a:spcBef>
                <a:spcPct val="0"/>
              </a:spcBef>
            </a:pPr>
            <a:r>
              <a:rPr lang="en-US" altLang="de-DE">
                <a:latin typeface="Calibri Light" panose="020F0302020204030204" pitchFamily="34" charset="0"/>
              </a:rPr>
              <a:t>Select the layer - &gt; Right Click -&gt; Send to Back -&gt; Delete the image -&gt; Drag &amp; Drop your Own Picture -&gt; Send to Back (again)</a:t>
            </a:r>
          </a:p>
        </p:txBody>
      </p:sp>
      <p:sp>
        <p:nvSpPr>
          <p:cNvPr id="83971" name="Slide Number Placeholder 3">
            <a:extLst>
              <a:ext uri="{FF2B5EF4-FFF2-40B4-BE49-F238E27FC236}">
                <a16:creationId xmlns:a16="http://schemas.microsoft.com/office/drawing/2014/main" id="{61DDED9C-E4D0-4054-A4A2-DE1893EB19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1704B1B4-886E-432B-83D5-B091B2EC1C24}" type="slidenum">
              <a:rPr lang="en-US" altLang="de-DE" sz="1200">
                <a:latin typeface="Calibri Light" panose="020F0302020204030204" pitchFamily="34" charset="0"/>
              </a:rPr>
              <a:pPr/>
              <a:t>69</a:t>
            </a:fld>
            <a:endParaRPr lang="en-US" altLang="de-DE" sz="1200">
              <a:latin typeface="Calibri Light" panose="020F03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85BB231C-7680-4E18-B983-C91DA7A9A7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407E0D73-CE5F-497C-B647-4237A4EC57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de-DE">
                <a:latin typeface="Calibri Light" panose="020F0302020204030204" pitchFamily="34" charset="0"/>
              </a:rPr>
              <a:t>To change the image behind the Mock up.</a:t>
            </a:r>
          </a:p>
          <a:p>
            <a:pPr eaLnBrk="1" hangingPunct="1">
              <a:spcBef>
                <a:spcPct val="0"/>
              </a:spcBef>
            </a:pPr>
            <a:r>
              <a:rPr lang="en-US" altLang="de-DE">
                <a:latin typeface="Calibri Light" panose="020F0302020204030204" pitchFamily="34" charset="0"/>
              </a:rPr>
              <a:t>Select the layer - &gt; Right Click -&gt; Send to Back -&gt; Delete the image -&gt; Drag &amp; Drop your Own Picture -&gt; Send to Back (again)</a:t>
            </a:r>
          </a:p>
        </p:txBody>
      </p:sp>
      <p:sp>
        <p:nvSpPr>
          <p:cNvPr id="87043" name="Slide Number Placeholder 3">
            <a:extLst>
              <a:ext uri="{FF2B5EF4-FFF2-40B4-BE49-F238E27FC236}">
                <a16:creationId xmlns:a16="http://schemas.microsoft.com/office/drawing/2014/main" id="{74FB2680-865A-4091-A0F6-DF00E981AE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63508C8D-1BEE-4BA2-8AA2-CDB232F4A605}" type="slidenum">
              <a:rPr lang="en-US" altLang="de-DE" sz="1200">
                <a:latin typeface="Calibri Light" panose="020F0302020204030204" pitchFamily="34" charset="0"/>
              </a:rPr>
              <a:pPr/>
              <a:t>71</a:t>
            </a:fld>
            <a:endParaRPr lang="en-US" altLang="de-DE" sz="1200">
              <a:latin typeface="Calibri Light" panose="020F03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CB8BE0BC-B528-413B-8CAD-86917F7937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C369BD69-1782-4A05-8347-A5AE3C56B8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de-DE">
                <a:latin typeface="Calibri Light" panose="020F0302020204030204" pitchFamily="34" charset="0"/>
              </a:rPr>
              <a:t>To change the image behind the Mock up.</a:t>
            </a:r>
          </a:p>
          <a:p>
            <a:pPr eaLnBrk="1" hangingPunct="1">
              <a:spcBef>
                <a:spcPct val="0"/>
              </a:spcBef>
            </a:pPr>
            <a:r>
              <a:rPr lang="en-US" altLang="de-DE">
                <a:latin typeface="Calibri Light" panose="020F0302020204030204" pitchFamily="34" charset="0"/>
              </a:rPr>
              <a:t>Select the layer - &gt; Right Click -&gt; Send to Back -&gt; Delete the image -&gt; Drag &amp; Drop your Own Picture -&gt; Send to Back (again)</a:t>
            </a:r>
          </a:p>
        </p:txBody>
      </p:sp>
      <p:sp>
        <p:nvSpPr>
          <p:cNvPr id="89091" name="Slide Number Placeholder 3">
            <a:extLst>
              <a:ext uri="{FF2B5EF4-FFF2-40B4-BE49-F238E27FC236}">
                <a16:creationId xmlns:a16="http://schemas.microsoft.com/office/drawing/2014/main" id="{5DCF09E3-F09C-4C91-A1C3-F6FD77841A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A6EB72ED-CF35-4A45-A92D-909302AD0B8F}" type="slidenum">
              <a:rPr lang="en-US" altLang="de-DE" sz="1200">
                <a:latin typeface="Calibri Light" panose="020F0302020204030204" pitchFamily="34" charset="0"/>
              </a:rPr>
              <a:pPr/>
              <a:t>72</a:t>
            </a:fld>
            <a:endParaRPr lang="en-US" altLang="de-DE" sz="1200">
              <a:latin typeface="Calibri Light" panose="020F03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id="{8B516BE2-BCE1-2942-8912-C1A0DA8410F5}"/>
              </a:ext>
            </a:extLst>
          </p:cNvPr>
          <p:cNvSpPr txBox="1">
            <a:spLocks noGrp="1" noRot="1" noChangeAspect="1" noChangeArrowheads="1" noTextEdit="1"/>
          </p:cNvSpPr>
          <p:nvPr>
            <p:ph type="sldImg"/>
          </p:nvPr>
        </p:nvSpPr>
        <p:spPr bwMode="auto">
          <a:xfrm>
            <a:off x="-14916150" y="-11796713"/>
            <a:ext cx="18013363" cy="1247140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506" name="Text Box 2">
            <a:extLst>
              <a:ext uri="{FF2B5EF4-FFF2-40B4-BE49-F238E27FC236}">
                <a16:creationId xmlns:a16="http://schemas.microsoft.com/office/drawing/2014/main" id="{ED8136DD-6EEC-4B40-A77F-5FD0917E3CDB}"/>
              </a:ext>
            </a:extLst>
          </p:cNvPr>
          <p:cNvSpPr txBox="1">
            <a:spLocks noGrp="1" noChangeArrowheads="1"/>
          </p:cNvSpPr>
          <p:nvPr>
            <p:ph type="body" idx="1"/>
          </p:nvPr>
        </p:nvSpPr>
        <p:spPr bwMode="auto">
          <a:xfrm>
            <a:off x="685800" y="4343400"/>
            <a:ext cx="5464175" cy="40925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eaLnBrk="1" hangingPunct="1">
              <a:spcBef>
                <a:spcPct val="0"/>
              </a:spcBef>
              <a:defRPr/>
            </a:pPr>
            <a:endParaRPr lang="en-US" altLang="en-US">
              <a:latin typeface="Calibri Light" panose="020F03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35C34973-DE10-41A1-8C79-A117133715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a:extLst>
              <a:ext uri="{FF2B5EF4-FFF2-40B4-BE49-F238E27FC236}">
                <a16:creationId xmlns:a16="http://schemas.microsoft.com/office/drawing/2014/main" id="{5F659800-3604-43F8-8B5D-5F59315ECF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11267" name="Slide Number Placeholder 3">
            <a:extLst>
              <a:ext uri="{FF2B5EF4-FFF2-40B4-BE49-F238E27FC236}">
                <a16:creationId xmlns:a16="http://schemas.microsoft.com/office/drawing/2014/main" id="{1EFFF873-7381-42C3-8EA7-41A5327A12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1289C546-7F41-4B46-B231-155DAB1E3B19}" type="slidenum">
              <a:rPr lang="en-US" altLang="de-DE" sz="1200">
                <a:latin typeface="Calibri Light" panose="020F0302020204030204" pitchFamily="34" charset="0"/>
              </a:rPr>
              <a:pPr/>
              <a:t>7</a:t>
            </a:fld>
            <a:endParaRPr lang="en-US" altLang="de-DE" sz="1200">
              <a:latin typeface="Calibri Light" panose="020F03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D0420CE3-544E-443F-BDD6-AF34C78C35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3B2D85A3-1713-47EF-A2E5-EF2E580403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66563" name="Slide Number Placeholder 3">
            <a:extLst>
              <a:ext uri="{FF2B5EF4-FFF2-40B4-BE49-F238E27FC236}">
                <a16:creationId xmlns:a16="http://schemas.microsoft.com/office/drawing/2014/main" id="{C7CD239C-8EDF-497D-B936-584695A40F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5F0CE886-A818-48D7-9756-CD9388B6C369}" type="slidenum">
              <a:rPr lang="en-US" altLang="de-DE" sz="1200">
                <a:latin typeface="Calibri Light" panose="020F0302020204030204" pitchFamily="34" charset="0"/>
              </a:rPr>
              <a:pPr/>
              <a:t>60</a:t>
            </a:fld>
            <a:endParaRPr lang="en-US" altLang="de-DE" sz="1200">
              <a:latin typeface="Calibri Light" panose="020F03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94080E24-7229-4BC3-8897-5845047917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045E8D7F-C64C-4427-9B31-06CBB17AAA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68611" name="Slide Number Placeholder 3">
            <a:extLst>
              <a:ext uri="{FF2B5EF4-FFF2-40B4-BE49-F238E27FC236}">
                <a16:creationId xmlns:a16="http://schemas.microsoft.com/office/drawing/2014/main" id="{F63BFA62-628C-425E-B8CD-5EFB535853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818B68F2-91E6-4C71-9393-7E9C7704FAF3}" type="slidenum">
              <a:rPr lang="en-US" altLang="de-DE" sz="1200">
                <a:latin typeface="Calibri Light" panose="020F0302020204030204" pitchFamily="34" charset="0"/>
              </a:rPr>
              <a:pPr/>
              <a:t>61</a:t>
            </a:fld>
            <a:endParaRPr lang="en-US" altLang="de-DE" sz="1200">
              <a:latin typeface="Calibri Light" panose="020F03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0D4E57C7-BE47-4F54-B1FE-EC2A2315D1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8A63AB95-6987-488E-9C2F-5ED2CA7D97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0659" name="Slide Number Placeholder 3">
            <a:extLst>
              <a:ext uri="{FF2B5EF4-FFF2-40B4-BE49-F238E27FC236}">
                <a16:creationId xmlns:a16="http://schemas.microsoft.com/office/drawing/2014/main" id="{A7E85FE1-094D-412A-A904-8484BAE0B4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0BE66E9A-E0ED-4D4A-8769-92A63F52967A}" type="slidenum">
              <a:rPr lang="en-US" altLang="de-DE" sz="1200">
                <a:latin typeface="Calibri Light" panose="020F0302020204030204" pitchFamily="34" charset="0"/>
              </a:rPr>
              <a:pPr/>
              <a:t>62</a:t>
            </a:fld>
            <a:endParaRPr lang="en-US" altLang="de-DE" sz="1200">
              <a:latin typeface="Calibri Light" panose="020F03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A0DF965-7728-44E1-BB9D-2BD137B961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8857478E-ADD3-4834-8B16-C532E43B9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2707" name="Slide Number Placeholder 3">
            <a:extLst>
              <a:ext uri="{FF2B5EF4-FFF2-40B4-BE49-F238E27FC236}">
                <a16:creationId xmlns:a16="http://schemas.microsoft.com/office/drawing/2014/main" id="{751799F2-5C54-4803-AE89-6FFFBDC725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47359539-9DBE-4274-AB46-AD7EE66D7C57}" type="slidenum">
              <a:rPr lang="en-US" altLang="de-DE" sz="1200">
                <a:latin typeface="Calibri Light" panose="020F0302020204030204" pitchFamily="34" charset="0"/>
              </a:rPr>
              <a:pPr/>
              <a:t>63</a:t>
            </a:fld>
            <a:endParaRPr lang="en-US" altLang="de-DE" sz="1200">
              <a:latin typeface="Calibri Light" panose="020F03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655E899D-AC46-4CD9-90E8-EE5AD9EB64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4656A3B2-F073-4B8E-9498-773C22D667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4755" name="Slide Number Placeholder 3">
            <a:extLst>
              <a:ext uri="{FF2B5EF4-FFF2-40B4-BE49-F238E27FC236}">
                <a16:creationId xmlns:a16="http://schemas.microsoft.com/office/drawing/2014/main" id="{F2C65681-E09C-41F8-8F5D-422F069D59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7520BFE9-07E7-4079-87DE-C92172840209}" type="slidenum">
              <a:rPr lang="en-US" altLang="de-DE" sz="1200">
                <a:latin typeface="Calibri Light" panose="020F0302020204030204" pitchFamily="34" charset="0"/>
              </a:rPr>
              <a:pPr/>
              <a:t>64</a:t>
            </a:fld>
            <a:endParaRPr lang="en-US" altLang="de-DE" sz="1200">
              <a:latin typeface="Calibri Light" panose="020F03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05F115BC-4E6E-4C00-AE56-9BE1E6F73B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906FF4C4-E3EB-460D-A768-C7C2FC61C9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6803" name="Slide Number Placeholder 3">
            <a:extLst>
              <a:ext uri="{FF2B5EF4-FFF2-40B4-BE49-F238E27FC236}">
                <a16:creationId xmlns:a16="http://schemas.microsoft.com/office/drawing/2014/main" id="{35617E21-335C-4772-AFFB-E47AD00156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CD69E5EC-8DD4-4890-A6F0-56A0EB6D2477}" type="slidenum">
              <a:rPr lang="en-US" altLang="de-DE" sz="1200">
                <a:latin typeface="Calibri Light" panose="020F0302020204030204" pitchFamily="34" charset="0"/>
              </a:rPr>
              <a:pPr/>
              <a:t>65</a:t>
            </a:fld>
            <a:endParaRPr lang="en-US" altLang="de-DE" sz="1200">
              <a:latin typeface="Calibri Light" panose="020F03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116C7629-EB68-4CCE-A9F8-AFBA1CAC65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971F71D4-2610-4DDB-8D2E-256BBF79F8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9875" name="Slide Number Placeholder 3">
            <a:extLst>
              <a:ext uri="{FF2B5EF4-FFF2-40B4-BE49-F238E27FC236}">
                <a16:creationId xmlns:a16="http://schemas.microsoft.com/office/drawing/2014/main" id="{04A2F467-F893-45E7-AD3A-26034EB64E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D7F13D41-5F21-4595-B1F4-2E52ABA5212B}" type="slidenum">
              <a:rPr lang="en-US" altLang="de-DE" sz="1200">
                <a:latin typeface="Calibri Light" panose="020F0302020204030204" pitchFamily="34" charset="0"/>
              </a:rPr>
              <a:pPr/>
              <a:t>67</a:t>
            </a:fld>
            <a:endParaRPr lang="en-US" altLang="de-DE" sz="1200">
              <a:latin typeface="Calibri Light" panose="020F03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ohne Bi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6" name="Objekt 5" hidden="1"/>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59" name="Rechteck 9"/>
          <p:cNvSpPr/>
          <p:nvPr userDrawn="1"/>
        </p:nvSpPr>
        <p:spPr bwMode="gray">
          <a:xfrm>
            <a:off x="0" y="0"/>
            <a:ext cx="9906000" cy="685800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GB" sz="1000" dirty="0" err="1">
              <a:solidFill>
                <a:schemeClr val="tx1"/>
              </a:solidFill>
              <a:latin typeface="Verdana" pitchFamily="34" charset="0"/>
              <a:ea typeface="Verdana" pitchFamily="34" charset="0"/>
              <a:cs typeface="Verdana" pitchFamily="34" charset="0"/>
            </a:endParaRPr>
          </a:p>
        </p:txBody>
      </p:sp>
      <p:sp>
        <p:nvSpPr>
          <p:cNvPr id="2" name="Titel 1"/>
          <p:cNvSpPr>
            <a:spLocks noGrp="1"/>
          </p:cNvSpPr>
          <p:nvPr userDrawn="1">
            <p:ph type="ctrTitle" hasCustomPrompt="1"/>
          </p:nvPr>
        </p:nvSpPr>
        <p:spPr bwMode="gray">
          <a:xfrm>
            <a:off x="504825" y="2996166"/>
            <a:ext cx="8894764" cy="923330"/>
          </a:xfrm>
          <a:prstGeom prst="rect">
            <a:avLst/>
          </a:prstGeom>
          <a:noFill/>
          <a:ln>
            <a:noFill/>
          </a:ln>
          <a:effectLst/>
        </p:spPr>
        <p:txBody>
          <a:bodyPr anchor="t"/>
          <a:lstStyle>
            <a:lvl1pPr algn="ctr">
              <a:lnSpc>
                <a:spcPct val="100000"/>
              </a:lnSpc>
              <a:defRPr lang="de-DE" dirty="0">
                <a:solidFill>
                  <a:schemeClr val="tx1"/>
                </a:solidFill>
                <a:latin typeface="+mj-lt"/>
                <a:ea typeface="+mj-ea"/>
                <a:cs typeface="+mj-cs"/>
              </a:defRPr>
            </a:lvl1pPr>
          </a:lstStyle>
          <a:p>
            <a:pPr lvl="0"/>
            <a:r>
              <a:rPr lang="en-GB" noProof="0" dirty="0"/>
              <a:t>Please click here </a:t>
            </a:r>
            <a:br>
              <a:rPr lang="en-GB" noProof="0" dirty="0"/>
            </a:br>
            <a:r>
              <a:rPr lang="en-GB" noProof="0" dirty="0"/>
              <a:t>to edit master format</a:t>
            </a:r>
          </a:p>
        </p:txBody>
      </p:sp>
      <p:sp>
        <p:nvSpPr>
          <p:cNvPr id="3" name="Subtitle 2"/>
          <p:cNvSpPr>
            <a:spLocks noGrp="1"/>
          </p:cNvSpPr>
          <p:nvPr userDrawn="1">
            <p:ph type="subTitle" idx="1" hasCustomPrompt="1"/>
          </p:nvPr>
        </p:nvSpPr>
        <p:spPr bwMode="gray">
          <a:xfrm>
            <a:off x="504825" y="4345229"/>
            <a:ext cx="8894764" cy="276999"/>
          </a:xfrm>
          <a:prstGeom prst="rect">
            <a:avLst/>
          </a:prstGeom>
          <a:noFill/>
          <a:ln>
            <a:noFill/>
          </a:ln>
          <a:effectLst/>
        </p:spPr>
        <p:txBody>
          <a:bodyPr anchor="t"/>
          <a:lstStyle>
            <a:lvl1pPr algn="ctr">
              <a:lnSpc>
                <a:spcPct val="100000"/>
              </a:lnSpc>
              <a:defRPr lang="de-DE" sz="1800" cap="all" baseline="0">
                <a:solidFill>
                  <a:schemeClr val="tx2"/>
                </a:solidFill>
                <a:latin typeface="+mn-lt"/>
                <a:ea typeface="+mn-ea"/>
                <a:cs typeface="+mn-cs"/>
              </a:defRPr>
            </a:lvl1pPr>
          </a:lstStyle>
          <a:p>
            <a:pPr lvl="0"/>
            <a:r>
              <a:rPr lang="en-GB" noProof="0" dirty="0"/>
              <a:t>Please click here to edit sub-master format</a:t>
            </a:r>
          </a:p>
        </p:txBody>
      </p:sp>
      <p:sp>
        <p:nvSpPr>
          <p:cNvPr id="9" name="Textplatzhalter 8"/>
          <p:cNvSpPr>
            <a:spLocks noGrp="1"/>
          </p:cNvSpPr>
          <p:nvPr userDrawn="1">
            <p:ph type="body" sz="quarter" idx="10" hasCustomPrompt="1"/>
          </p:nvPr>
        </p:nvSpPr>
        <p:spPr bwMode="gray">
          <a:xfrm>
            <a:off x="504825" y="6093281"/>
            <a:ext cx="8894763" cy="200055"/>
          </a:xfrm>
          <a:prstGeom prst="rect">
            <a:avLst/>
          </a:prstGeom>
        </p:spPr>
        <p:txBody>
          <a:bodyPr/>
          <a:lstStyle>
            <a:lvl1pPr algn="ctr">
              <a:lnSpc>
                <a:spcPct val="100000"/>
              </a:lnSpc>
              <a:defRPr sz="1300">
                <a:solidFill>
                  <a:schemeClr val="tx2"/>
                </a:solidFill>
              </a:defRPr>
            </a:lvl1pPr>
          </a:lstStyle>
          <a:p>
            <a:pPr lvl="0"/>
            <a:r>
              <a:rPr lang="en-GB" dirty="0"/>
              <a:t>Date</a:t>
            </a:r>
          </a:p>
        </p:txBody>
      </p:sp>
    </p:spTree>
    <p:custDataLst>
      <p:tags r:id="rId1"/>
    </p:custDataLst>
    <p:extLst>
      <p:ext uri="{BB962C8B-B14F-4D97-AF65-F5344CB8AC3E}">
        <p14:creationId xmlns:p14="http://schemas.microsoft.com/office/powerpoint/2010/main" val="2540750837"/>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953000" y="0"/>
            <a:ext cx="4953000"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1253267580"/>
      </p:ext>
    </p:extLst>
  </p:cSld>
  <p:clrMapOvr>
    <a:masterClrMapping/>
  </p:clrMapOvr>
  <p:transition/>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Placeholder-Image">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4953000" y="3429000"/>
            <a:ext cx="4953000" cy="3429000"/>
          </a:xfrm>
          <a:solidFill>
            <a:schemeClr val="bg1">
              <a:lumMod val="95000"/>
            </a:schemeClr>
          </a:solidFill>
        </p:spPr>
        <p:txBody>
          <a:bodyPr rtlCol="0">
            <a:normAutofit/>
          </a:bodyPr>
          <a:lstStyle>
            <a:lvl1pPr>
              <a:defRPr sz="1138"/>
            </a:lvl1pPr>
          </a:lstStyle>
          <a:p>
            <a:pPr lvl="0"/>
            <a:endParaRPr lang="en-US" noProof="0"/>
          </a:p>
        </p:txBody>
      </p:sp>
      <p:sp>
        <p:nvSpPr>
          <p:cNvPr id="3" name="Picture Placeholder 2"/>
          <p:cNvSpPr>
            <a:spLocks noGrp="1"/>
          </p:cNvSpPr>
          <p:nvPr>
            <p:ph type="pic" sz="quarter" idx="10"/>
          </p:nvPr>
        </p:nvSpPr>
        <p:spPr>
          <a:xfrm>
            <a:off x="0" y="1"/>
            <a:ext cx="4953000" cy="3429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189410238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1"/>
            <a:ext cx="3301999" cy="3429000"/>
          </a:xfrm>
          <a:solidFill>
            <a:schemeClr val="bg1">
              <a:lumMod val="95000"/>
            </a:schemeClr>
          </a:solidFill>
        </p:spPr>
        <p:txBody>
          <a:bodyPr rtlCol="0">
            <a:normAutofit/>
          </a:bodyPr>
          <a:lstStyle>
            <a:lvl1pPr>
              <a:defRPr sz="1138"/>
            </a:lvl1pPr>
          </a:lstStyle>
          <a:p>
            <a:pPr lvl="0"/>
            <a:endParaRPr lang="en-US" noProof="0"/>
          </a:p>
        </p:txBody>
      </p:sp>
      <p:sp>
        <p:nvSpPr>
          <p:cNvPr id="10" name="Picture Placeholder 2"/>
          <p:cNvSpPr>
            <a:spLocks noGrp="1"/>
          </p:cNvSpPr>
          <p:nvPr>
            <p:ph type="pic" sz="quarter" idx="11"/>
          </p:nvPr>
        </p:nvSpPr>
        <p:spPr>
          <a:xfrm>
            <a:off x="3302000" y="3429000"/>
            <a:ext cx="3301999" cy="3429000"/>
          </a:xfrm>
          <a:solidFill>
            <a:schemeClr val="bg1">
              <a:lumMod val="95000"/>
            </a:schemeClr>
          </a:solidFill>
        </p:spPr>
        <p:txBody>
          <a:bodyPr rtlCol="0">
            <a:normAutofit/>
          </a:bodyPr>
          <a:lstStyle>
            <a:lvl1pPr>
              <a:defRPr sz="1138"/>
            </a:lvl1pPr>
          </a:lstStyle>
          <a:p>
            <a:pPr lvl="0"/>
            <a:endParaRPr lang="en-US" noProof="0"/>
          </a:p>
        </p:txBody>
      </p:sp>
      <p:sp>
        <p:nvSpPr>
          <p:cNvPr id="11" name="Picture Placeholder 2"/>
          <p:cNvSpPr>
            <a:spLocks noGrp="1"/>
          </p:cNvSpPr>
          <p:nvPr>
            <p:ph type="pic" sz="quarter" idx="12"/>
          </p:nvPr>
        </p:nvSpPr>
        <p:spPr>
          <a:xfrm>
            <a:off x="6604001" y="0"/>
            <a:ext cx="3301999" cy="3429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61474973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301999" y="3429000"/>
            <a:ext cx="6604001" cy="3429000"/>
          </a:xfrm>
          <a:solidFill>
            <a:schemeClr val="bg1">
              <a:lumMod val="95000"/>
            </a:schemeClr>
          </a:solidFill>
        </p:spPr>
        <p:txBody>
          <a:bodyPr rtlCol="0">
            <a:normAutofit/>
          </a:bodyPr>
          <a:lstStyle>
            <a:lvl1pPr>
              <a:defRPr sz="1138"/>
            </a:lvl1pPr>
          </a:lstStyle>
          <a:p>
            <a:pPr lvl="0"/>
            <a:endParaRPr lang="en-US" noProof="0"/>
          </a:p>
        </p:txBody>
      </p:sp>
      <p:sp>
        <p:nvSpPr>
          <p:cNvPr id="12" name="Picture Placeholder 2"/>
          <p:cNvSpPr>
            <a:spLocks noGrp="1"/>
          </p:cNvSpPr>
          <p:nvPr>
            <p:ph type="pic" sz="quarter" idx="10"/>
          </p:nvPr>
        </p:nvSpPr>
        <p:spPr>
          <a:xfrm>
            <a:off x="1" y="1"/>
            <a:ext cx="3301999" cy="3429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53871829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0" y="0"/>
            <a:ext cx="4953000"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16485203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06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2_Placeholder">
    <p:spTree>
      <p:nvGrpSpPr>
        <p:cNvPr id="1" name=""/>
        <p:cNvGrpSpPr/>
        <p:nvPr/>
      </p:nvGrpSpPr>
      <p:grpSpPr>
        <a:xfrm>
          <a:off x="0" y="0"/>
          <a:ext cx="0" cy="0"/>
          <a:chOff x="0" y="0"/>
          <a:chExt cx="0" cy="0"/>
        </a:xfrm>
      </p:grpSpPr>
      <p:sp>
        <p:nvSpPr>
          <p:cNvPr id="8" name="Picture Placeholder 2"/>
          <p:cNvSpPr>
            <a:spLocks noGrp="1"/>
          </p:cNvSpPr>
          <p:nvPr>
            <p:ph type="pic" sz="quarter" idx="25"/>
          </p:nvPr>
        </p:nvSpPr>
        <p:spPr>
          <a:xfrm>
            <a:off x="2477145" y="1647752"/>
            <a:ext cx="1576366" cy="3018708"/>
          </a:xfrm>
          <a:solidFill>
            <a:schemeClr val="bg1">
              <a:lumMod val="95000"/>
            </a:schemeClr>
          </a:solidFill>
        </p:spPr>
        <p:txBody>
          <a:bodyPr rtlCol="0">
            <a:normAutofit/>
          </a:bodyPr>
          <a:lstStyle>
            <a:lvl1pPr>
              <a:defRPr sz="1138"/>
            </a:lvl1pPr>
          </a:lstStyle>
          <a:p>
            <a:pPr lvl="0"/>
            <a:endParaRPr lang="en-US" noProof="0"/>
          </a:p>
        </p:txBody>
      </p:sp>
      <p:sp>
        <p:nvSpPr>
          <p:cNvPr id="14" name="Picture Placeholder 2"/>
          <p:cNvSpPr>
            <a:spLocks noGrp="1"/>
          </p:cNvSpPr>
          <p:nvPr>
            <p:ph type="pic" sz="quarter" idx="24"/>
          </p:nvPr>
        </p:nvSpPr>
        <p:spPr>
          <a:xfrm>
            <a:off x="776923" y="1647752"/>
            <a:ext cx="1576366" cy="3018708"/>
          </a:xfrm>
          <a:solidFill>
            <a:schemeClr val="bg1">
              <a:lumMod val="95000"/>
            </a:schemeClr>
          </a:solidFill>
        </p:spPr>
        <p:txBody>
          <a:bodyPr rtlCol="0">
            <a:normAutofit/>
          </a:bodyPr>
          <a:lstStyle>
            <a:lvl1pPr>
              <a:defRPr sz="1138"/>
            </a:lvl1pPr>
          </a:lstStyle>
          <a:p>
            <a:pPr lvl="0"/>
            <a:endParaRPr lang="en-US" noProof="0"/>
          </a:p>
        </p:txBody>
      </p:sp>
      <p:sp>
        <p:nvSpPr>
          <p:cNvPr id="9" name="Picture Placeholder 2"/>
          <p:cNvSpPr>
            <a:spLocks noGrp="1"/>
          </p:cNvSpPr>
          <p:nvPr>
            <p:ph type="pic" sz="quarter" idx="26"/>
          </p:nvPr>
        </p:nvSpPr>
        <p:spPr>
          <a:xfrm>
            <a:off x="4177368" y="1647752"/>
            <a:ext cx="1576366" cy="3018708"/>
          </a:xfrm>
          <a:solidFill>
            <a:schemeClr val="bg1">
              <a:lumMod val="95000"/>
            </a:schemeClr>
          </a:solidFill>
        </p:spPr>
        <p:txBody>
          <a:bodyPr rtlCol="0">
            <a:normAutofit/>
          </a:bodyPr>
          <a:lstStyle>
            <a:lvl1pPr>
              <a:defRPr sz="1138"/>
            </a:lvl1pPr>
          </a:lstStyle>
          <a:p>
            <a:pPr lvl="0"/>
            <a:endParaRPr lang="en-US" noProof="0"/>
          </a:p>
        </p:txBody>
      </p:sp>
      <p:sp>
        <p:nvSpPr>
          <p:cNvPr id="10" name="Picture Placeholder 2"/>
          <p:cNvSpPr>
            <a:spLocks noGrp="1"/>
          </p:cNvSpPr>
          <p:nvPr>
            <p:ph type="pic" sz="quarter" idx="27"/>
          </p:nvPr>
        </p:nvSpPr>
        <p:spPr>
          <a:xfrm>
            <a:off x="5877590" y="1647752"/>
            <a:ext cx="1576366" cy="3018708"/>
          </a:xfrm>
          <a:solidFill>
            <a:schemeClr val="bg1">
              <a:lumMod val="95000"/>
            </a:schemeClr>
          </a:solidFill>
        </p:spPr>
        <p:txBody>
          <a:bodyPr rtlCol="0">
            <a:normAutofit/>
          </a:bodyPr>
          <a:lstStyle>
            <a:lvl1pPr>
              <a:defRPr sz="1138"/>
            </a:lvl1pPr>
          </a:lstStyle>
          <a:p>
            <a:pPr lvl="0"/>
            <a:endParaRPr lang="en-US" noProof="0"/>
          </a:p>
        </p:txBody>
      </p:sp>
      <p:sp>
        <p:nvSpPr>
          <p:cNvPr id="11" name="Picture Placeholder 2"/>
          <p:cNvSpPr>
            <a:spLocks noGrp="1"/>
          </p:cNvSpPr>
          <p:nvPr>
            <p:ph type="pic" sz="quarter" idx="28"/>
          </p:nvPr>
        </p:nvSpPr>
        <p:spPr>
          <a:xfrm>
            <a:off x="7577813" y="1647752"/>
            <a:ext cx="1576366" cy="3018708"/>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128320084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9_Placeholder-Image">
    <p:spTree>
      <p:nvGrpSpPr>
        <p:cNvPr id="1" name=""/>
        <p:cNvGrpSpPr/>
        <p:nvPr/>
      </p:nvGrpSpPr>
      <p:grpSpPr>
        <a:xfrm>
          <a:off x="0" y="0"/>
          <a:ext cx="0" cy="0"/>
          <a:chOff x="0" y="0"/>
          <a:chExt cx="0" cy="0"/>
        </a:xfrm>
      </p:grpSpPr>
      <p:sp>
        <p:nvSpPr>
          <p:cNvPr id="22" name="Picture Placeholder 6"/>
          <p:cNvSpPr>
            <a:spLocks noGrp="1"/>
          </p:cNvSpPr>
          <p:nvPr>
            <p:ph type="pic" sz="quarter" idx="14"/>
          </p:nvPr>
        </p:nvSpPr>
        <p:spPr>
          <a:xfrm>
            <a:off x="1676805" y="1573115"/>
            <a:ext cx="923516" cy="113633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3" name="Picture Placeholder 6"/>
          <p:cNvSpPr>
            <a:spLocks noGrp="1"/>
          </p:cNvSpPr>
          <p:nvPr>
            <p:ph type="pic" sz="quarter" idx="18"/>
          </p:nvPr>
        </p:nvSpPr>
        <p:spPr>
          <a:xfrm>
            <a:off x="3668531" y="1573115"/>
            <a:ext cx="923516" cy="113633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4" name="Picture Placeholder 6"/>
          <p:cNvSpPr>
            <a:spLocks noGrp="1"/>
          </p:cNvSpPr>
          <p:nvPr>
            <p:ph type="pic" sz="quarter" idx="19"/>
          </p:nvPr>
        </p:nvSpPr>
        <p:spPr>
          <a:xfrm>
            <a:off x="5660257" y="1573115"/>
            <a:ext cx="923516" cy="113633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5" name="Picture Placeholder 6"/>
          <p:cNvSpPr>
            <a:spLocks noGrp="1"/>
          </p:cNvSpPr>
          <p:nvPr>
            <p:ph type="pic" sz="quarter" idx="20"/>
          </p:nvPr>
        </p:nvSpPr>
        <p:spPr>
          <a:xfrm>
            <a:off x="7420192" y="1573115"/>
            <a:ext cx="923516" cy="113633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30" name="Picture Placeholder 6"/>
          <p:cNvSpPr>
            <a:spLocks noGrp="1"/>
          </p:cNvSpPr>
          <p:nvPr>
            <p:ph type="pic" sz="quarter" idx="21"/>
          </p:nvPr>
        </p:nvSpPr>
        <p:spPr>
          <a:xfrm>
            <a:off x="1676805" y="4107080"/>
            <a:ext cx="923516" cy="113633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31" name="Picture Placeholder 6"/>
          <p:cNvSpPr>
            <a:spLocks noGrp="1"/>
          </p:cNvSpPr>
          <p:nvPr>
            <p:ph type="pic" sz="quarter" idx="22"/>
          </p:nvPr>
        </p:nvSpPr>
        <p:spPr>
          <a:xfrm>
            <a:off x="3668531" y="4107080"/>
            <a:ext cx="923516" cy="113633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32" name="Picture Placeholder 6"/>
          <p:cNvSpPr>
            <a:spLocks noGrp="1"/>
          </p:cNvSpPr>
          <p:nvPr>
            <p:ph type="pic" sz="quarter" idx="23"/>
          </p:nvPr>
        </p:nvSpPr>
        <p:spPr>
          <a:xfrm>
            <a:off x="5660257" y="4107080"/>
            <a:ext cx="923516" cy="113633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33" name="Picture Placeholder 6"/>
          <p:cNvSpPr>
            <a:spLocks noGrp="1"/>
          </p:cNvSpPr>
          <p:nvPr>
            <p:ph type="pic" sz="quarter" idx="24"/>
          </p:nvPr>
        </p:nvSpPr>
        <p:spPr>
          <a:xfrm>
            <a:off x="7420192" y="4107080"/>
            <a:ext cx="923516" cy="1136339"/>
          </a:xfrm>
          <a:prstGeom prst="ellipse">
            <a:avLst/>
          </a:prstGeom>
          <a:solidFill>
            <a:schemeClr val="bg1">
              <a:lumMod val="95000"/>
            </a:schemeClr>
          </a:solidFill>
        </p:spPr>
        <p:txBody>
          <a:bodyPr rtlCol="0">
            <a:normAutofit/>
          </a:bodyPr>
          <a:lstStyle>
            <a:lvl1pPr>
              <a:defRPr sz="813"/>
            </a:lvl1pPr>
          </a:lstStyle>
          <a:p>
            <a:pPr lvl="0"/>
            <a:endParaRPr lang="en-US" noProof="0"/>
          </a:p>
        </p:txBody>
      </p:sp>
    </p:spTree>
    <p:extLst>
      <p:ext uri="{BB962C8B-B14F-4D97-AF65-F5344CB8AC3E}">
        <p14:creationId xmlns:p14="http://schemas.microsoft.com/office/powerpoint/2010/main" val="288704289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Placeholder-Image">
    <p:spTree>
      <p:nvGrpSpPr>
        <p:cNvPr id="1" name=""/>
        <p:cNvGrpSpPr/>
        <p:nvPr/>
      </p:nvGrpSpPr>
      <p:grpSpPr>
        <a:xfrm>
          <a:off x="0" y="0"/>
          <a:ext cx="0" cy="0"/>
          <a:chOff x="0" y="0"/>
          <a:chExt cx="0" cy="0"/>
        </a:xfrm>
      </p:grpSpPr>
      <p:sp>
        <p:nvSpPr>
          <p:cNvPr id="22" name="Picture Placeholder 6"/>
          <p:cNvSpPr>
            <a:spLocks noGrp="1"/>
          </p:cNvSpPr>
          <p:nvPr>
            <p:ph type="pic" sz="quarter" idx="14"/>
          </p:nvPr>
        </p:nvSpPr>
        <p:spPr>
          <a:xfrm>
            <a:off x="914199" y="2069445"/>
            <a:ext cx="706985" cy="85720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3" name="Picture Placeholder 6"/>
          <p:cNvSpPr>
            <a:spLocks noGrp="1"/>
          </p:cNvSpPr>
          <p:nvPr>
            <p:ph type="pic" sz="quarter" idx="15"/>
          </p:nvPr>
        </p:nvSpPr>
        <p:spPr>
          <a:xfrm>
            <a:off x="914199" y="3250545"/>
            <a:ext cx="706985" cy="85720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4" name="Picture Placeholder 6"/>
          <p:cNvSpPr>
            <a:spLocks noGrp="1"/>
          </p:cNvSpPr>
          <p:nvPr>
            <p:ph type="pic" sz="quarter" idx="16"/>
          </p:nvPr>
        </p:nvSpPr>
        <p:spPr>
          <a:xfrm>
            <a:off x="914199" y="4529394"/>
            <a:ext cx="706985" cy="85720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5" name="Picture Placeholder 6"/>
          <p:cNvSpPr>
            <a:spLocks noGrp="1"/>
          </p:cNvSpPr>
          <p:nvPr>
            <p:ph type="pic" sz="quarter" idx="17"/>
          </p:nvPr>
        </p:nvSpPr>
        <p:spPr>
          <a:xfrm>
            <a:off x="3864296" y="2069445"/>
            <a:ext cx="706985" cy="85720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6" name="Picture Placeholder 6"/>
          <p:cNvSpPr>
            <a:spLocks noGrp="1"/>
          </p:cNvSpPr>
          <p:nvPr>
            <p:ph type="pic" sz="quarter" idx="18"/>
          </p:nvPr>
        </p:nvSpPr>
        <p:spPr>
          <a:xfrm>
            <a:off x="3864296" y="3250545"/>
            <a:ext cx="706985" cy="85720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7" name="Picture Placeholder 6"/>
          <p:cNvSpPr>
            <a:spLocks noGrp="1"/>
          </p:cNvSpPr>
          <p:nvPr>
            <p:ph type="pic" sz="quarter" idx="19"/>
          </p:nvPr>
        </p:nvSpPr>
        <p:spPr>
          <a:xfrm>
            <a:off x="3864296" y="4529394"/>
            <a:ext cx="706985" cy="85720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8" name="Picture Placeholder 6"/>
          <p:cNvSpPr>
            <a:spLocks noGrp="1"/>
          </p:cNvSpPr>
          <p:nvPr>
            <p:ph type="pic" sz="quarter" idx="20"/>
          </p:nvPr>
        </p:nvSpPr>
        <p:spPr>
          <a:xfrm>
            <a:off x="6814393" y="2069445"/>
            <a:ext cx="706985" cy="85720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29" name="Picture Placeholder 6"/>
          <p:cNvSpPr>
            <a:spLocks noGrp="1"/>
          </p:cNvSpPr>
          <p:nvPr>
            <p:ph type="pic" sz="quarter" idx="21"/>
          </p:nvPr>
        </p:nvSpPr>
        <p:spPr>
          <a:xfrm>
            <a:off x="6814393" y="3250545"/>
            <a:ext cx="706985" cy="857209"/>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30" name="Picture Placeholder 6"/>
          <p:cNvSpPr>
            <a:spLocks noGrp="1"/>
          </p:cNvSpPr>
          <p:nvPr>
            <p:ph type="pic" sz="quarter" idx="22"/>
          </p:nvPr>
        </p:nvSpPr>
        <p:spPr>
          <a:xfrm>
            <a:off x="6814393" y="4529394"/>
            <a:ext cx="706985" cy="857209"/>
          </a:xfrm>
          <a:prstGeom prst="ellipse">
            <a:avLst/>
          </a:prstGeom>
          <a:solidFill>
            <a:schemeClr val="bg1">
              <a:lumMod val="95000"/>
            </a:schemeClr>
          </a:solidFill>
        </p:spPr>
        <p:txBody>
          <a:bodyPr rtlCol="0">
            <a:normAutofit/>
          </a:bodyPr>
          <a:lstStyle>
            <a:lvl1pPr>
              <a:defRPr sz="813"/>
            </a:lvl1pPr>
          </a:lstStyle>
          <a:p>
            <a:pPr lvl="0"/>
            <a:endParaRPr lang="en-US" noProof="0"/>
          </a:p>
        </p:txBody>
      </p:sp>
    </p:spTree>
    <p:extLst>
      <p:ext uri="{BB962C8B-B14F-4D97-AF65-F5344CB8AC3E}">
        <p14:creationId xmlns:p14="http://schemas.microsoft.com/office/powerpoint/2010/main" val="335854147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Placeholder-Image">
    <p:spTree>
      <p:nvGrpSpPr>
        <p:cNvPr id="1" name=""/>
        <p:cNvGrpSpPr/>
        <p:nvPr/>
      </p:nvGrpSpPr>
      <p:grpSpPr>
        <a:xfrm>
          <a:off x="0" y="0"/>
          <a:ext cx="0" cy="0"/>
          <a:chOff x="0" y="0"/>
          <a:chExt cx="0" cy="0"/>
        </a:xfrm>
      </p:grpSpPr>
      <p:sp>
        <p:nvSpPr>
          <p:cNvPr id="14" name="Picture Placeholder 6"/>
          <p:cNvSpPr>
            <a:spLocks noGrp="1"/>
          </p:cNvSpPr>
          <p:nvPr>
            <p:ph type="pic" sz="quarter" idx="14"/>
          </p:nvPr>
        </p:nvSpPr>
        <p:spPr>
          <a:xfrm>
            <a:off x="1191868" y="2117705"/>
            <a:ext cx="959894" cy="1181100"/>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15" name="Picture Placeholder 6"/>
          <p:cNvSpPr>
            <a:spLocks noGrp="1"/>
          </p:cNvSpPr>
          <p:nvPr>
            <p:ph type="pic" sz="quarter" idx="15"/>
          </p:nvPr>
        </p:nvSpPr>
        <p:spPr>
          <a:xfrm>
            <a:off x="1191868" y="4289376"/>
            <a:ext cx="959894" cy="1181100"/>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16" name="Picture Placeholder 6"/>
          <p:cNvSpPr>
            <a:spLocks noGrp="1"/>
          </p:cNvSpPr>
          <p:nvPr>
            <p:ph type="pic" sz="quarter" idx="16"/>
          </p:nvPr>
        </p:nvSpPr>
        <p:spPr>
          <a:xfrm>
            <a:off x="5462000" y="2117705"/>
            <a:ext cx="959894" cy="1181100"/>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17" name="Picture Placeholder 6"/>
          <p:cNvSpPr>
            <a:spLocks noGrp="1"/>
          </p:cNvSpPr>
          <p:nvPr>
            <p:ph type="pic" sz="quarter" idx="17"/>
          </p:nvPr>
        </p:nvSpPr>
        <p:spPr>
          <a:xfrm>
            <a:off x="5462000" y="4289375"/>
            <a:ext cx="959894" cy="1181100"/>
          </a:xfrm>
          <a:prstGeom prst="ellipse">
            <a:avLst/>
          </a:prstGeom>
          <a:solidFill>
            <a:schemeClr val="bg1">
              <a:lumMod val="95000"/>
            </a:schemeClr>
          </a:solidFill>
        </p:spPr>
        <p:txBody>
          <a:bodyPr rtlCol="0">
            <a:normAutofit/>
          </a:bodyPr>
          <a:lstStyle>
            <a:lvl1pPr>
              <a:defRPr sz="813"/>
            </a:lvl1pPr>
          </a:lstStyle>
          <a:p>
            <a:pPr lvl="0"/>
            <a:endParaRPr lang="en-US" noProof="0"/>
          </a:p>
        </p:txBody>
      </p:sp>
    </p:spTree>
    <p:extLst>
      <p:ext uri="{BB962C8B-B14F-4D97-AF65-F5344CB8AC3E}">
        <p14:creationId xmlns:p14="http://schemas.microsoft.com/office/powerpoint/2010/main" val="181762405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6" name="Objekt 5" hidden="1"/>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2" name="Titel 1"/>
          <p:cNvSpPr>
            <a:spLocks noGrp="1"/>
          </p:cNvSpPr>
          <p:nvPr>
            <p:ph type="ctrTitle" hasCustomPrompt="1"/>
          </p:nvPr>
        </p:nvSpPr>
        <p:spPr bwMode="gray">
          <a:xfrm>
            <a:off x="504825" y="4805035"/>
            <a:ext cx="8894764" cy="461665"/>
          </a:xfrm>
          <a:prstGeom prst="rect">
            <a:avLst/>
          </a:prstGeom>
          <a:noFill/>
          <a:ln>
            <a:noFill/>
          </a:ln>
          <a:effectLst/>
        </p:spPr>
        <p:txBody>
          <a:bodyPr anchor="t"/>
          <a:lstStyle>
            <a:lvl1pPr algn="ctr">
              <a:lnSpc>
                <a:spcPct val="100000"/>
              </a:lnSpc>
              <a:defRPr lang="de-DE" dirty="0">
                <a:solidFill>
                  <a:schemeClr val="tx1"/>
                </a:solidFill>
                <a:latin typeface="+mj-lt"/>
                <a:ea typeface="+mj-ea"/>
                <a:cs typeface="+mj-cs"/>
              </a:defRPr>
            </a:lvl1pPr>
          </a:lstStyle>
          <a:p>
            <a:pPr lvl="0"/>
            <a:r>
              <a:rPr lang="en-GB" noProof="0" dirty="0"/>
              <a:t>Please click here to edit master format</a:t>
            </a:r>
          </a:p>
        </p:txBody>
      </p:sp>
      <p:sp>
        <p:nvSpPr>
          <p:cNvPr id="3" name="Subtitle 2"/>
          <p:cNvSpPr>
            <a:spLocks noGrp="1"/>
          </p:cNvSpPr>
          <p:nvPr>
            <p:ph type="subTitle" idx="1" hasCustomPrompt="1"/>
          </p:nvPr>
        </p:nvSpPr>
        <p:spPr bwMode="gray">
          <a:xfrm>
            <a:off x="504825" y="5394325"/>
            <a:ext cx="8894764" cy="276999"/>
          </a:xfrm>
          <a:prstGeom prst="rect">
            <a:avLst/>
          </a:prstGeom>
          <a:noFill/>
          <a:ln>
            <a:noFill/>
          </a:ln>
          <a:effectLst/>
        </p:spPr>
        <p:txBody>
          <a:bodyPr anchor="t"/>
          <a:lstStyle>
            <a:lvl1pPr algn="ctr">
              <a:lnSpc>
                <a:spcPct val="100000"/>
              </a:lnSpc>
              <a:defRPr lang="de-DE" sz="1800" cap="all" baseline="0">
                <a:solidFill>
                  <a:schemeClr val="tx2"/>
                </a:solidFill>
                <a:latin typeface="+mn-lt"/>
                <a:ea typeface="+mn-ea"/>
                <a:cs typeface="+mn-cs"/>
              </a:defRPr>
            </a:lvl1pPr>
          </a:lstStyle>
          <a:p>
            <a:pPr lvl="0"/>
            <a:r>
              <a:rPr lang="en-GB" noProof="0" dirty="0"/>
              <a:t>Please click here to edit sub-master format</a:t>
            </a:r>
          </a:p>
        </p:txBody>
      </p:sp>
      <p:sp>
        <p:nvSpPr>
          <p:cNvPr id="9" name="Textplatzhalter 8"/>
          <p:cNvSpPr>
            <a:spLocks noGrp="1"/>
          </p:cNvSpPr>
          <p:nvPr>
            <p:ph type="body" sz="quarter" idx="10" hasCustomPrompt="1"/>
          </p:nvPr>
        </p:nvSpPr>
        <p:spPr bwMode="gray">
          <a:xfrm>
            <a:off x="504825" y="6093281"/>
            <a:ext cx="8894763" cy="200055"/>
          </a:xfrm>
          <a:prstGeom prst="rect">
            <a:avLst/>
          </a:prstGeom>
        </p:spPr>
        <p:txBody>
          <a:bodyPr/>
          <a:lstStyle>
            <a:lvl1pPr algn="ctr">
              <a:lnSpc>
                <a:spcPct val="100000"/>
              </a:lnSpc>
              <a:defRPr sz="1300">
                <a:solidFill>
                  <a:schemeClr val="tx2"/>
                </a:solidFill>
              </a:defRPr>
            </a:lvl1pPr>
          </a:lstStyle>
          <a:p>
            <a:pPr lvl="0"/>
            <a:r>
              <a:rPr lang="en-GB" dirty="0"/>
              <a:t>Date</a:t>
            </a:r>
          </a:p>
        </p:txBody>
      </p:sp>
      <p:sp>
        <p:nvSpPr>
          <p:cNvPr id="5" name="Bildplatzhalter 4"/>
          <p:cNvSpPr>
            <a:spLocks noGrp="1"/>
          </p:cNvSpPr>
          <p:nvPr>
            <p:ph type="pic" sz="quarter" idx="11"/>
          </p:nvPr>
        </p:nvSpPr>
        <p:spPr bwMode="gray">
          <a:xfrm>
            <a:off x="1346200" y="1628800"/>
            <a:ext cx="7213600" cy="2905100"/>
          </a:xfrm>
        </p:spPr>
        <p:txBody>
          <a:bodyPr/>
          <a:lstStyle/>
          <a:p>
            <a:r>
              <a:rPr lang="en-US"/>
              <a:t>Click icon to add picture</a:t>
            </a:r>
            <a:endParaRPr lang="de-DE"/>
          </a:p>
        </p:txBody>
      </p:sp>
    </p:spTree>
    <p:custDataLst>
      <p:tags r:id="rId1"/>
    </p:custDataLst>
    <p:extLst>
      <p:ext uri="{BB962C8B-B14F-4D97-AF65-F5344CB8AC3E}">
        <p14:creationId xmlns:p14="http://schemas.microsoft.com/office/powerpoint/2010/main" val="979222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0"/>
          </p:nvPr>
        </p:nvSpPr>
        <p:spPr>
          <a:xfrm>
            <a:off x="1" y="0"/>
            <a:ext cx="1446897" cy="6858000"/>
          </a:xfrm>
          <a:solidFill>
            <a:schemeClr val="bg1">
              <a:lumMod val="95000"/>
            </a:schemeClr>
          </a:solidFill>
        </p:spPr>
        <p:txBody>
          <a:bodyPr rtlCol="0">
            <a:normAutofit/>
          </a:bodyPr>
          <a:lstStyle>
            <a:lvl1pPr>
              <a:defRPr sz="1138"/>
            </a:lvl1pPr>
          </a:lstStyle>
          <a:p>
            <a:pPr lvl="0"/>
            <a:endParaRPr lang="en-US" noProof="0"/>
          </a:p>
        </p:txBody>
      </p:sp>
      <p:sp>
        <p:nvSpPr>
          <p:cNvPr id="11" name="Picture Placeholder 2"/>
          <p:cNvSpPr>
            <a:spLocks noGrp="1"/>
          </p:cNvSpPr>
          <p:nvPr>
            <p:ph type="pic" sz="quarter" idx="11"/>
          </p:nvPr>
        </p:nvSpPr>
        <p:spPr>
          <a:xfrm>
            <a:off x="5557895" y="0"/>
            <a:ext cx="1446897" cy="6858000"/>
          </a:xfrm>
          <a:solidFill>
            <a:schemeClr val="bg1">
              <a:lumMod val="95000"/>
            </a:schemeClr>
          </a:solidFill>
        </p:spPr>
        <p:txBody>
          <a:bodyPr rtlCol="0">
            <a:normAutofit/>
          </a:bodyPr>
          <a:lstStyle>
            <a:lvl1pPr>
              <a:defRPr sz="1138"/>
            </a:lvl1pPr>
          </a:lstStyle>
          <a:p>
            <a:pPr lvl="0"/>
            <a:endParaRPr lang="en-US" noProof="0"/>
          </a:p>
        </p:txBody>
      </p:sp>
      <p:sp>
        <p:nvSpPr>
          <p:cNvPr id="13" name="Picture Placeholder 2"/>
          <p:cNvSpPr>
            <a:spLocks noGrp="1"/>
          </p:cNvSpPr>
          <p:nvPr>
            <p:ph type="pic" sz="quarter" idx="12"/>
          </p:nvPr>
        </p:nvSpPr>
        <p:spPr>
          <a:xfrm>
            <a:off x="7006794" y="0"/>
            <a:ext cx="1446897" cy="6858000"/>
          </a:xfrm>
          <a:solidFill>
            <a:schemeClr val="bg1">
              <a:lumMod val="95000"/>
            </a:schemeClr>
          </a:solidFill>
        </p:spPr>
        <p:txBody>
          <a:bodyPr rtlCol="0">
            <a:normAutofit/>
          </a:bodyPr>
          <a:lstStyle>
            <a:lvl1pPr>
              <a:defRPr sz="1138"/>
            </a:lvl1pPr>
          </a:lstStyle>
          <a:p>
            <a:pPr lvl="0"/>
            <a:endParaRPr lang="en-US" noProof="0"/>
          </a:p>
        </p:txBody>
      </p:sp>
      <p:sp>
        <p:nvSpPr>
          <p:cNvPr id="14" name="Picture Placeholder 2"/>
          <p:cNvSpPr>
            <a:spLocks noGrp="1"/>
          </p:cNvSpPr>
          <p:nvPr>
            <p:ph type="pic" sz="quarter" idx="13"/>
          </p:nvPr>
        </p:nvSpPr>
        <p:spPr>
          <a:xfrm>
            <a:off x="8454305" y="0"/>
            <a:ext cx="1446897" cy="6858000"/>
          </a:xfrm>
          <a:solidFill>
            <a:schemeClr val="bg1">
              <a:lumMod val="95000"/>
            </a:schemeClr>
          </a:solidFill>
        </p:spPr>
        <p:txBody>
          <a:bodyPr rtlCol="0">
            <a:normAutofit/>
          </a:bodyPr>
          <a:lstStyle>
            <a:lvl1pPr>
              <a:defRPr sz="1138"/>
            </a:lvl1pPr>
          </a:lstStyle>
          <a:p>
            <a:pPr lvl="0"/>
            <a:endParaRPr lang="en-US" noProof="0"/>
          </a:p>
        </p:txBody>
      </p:sp>
      <p:sp>
        <p:nvSpPr>
          <p:cNvPr id="17" name="Picture Placeholder 6"/>
          <p:cNvSpPr>
            <a:spLocks noGrp="1"/>
          </p:cNvSpPr>
          <p:nvPr>
            <p:ph type="pic" sz="quarter" idx="14"/>
          </p:nvPr>
        </p:nvSpPr>
        <p:spPr>
          <a:xfrm>
            <a:off x="2903173" y="1498092"/>
            <a:ext cx="1222471" cy="1504188"/>
          </a:xfrm>
          <a:prstGeom prst="ellipse">
            <a:avLst/>
          </a:prstGeom>
          <a:solidFill>
            <a:schemeClr val="bg1">
              <a:lumMod val="95000"/>
            </a:schemeClr>
          </a:solidFill>
        </p:spPr>
        <p:txBody>
          <a:bodyPr rtlCol="0">
            <a:normAutofit/>
          </a:bodyPr>
          <a:lstStyle>
            <a:lvl1pPr>
              <a:defRPr sz="813"/>
            </a:lvl1pPr>
          </a:lstStyle>
          <a:p>
            <a:pPr lvl="0"/>
            <a:endParaRPr lang="en-US" noProof="0"/>
          </a:p>
        </p:txBody>
      </p:sp>
    </p:spTree>
    <p:extLst>
      <p:ext uri="{BB962C8B-B14F-4D97-AF65-F5344CB8AC3E}">
        <p14:creationId xmlns:p14="http://schemas.microsoft.com/office/powerpoint/2010/main" val="12083134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Placeholder-Image">
    <p:spTree>
      <p:nvGrpSpPr>
        <p:cNvPr id="1" name=""/>
        <p:cNvGrpSpPr/>
        <p:nvPr/>
      </p:nvGrpSpPr>
      <p:grpSpPr>
        <a:xfrm>
          <a:off x="0" y="0"/>
          <a:ext cx="0" cy="0"/>
          <a:chOff x="0" y="0"/>
          <a:chExt cx="0" cy="0"/>
        </a:xfrm>
      </p:grpSpPr>
      <p:sp>
        <p:nvSpPr>
          <p:cNvPr id="20" name="Picture Placeholder 2"/>
          <p:cNvSpPr>
            <a:spLocks noGrp="1"/>
          </p:cNvSpPr>
          <p:nvPr>
            <p:ph type="pic" sz="quarter" idx="11"/>
          </p:nvPr>
        </p:nvSpPr>
        <p:spPr>
          <a:xfrm>
            <a:off x="0" y="0"/>
            <a:ext cx="1446897" cy="6858000"/>
          </a:xfrm>
          <a:solidFill>
            <a:schemeClr val="bg1">
              <a:lumMod val="95000"/>
            </a:schemeClr>
          </a:solidFill>
        </p:spPr>
        <p:txBody>
          <a:bodyPr rtlCol="0">
            <a:normAutofit/>
          </a:bodyPr>
          <a:lstStyle>
            <a:lvl1pPr>
              <a:defRPr sz="1138"/>
            </a:lvl1pPr>
          </a:lstStyle>
          <a:p>
            <a:pPr lvl="0"/>
            <a:endParaRPr lang="en-US" noProof="0"/>
          </a:p>
        </p:txBody>
      </p:sp>
      <p:sp>
        <p:nvSpPr>
          <p:cNvPr id="21" name="Picture Placeholder 2"/>
          <p:cNvSpPr>
            <a:spLocks noGrp="1"/>
          </p:cNvSpPr>
          <p:nvPr>
            <p:ph type="pic" sz="quarter" idx="12"/>
          </p:nvPr>
        </p:nvSpPr>
        <p:spPr>
          <a:xfrm>
            <a:off x="1448899" y="0"/>
            <a:ext cx="1446897" cy="6858000"/>
          </a:xfrm>
          <a:solidFill>
            <a:schemeClr val="bg1">
              <a:lumMod val="95000"/>
            </a:schemeClr>
          </a:solidFill>
        </p:spPr>
        <p:txBody>
          <a:bodyPr rtlCol="0">
            <a:normAutofit/>
          </a:bodyPr>
          <a:lstStyle>
            <a:lvl1pPr>
              <a:defRPr sz="1138"/>
            </a:lvl1pPr>
          </a:lstStyle>
          <a:p>
            <a:pPr lvl="0"/>
            <a:endParaRPr lang="en-US" noProof="0"/>
          </a:p>
        </p:txBody>
      </p:sp>
      <p:sp>
        <p:nvSpPr>
          <p:cNvPr id="22" name="Picture Placeholder 2"/>
          <p:cNvSpPr>
            <a:spLocks noGrp="1"/>
          </p:cNvSpPr>
          <p:nvPr>
            <p:ph type="pic" sz="quarter" idx="13"/>
          </p:nvPr>
        </p:nvSpPr>
        <p:spPr>
          <a:xfrm>
            <a:off x="2896409" y="0"/>
            <a:ext cx="1446897" cy="6858000"/>
          </a:xfrm>
          <a:solidFill>
            <a:schemeClr val="bg1">
              <a:lumMod val="95000"/>
            </a:schemeClr>
          </a:solidFill>
        </p:spPr>
        <p:txBody>
          <a:bodyPr rtlCol="0">
            <a:normAutofit/>
          </a:bodyPr>
          <a:lstStyle>
            <a:lvl1pPr>
              <a:defRPr sz="1138"/>
            </a:lvl1pPr>
          </a:lstStyle>
          <a:p>
            <a:pPr lvl="0"/>
            <a:endParaRPr lang="en-US" noProof="0"/>
          </a:p>
        </p:txBody>
      </p:sp>
      <p:sp>
        <p:nvSpPr>
          <p:cNvPr id="23" name="Picture Placeholder 2"/>
          <p:cNvSpPr>
            <a:spLocks noGrp="1"/>
          </p:cNvSpPr>
          <p:nvPr>
            <p:ph type="pic" sz="quarter" idx="10"/>
          </p:nvPr>
        </p:nvSpPr>
        <p:spPr>
          <a:xfrm>
            <a:off x="8459103" y="0"/>
            <a:ext cx="1446897" cy="6858000"/>
          </a:xfrm>
          <a:solidFill>
            <a:schemeClr val="bg1">
              <a:lumMod val="95000"/>
            </a:schemeClr>
          </a:solidFill>
        </p:spPr>
        <p:txBody>
          <a:bodyPr rtlCol="0">
            <a:normAutofit/>
          </a:bodyPr>
          <a:lstStyle>
            <a:lvl1pPr>
              <a:defRPr sz="1138"/>
            </a:lvl1pPr>
          </a:lstStyle>
          <a:p>
            <a:pPr lvl="0"/>
            <a:endParaRPr lang="en-US" noProof="0"/>
          </a:p>
        </p:txBody>
      </p:sp>
      <p:sp>
        <p:nvSpPr>
          <p:cNvPr id="24" name="Picture Placeholder 6"/>
          <p:cNvSpPr>
            <a:spLocks noGrp="1"/>
          </p:cNvSpPr>
          <p:nvPr>
            <p:ph type="pic" sz="quarter" idx="14"/>
          </p:nvPr>
        </p:nvSpPr>
        <p:spPr>
          <a:xfrm>
            <a:off x="5781538" y="1498092"/>
            <a:ext cx="1222471" cy="1504188"/>
          </a:xfrm>
          <a:prstGeom prst="ellipse">
            <a:avLst/>
          </a:prstGeom>
          <a:solidFill>
            <a:schemeClr val="bg1">
              <a:lumMod val="95000"/>
            </a:schemeClr>
          </a:solidFill>
        </p:spPr>
        <p:txBody>
          <a:bodyPr rtlCol="0">
            <a:normAutofit/>
          </a:bodyPr>
          <a:lstStyle>
            <a:lvl1pPr>
              <a:defRPr sz="813"/>
            </a:lvl1pPr>
          </a:lstStyle>
          <a:p>
            <a:pPr lvl="0"/>
            <a:endParaRPr lang="en-US" noProof="0"/>
          </a:p>
        </p:txBody>
      </p:sp>
    </p:spTree>
    <p:extLst>
      <p:ext uri="{BB962C8B-B14F-4D97-AF65-F5344CB8AC3E}">
        <p14:creationId xmlns:p14="http://schemas.microsoft.com/office/powerpoint/2010/main" val="293041358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Placeholder-Image">
    <p:spTree>
      <p:nvGrpSpPr>
        <p:cNvPr id="1" name=""/>
        <p:cNvGrpSpPr/>
        <p:nvPr/>
      </p:nvGrpSpPr>
      <p:grpSpPr>
        <a:xfrm>
          <a:off x="0" y="0"/>
          <a:ext cx="0" cy="0"/>
          <a:chOff x="0" y="0"/>
          <a:chExt cx="0" cy="0"/>
        </a:xfrm>
      </p:grpSpPr>
      <p:sp>
        <p:nvSpPr>
          <p:cNvPr id="8" name="Picture Placeholder 2"/>
          <p:cNvSpPr>
            <a:spLocks noGrp="1"/>
          </p:cNvSpPr>
          <p:nvPr>
            <p:ph type="pic" sz="quarter" idx="13"/>
          </p:nvPr>
        </p:nvSpPr>
        <p:spPr>
          <a:xfrm>
            <a:off x="0" y="2233246"/>
            <a:ext cx="4473152" cy="4624754"/>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95433978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3"/>
          </p:nvPr>
        </p:nvSpPr>
        <p:spPr>
          <a:xfrm>
            <a:off x="-1" y="1"/>
            <a:ext cx="4953000" cy="3429000"/>
          </a:xfrm>
          <a:solidFill>
            <a:schemeClr val="bg1">
              <a:lumMod val="95000"/>
            </a:schemeClr>
          </a:solidFill>
        </p:spPr>
        <p:txBody>
          <a:bodyPr rtlCol="0">
            <a:normAutofit/>
          </a:bodyPr>
          <a:lstStyle>
            <a:lvl1pPr>
              <a:defRPr sz="1138"/>
            </a:lvl1pPr>
          </a:lstStyle>
          <a:p>
            <a:pPr lvl="0"/>
            <a:endParaRPr lang="en-US" noProof="0"/>
          </a:p>
        </p:txBody>
      </p:sp>
      <p:sp>
        <p:nvSpPr>
          <p:cNvPr id="18" name="Picture Placeholder 2"/>
          <p:cNvSpPr>
            <a:spLocks noGrp="1"/>
          </p:cNvSpPr>
          <p:nvPr>
            <p:ph type="pic" sz="quarter" idx="14"/>
          </p:nvPr>
        </p:nvSpPr>
        <p:spPr>
          <a:xfrm>
            <a:off x="-1" y="3429000"/>
            <a:ext cx="4953000" cy="3429000"/>
          </a:xfrm>
          <a:solidFill>
            <a:schemeClr val="bg1">
              <a:lumMod val="95000"/>
            </a:schemeClr>
          </a:solidFill>
        </p:spPr>
        <p:txBody>
          <a:bodyPr rtlCol="0">
            <a:normAutofit/>
          </a:bodyPr>
          <a:lstStyle>
            <a:lvl1pPr>
              <a:defRPr sz="1138"/>
            </a:lvl1pPr>
          </a:lstStyle>
          <a:p>
            <a:pPr lvl="0"/>
            <a:endParaRPr lang="en-US" noProof="0"/>
          </a:p>
        </p:txBody>
      </p:sp>
      <p:sp>
        <p:nvSpPr>
          <p:cNvPr id="19" name="Picture Placeholder 2"/>
          <p:cNvSpPr>
            <a:spLocks noGrp="1"/>
          </p:cNvSpPr>
          <p:nvPr>
            <p:ph type="pic" sz="quarter" idx="15"/>
          </p:nvPr>
        </p:nvSpPr>
        <p:spPr>
          <a:xfrm>
            <a:off x="4953000" y="3429000"/>
            <a:ext cx="4953000" cy="3429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92844434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Placeholder-Image">
    <p:spTree>
      <p:nvGrpSpPr>
        <p:cNvPr id="1" name=""/>
        <p:cNvGrpSpPr/>
        <p:nvPr/>
      </p:nvGrpSpPr>
      <p:grpSpPr>
        <a:xfrm>
          <a:off x="0" y="0"/>
          <a:ext cx="0" cy="0"/>
          <a:chOff x="0" y="0"/>
          <a:chExt cx="0" cy="0"/>
        </a:xfrm>
      </p:grpSpPr>
      <p:sp>
        <p:nvSpPr>
          <p:cNvPr id="13" name="Picture Placeholder 2"/>
          <p:cNvSpPr>
            <a:spLocks noGrp="1"/>
          </p:cNvSpPr>
          <p:nvPr>
            <p:ph type="pic" sz="quarter" idx="13"/>
          </p:nvPr>
        </p:nvSpPr>
        <p:spPr>
          <a:xfrm>
            <a:off x="-1" y="1"/>
            <a:ext cx="3124581" cy="3844636"/>
          </a:xfrm>
          <a:solidFill>
            <a:schemeClr val="bg1">
              <a:lumMod val="95000"/>
            </a:schemeClr>
          </a:solidFill>
        </p:spPr>
        <p:txBody>
          <a:bodyPr rtlCol="0">
            <a:normAutofit/>
          </a:bodyPr>
          <a:lstStyle>
            <a:lvl1pPr>
              <a:defRPr sz="1138"/>
            </a:lvl1pPr>
          </a:lstStyle>
          <a:p>
            <a:pPr lvl="0"/>
            <a:endParaRPr lang="en-US" noProof="0"/>
          </a:p>
        </p:txBody>
      </p:sp>
      <p:sp>
        <p:nvSpPr>
          <p:cNvPr id="14" name="Picture Placeholder 2"/>
          <p:cNvSpPr>
            <a:spLocks noGrp="1"/>
          </p:cNvSpPr>
          <p:nvPr>
            <p:ph type="pic" sz="quarter" idx="14"/>
          </p:nvPr>
        </p:nvSpPr>
        <p:spPr>
          <a:xfrm>
            <a:off x="-1" y="4195829"/>
            <a:ext cx="4832681" cy="2662171"/>
          </a:xfrm>
          <a:solidFill>
            <a:schemeClr val="bg1">
              <a:lumMod val="95000"/>
            </a:schemeClr>
          </a:solidFill>
        </p:spPr>
        <p:txBody>
          <a:bodyPr rtlCol="0">
            <a:normAutofit/>
          </a:bodyPr>
          <a:lstStyle>
            <a:lvl1pPr>
              <a:defRPr sz="1138"/>
            </a:lvl1pPr>
          </a:lstStyle>
          <a:p>
            <a:pPr lvl="0"/>
            <a:endParaRPr lang="en-US" noProof="0"/>
          </a:p>
        </p:txBody>
      </p:sp>
      <p:sp>
        <p:nvSpPr>
          <p:cNvPr id="15" name="Picture Placeholder 2"/>
          <p:cNvSpPr>
            <a:spLocks noGrp="1"/>
          </p:cNvSpPr>
          <p:nvPr>
            <p:ph type="pic" sz="quarter" idx="15"/>
          </p:nvPr>
        </p:nvSpPr>
        <p:spPr>
          <a:xfrm>
            <a:off x="5111899" y="4195829"/>
            <a:ext cx="4794101" cy="2662171"/>
          </a:xfrm>
          <a:solidFill>
            <a:schemeClr val="bg1">
              <a:lumMod val="95000"/>
            </a:schemeClr>
          </a:solidFill>
        </p:spPr>
        <p:txBody>
          <a:bodyPr rtlCol="0">
            <a:normAutofit/>
          </a:bodyPr>
          <a:lstStyle>
            <a:lvl1pPr>
              <a:defRPr sz="1138"/>
            </a:lvl1pPr>
          </a:lstStyle>
          <a:p>
            <a:pPr lvl="0"/>
            <a:endParaRPr lang="en-US" noProof="0"/>
          </a:p>
        </p:txBody>
      </p:sp>
      <p:sp>
        <p:nvSpPr>
          <p:cNvPr id="16" name="Picture Placeholder 2"/>
          <p:cNvSpPr>
            <a:spLocks noGrp="1"/>
          </p:cNvSpPr>
          <p:nvPr>
            <p:ph type="pic" sz="quarter" idx="16"/>
          </p:nvPr>
        </p:nvSpPr>
        <p:spPr>
          <a:xfrm>
            <a:off x="3409999" y="1"/>
            <a:ext cx="3124581" cy="3844636"/>
          </a:xfrm>
          <a:solidFill>
            <a:schemeClr val="bg1">
              <a:lumMod val="95000"/>
            </a:schemeClr>
          </a:solidFill>
        </p:spPr>
        <p:txBody>
          <a:bodyPr rtlCol="0">
            <a:normAutofit/>
          </a:bodyPr>
          <a:lstStyle>
            <a:lvl1pPr>
              <a:defRPr sz="1138"/>
            </a:lvl1pPr>
          </a:lstStyle>
          <a:p>
            <a:pPr lvl="0"/>
            <a:endParaRPr lang="en-US" noProof="0"/>
          </a:p>
        </p:txBody>
      </p:sp>
      <p:sp>
        <p:nvSpPr>
          <p:cNvPr id="20" name="Picture Placeholder 2"/>
          <p:cNvSpPr>
            <a:spLocks noGrp="1"/>
          </p:cNvSpPr>
          <p:nvPr>
            <p:ph type="pic" sz="quarter" idx="17"/>
          </p:nvPr>
        </p:nvSpPr>
        <p:spPr>
          <a:xfrm>
            <a:off x="6781419" y="1"/>
            <a:ext cx="3124581" cy="3844636"/>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190127441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Placeholder-Image">
    <p:spTree>
      <p:nvGrpSpPr>
        <p:cNvPr id="1" name=""/>
        <p:cNvGrpSpPr/>
        <p:nvPr/>
      </p:nvGrpSpPr>
      <p:grpSpPr>
        <a:xfrm>
          <a:off x="0" y="0"/>
          <a:ext cx="0" cy="0"/>
          <a:chOff x="0" y="0"/>
          <a:chExt cx="0" cy="0"/>
        </a:xfrm>
      </p:grpSpPr>
      <p:sp>
        <p:nvSpPr>
          <p:cNvPr id="13" name="Picture Placeholder 2"/>
          <p:cNvSpPr>
            <a:spLocks noGrp="1"/>
          </p:cNvSpPr>
          <p:nvPr>
            <p:ph type="pic" sz="quarter" idx="13"/>
          </p:nvPr>
        </p:nvSpPr>
        <p:spPr>
          <a:xfrm>
            <a:off x="-1" y="0"/>
            <a:ext cx="9906001" cy="6858000"/>
          </a:xfrm>
          <a:solidFill>
            <a:schemeClr val="bg1">
              <a:lumMod val="95000"/>
            </a:schemeClr>
          </a:solidFill>
        </p:spPr>
        <p:txBody>
          <a:bodyPr rtlCol="0">
            <a:normAutofit/>
          </a:bodyPr>
          <a:lstStyle>
            <a:lvl1pPr>
              <a:defRPr sz="1138"/>
            </a:lvl1pPr>
          </a:lstStyle>
          <a:p>
            <a:pPr lvl="0"/>
            <a:endParaRPr lang="en-US" noProof="0"/>
          </a:p>
        </p:txBody>
      </p:sp>
      <p:sp>
        <p:nvSpPr>
          <p:cNvPr id="9" name="Picture Placeholder 6"/>
          <p:cNvSpPr>
            <a:spLocks noGrp="1"/>
          </p:cNvSpPr>
          <p:nvPr>
            <p:ph type="pic" sz="quarter" idx="10"/>
          </p:nvPr>
        </p:nvSpPr>
        <p:spPr>
          <a:xfrm>
            <a:off x="4375260" y="1726032"/>
            <a:ext cx="1222471" cy="1504188"/>
          </a:xfrm>
          <a:prstGeom prst="ellipse">
            <a:avLst/>
          </a:prstGeom>
          <a:solidFill>
            <a:schemeClr val="bg1">
              <a:lumMod val="75000"/>
            </a:schemeClr>
          </a:solidFill>
        </p:spPr>
        <p:txBody>
          <a:bodyPr rtlCol="0">
            <a:normAutofit/>
          </a:bodyPr>
          <a:lstStyle>
            <a:lvl1pPr>
              <a:defRPr sz="813"/>
            </a:lvl1pPr>
          </a:lstStyle>
          <a:p>
            <a:pPr lvl="0"/>
            <a:endParaRPr lang="en-US" noProof="0"/>
          </a:p>
        </p:txBody>
      </p:sp>
    </p:spTree>
    <p:extLst>
      <p:ext uri="{BB962C8B-B14F-4D97-AF65-F5344CB8AC3E}">
        <p14:creationId xmlns:p14="http://schemas.microsoft.com/office/powerpoint/2010/main" val="344999285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670538" y="4188648"/>
            <a:ext cx="784016" cy="964692"/>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7" name="Picture Placeholder 4"/>
          <p:cNvSpPr>
            <a:spLocks noGrp="1"/>
          </p:cNvSpPr>
          <p:nvPr>
            <p:ph type="pic" sz="quarter" idx="11"/>
          </p:nvPr>
        </p:nvSpPr>
        <p:spPr>
          <a:xfrm>
            <a:off x="4614362" y="4201144"/>
            <a:ext cx="784016" cy="964692"/>
          </a:xfrm>
          <a:prstGeom prst="ellipse">
            <a:avLst/>
          </a:prstGeom>
          <a:solidFill>
            <a:schemeClr val="bg1">
              <a:lumMod val="95000"/>
            </a:schemeClr>
          </a:solidFill>
        </p:spPr>
        <p:txBody>
          <a:bodyPr rtlCol="0">
            <a:normAutofit/>
          </a:bodyPr>
          <a:lstStyle>
            <a:lvl1pPr>
              <a:defRPr sz="813"/>
            </a:lvl1pPr>
          </a:lstStyle>
          <a:p>
            <a:pPr lvl="0"/>
            <a:endParaRPr lang="en-US" noProof="0"/>
          </a:p>
        </p:txBody>
      </p:sp>
      <p:sp>
        <p:nvSpPr>
          <p:cNvPr id="9" name="Picture Placeholder 4"/>
          <p:cNvSpPr>
            <a:spLocks noGrp="1"/>
          </p:cNvSpPr>
          <p:nvPr>
            <p:ph type="pic" sz="quarter" idx="12"/>
          </p:nvPr>
        </p:nvSpPr>
        <p:spPr>
          <a:xfrm>
            <a:off x="7496008" y="4188648"/>
            <a:ext cx="784016" cy="964692"/>
          </a:xfrm>
          <a:prstGeom prst="ellipse">
            <a:avLst/>
          </a:prstGeom>
          <a:solidFill>
            <a:schemeClr val="bg1">
              <a:lumMod val="95000"/>
            </a:schemeClr>
          </a:solidFill>
        </p:spPr>
        <p:txBody>
          <a:bodyPr rtlCol="0">
            <a:normAutofit/>
          </a:bodyPr>
          <a:lstStyle>
            <a:lvl1pPr>
              <a:defRPr sz="813"/>
            </a:lvl1pPr>
          </a:lstStyle>
          <a:p>
            <a:pPr lvl="0"/>
            <a:endParaRPr lang="en-US" noProof="0"/>
          </a:p>
        </p:txBody>
      </p:sp>
    </p:spTree>
    <p:extLst>
      <p:ext uri="{BB962C8B-B14F-4D97-AF65-F5344CB8AC3E}">
        <p14:creationId xmlns:p14="http://schemas.microsoft.com/office/powerpoint/2010/main" val="112768860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Placeholder-Image">
    <p:spTree>
      <p:nvGrpSpPr>
        <p:cNvPr id="1" name=""/>
        <p:cNvGrpSpPr/>
        <p:nvPr/>
      </p:nvGrpSpPr>
      <p:grpSpPr>
        <a:xfrm>
          <a:off x="0" y="0"/>
          <a:ext cx="0" cy="0"/>
          <a:chOff x="0" y="0"/>
          <a:chExt cx="0" cy="0"/>
        </a:xfrm>
      </p:grpSpPr>
      <p:sp>
        <p:nvSpPr>
          <p:cNvPr id="19" name="Picture Placeholder 2"/>
          <p:cNvSpPr>
            <a:spLocks noGrp="1"/>
          </p:cNvSpPr>
          <p:nvPr>
            <p:ph type="pic" sz="quarter" idx="15"/>
          </p:nvPr>
        </p:nvSpPr>
        <p:spPr>
          <a:xfrm>
            <a:off x="210609" y="259143"/>
            <a:ext cx="2200848" cy="2989385"/>
          </a:xfrm>
          <a:solidFill>
            <a:schemeClr val="bg1">
              <a:lumMod val="95000"/>
            </a:schemeClr>
          </a:solidFill>
        </p:spPr>
        <p:txBody>
          <a:bodyPr rtlCol="0">
            <a:normAutofit/>
          </a:bodyPr>
          <a:lstStyle>
            <a:lvl1pPr>
              <a:defRPr sz="1138"/>
            </a:lvl1pPr>
          </a:lstStyle>
          <a:p>
            <a:pPr lvl="0"/>
            <a:endParaRPr lang="en-US" noProof="0"/>
          </a:p>
        </p:txBody>
      </p:sp>
      <p:sp>
        <p:nvSpPr>
          <p:cNvPr id="10" name="Picture Placeholder 2"/>
          <p:cNvSpPr>
            <a:spLocks noGrp="1"/>
          </p:cNvSpPr>
          <p:nvPr>
            <p:ph type="pic" sz="quarter" idx="16"/>
          </p:nvPr>
        </p:nvSpPr>
        <p:spPr>
          <a:xfrm>
            <a:off x="210609" y="3507671"/>
            <a:ext cx="2200848" cy="2989385"/>
          </a:xfrm>
          <a:solidFill>
            <a:schemeClr val="bg1">
              <a:lumMod val="95000"/>
            </a:schemeClr>
          </a:solidFill>
        </p:spPr>
        <p:txBody>
          <a:bodyPr rtlCol="0">
            <a:normAutofit/>
          </a:bodyPr>
          <a:lstStyle>
            <a:lvl1pPr>
              <a:defRPr sz="1138"/>
            </a:lvl1pPr>
          </a:lstStyle>
          <a:p>
            <a:pPr lvl="0"/>
            <a:endParaRPr lang="en-US" noProof="0"/>
          </a:p>
        </p:txBody>
      </p:sp>
      <p:sp>
        <p:nvSpPr>
          <p:cNvPr id="11" name="Picture Placeholder 2"/>
          <p:cNvSpPr>
            <a:spLocks noGrp="1"/>
          </p:cNvSpPr>
          <p:nvPr>
            <p:ph type="pic" sz="quarter" idx="17"/>
          </p:nvPr>
        </p:nvSpPr>
        <p:spPr>
          <a:xfrm>
            <a:off x="2622064" y="1249001"/>
            <a:ext cx="3538204" cy="2989385"/>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72120438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Placeholder-Image">
    <p:spTree>
      <p:nvGrpSpPr>
        <p:cNvPr id="1" name=""/>
        <p:cNvGrpSpPr/>
        <p:nvPr/>
      </p:nvGrpSpPr>
      <p:grpSpPr>
        <a:xfrm>
          <a:off x="0" y="0"/>
          <a:ext cx="0" cy="0"/>
          <a:chOff x="0" y="0"/>
          <a:chExt cx="0" cy="0"/>
        </a:xfrm>
      </p:grpSpPr>
      <p:sp>
        <p:nvSpPr>
          <p:cNvPr id="6" name="Picture Placeholder 2"/>
          <p:cNvSpPr>
            <a:spLocks noGrp="1"/>
          </p:cNvSpPr>
          <p:nvPr>
            <p:ph type="pic" sz="quarter" idx="17"/>
          </p:nvPr>
        </p:nvSpPr>
        <p:spPr>
          <a:xfrm>
            <a:off x="4455102" y="0"/>
            <a:ext cx="5450898" cy="5484087"/>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316059997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Placeholder-Image">
    <p:spTree>
      <p:nvGrpSpPr>
        <p:cNvPr id="1" name=""/>
        <p:cNvGrpSpPr/>
        <p:nvPr/>
      </p:nvGrpSpPr>
      <p:grpSpPr>
        <a:xfrm>
          <a:off x="0" y="0"/>
          <a:ext cx="0" cy="0"/>
          <a:chOff x="0" y="0"/>
          <a:chExt cx="0" cy="0"/>
        </a:xfrm>
      </p:grpSpPr>
      <p:sp>
        <p:nvSpPr>
          <p:cNvPr id="6" name="Picture Placeholder 2"/>
          <p:cNvSpPr>
            <a:spLocks noGrp="1"/>
          </p:cNvSpPr>
          <p:nvPr>
            <p:ph type="pic" sz="quarter" idx="17"/>
          </p:nvPr>
        </p:nvSpPr>
        <p:spPr>
          <a:xfrm>
            <a:off x="0" y="0"/>
            <a:ext cx="5450898" cy="5484087"/>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93107862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4025276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kt 3" hidden="1"/>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15" name="Source"/>
          <p:cNvSpPr>
            <a:spLocks noGrp="1"/>
          </p:cNvSpPr>
          <p:nvPr>
            <p:ph type="body" sz="quarter" idx="13" hasCustomPrompt="1"/>
          </p:nvPr>
        </p:nvSpPr>
        <p:spPr bwMode="gray">
          <a:xfrm>
            <a:off x="504825" y="6537789"/>
            <a:ext cx="5908587" cy="233910"/>
          </a:xfrm>
          <a:prstGeom prst="rect">
            <a:avLst/>
          </a:prstGeom>
        </p:spPr>
        <p:txBody>
          <a:bodyPr anchor="b"/>
          <a:lstStyle>
            <a:lvl1pPr>
              <a:lnSpc>
                <a:spcPct val="95000"/>
              </a:lnSpc>
              <a:spcBef>
                <a:spcPts val="0"/>
              </a:spcBef>
              <a:defRPr sz="800">
                <a:solidFill>
                  <a:schemeClr val="tx1"/>
                </a:solidFill>
              </a:defRPr>
            </a:lvl1pPr>
          </a:lstStyle>
          <a:p>
            <a:pPr lvl="0"/>
            <a:r>
              <a:rPr lang="en-GB" dirty="0"/>
              <a:t>[1] Footnote</a:t>
            </a:r>
            <a:br>
              <a:rPr lang="en-GB" dirty="0"/>
            </a:br>
            <a:r>
              <a:rPr lang="en-GB" dirty="0"/>
              <a:t>Source:</a:t>
            </a:r>
          </a:p>
        </p:txBody>
      </p:sp>
      <p:sp>
        <p:nvSpPr>
          <p:cNvPr id="7" name="Textplatzhalter 11"/>
          <p:cNvSpPr>
            <a:spLocks noGrp="1"/>
          </p:cNvSpPr>
          <p:nvPr>
            <p:ph idx="1"/>
          </p:nvPr>
        </p:nvSpPr>
        <p:spPr bwMode="gray">
          <a:xfrm>
            <a:off x="453000" y="1698082"/>
            <a:ext cx="9000000" cy="1150315"/>
          </a:xfrm>
          <a:prstGeom prst="rect">
            <a:avLst/>
          </a:prstGeom>
        </p:spPr>
        <p:txBody>
          <a:bodyPr vert="horz" wrap="square" lIns="0" tIns="0" rIns="0" bIns="0" rtlCol="0">
            <a:spAutoFit/>
          </a:bodyPr>
          <a:lstStyle/>
          <a:p>
            <a:pPr lvl="0"/>
            <a:r>
              <a:rPr lang="en-GB" noProof="0" dirty="0"/>
              <a:t>Please click here to edit master format</a:t>
            </a:r>
            <a:endParaRPr lang="en-GB" dirty="0"/>
          </a:p>
          <a:p>
            <a:pPr lvl="1"/>
            <a:r>
              <a:rPr lang="en-GB" dirty="0"/>
              <a:t>First level</a:t>
            </a:r>
          </a:p>
          <a:p>
            <a:pPr lvl="2"/>
            <a:r>
              <a:rPr lang="en-GB" dirty="0"/>
              <a:t>Second level</a:t>
            </a:r>
          </a:p>
          <a:p>
            <a:pPr lvl="3"/>
            <a:r>
              <a:rPr lang="en-GB" dirty="0"/>
              <a:t>Third level</a:t>
            </a:r>
          </a:p>
          <a:p>
            <a:pPr lvl="4"/>
            <a:r>
              <a:rPr lang="en-GB" dirty="0"/>
              <a:t>Fourth level</a:t>
            </a:r>
          </a:p>
        </p:txBody>
      </p:sp>
      <p:sp>
        <p:nvSpPr>
          <p:cNvPr id="3" name="Title 2"/>
          <p:cNvSpPr>
            <a:spLocks noGrp="1"/>
          </p:cNvSpPr>
          <p:nvPr>
            <p:ph type="title"/>
          </p:nvPr>
        </p:nvSpPr>
        <p:spPr/>
        <p:txBody>
          <a:bodyPr/>
          <a:lstStyle/>
          <a:p>
            <a:r>
              <a:rPr lang="en-US"/>
              <a:t>Click to edit Master title style</a:t>
            </a:r>
            <a:endParaRPr lang="de-DE"/>
          </a:p>
        </p:txBody>
      </p:sp>
      <p:sp>
        <p:nvSpPr>
          <p:cNvPr id="10" name="Text Placeholder 9"/>
          <p:cNvSpPr>
            <a:spLocks noGrp="1"/>
          </p:cNvSpPr>
          <p:nvPr>
            <p:ph type="body" sz="quarter" idx="14" hasCustomPrompt="1"/>
          </p:nvPr>
        </p:nvSpPr>
        <p:spPr>
          <a:xfrm>
            <a:off x="451104" y="1180800"/>
            <a:ext cx="9005634" cy="233910"/>
          </a:xfrm>
        </p:spPr>
        <p:txBody>
          <a:bodyPr/>
          <a:lstStyle>
            <a:lvl1pPr marL="0" marR="0" indent="0" algn="l" defTabSz="914400" rtl="0" eaLnBrk="1" fontAlgn="base" latinLnBrk="0" hangingPunct="1">
              <a:lnSpc>
                <a:spcPct val="95000"/>
              </a:lnSpc>
              <a:spcBef>
                <a:spcPts val="400"/>
              </a:spcBef>
              <a:spcAft>
                <a:spcPct val="0"/>
              </a:spcAft>
              <a:buClrTx/>
              <a:buSzTx/>
              <a:buFont typeface="Arial" pitchFamily="34" charset="0"/>
              <a:buNone/>
              <a:tabLst/>
              <a:defRPr sz="1600">
                <a:solidFill>
                  <a:schemeClr val="tx2"/>
                </a:solidFill>
              </a:defRPr>
            </a:lvl1pPr>
          </a:lstStyle>
          <a:p>
            <a:pPr marL="0" marR="0" lvl="0" indent="0" algn="l" defTabSz="914400" rtl="0" eaLnBrk="1" fontAlgn="base" latinLnBrk="0" hangingPunct="1">
              <a:lnSpc>
                <a:spcPct val="95000"/>
              </a:lnSpc>
              <a:spcBef>
                <a:spcPts val="400"/>
              </a:spcBef>
              <a:spcAft>
                <a:spcPct val="0"/>
              </a:spcAft>
              <a:buClrTx/>
              <a:buSzTx/>
              <a:buFont typeface="Arial" pitchFamily="34" charset="0"/>
              <a:buNone/>
              <a:tabLst/>
              <a:defRPr/>
            </a:pPr>
            <a:r>
              <a:rPr lang="en-GB" dirty="0"/>
              <a:t>Please click here to edit sub-master format</a:t>
            </a:r>
          </a:p>
        </p:txBody>
      </p:sp>
    </p:spTree>
    <p:custDataLst>
      <p:tags r:id="rId1"/>
    </p:custDataLst>
    <p:extLst>
      <p:ext uri="{BB962C8B-B14F-4D97-AF65-F5344CB8AC3E}">
        <p14:creationId xmlns:p14="http://schemas.microsoft.com/office/powerpoint/2010/main" val="478624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Placeholder-Image">
    <p:spTree>
      <p:nvGrpSpPr>
        <p:cNvPr id="1" name=""/>
        <p:cNvGrpSpPr/>
        <p:nvPr/>
      </p:nvGrpSpPr>
      <p:grpSpPr>
        <a:xfrm>
          <a:off x="0" y="0"/>
          <a:ext cx="0" cy="0"/>
          <a:chOff x="0" y="0"/>
          <a:chExt cx="0" cy="0"/>
        </a:xfrm>
      </p:grpSpPr>
      <p:sp>
        <p:nvSpPr>
          <p:cNvPr id="19" name="Picture Placeholder 2"/>
          <p:cNvSpPr>
            <a:spLocks noGrp="1"/>
          </p:cNvSpPr>
          <p:nvPr>
            <p:ph type="pic" sz="quarter" idx="17"/>
          </p:nvPr>
        </p:nvSpPr>
        <p:spPr>
          <a:xfrm>
            <a:off x="0" y="0"/>
            <a:ext cx="2473978" cy="6858000"/>
          </a:xfrm>
          <a:solidFill>
            <a:schemeClr val="bg1">
              <a:lumMod val="95000"/>
            </a:schemeClr>
          </a:solidFill>
        </p:spPr>
        <p:txBody>
          <a:bodyPr rtlCol="0">
            <a:normAutofit/>
          </a:bodyPr>
          <a:lstStyle>
            <a:lvl1pPr>
              <a:defRPr sz="1138"/>
            </a:lvl1pPr>
          </a:lstStyle>
          <a:p>
            <a:pPr lvl="0"/>
            <a:endParaRPr lang="en-US" noProof="0"/>
          </a:p>
        </p:txBody>
      </p:sp>
      <p:sp>
        <p:nvSpPr>
          <p:cNvPr id="20" name="Picture Placeholder 2"/>
          <p:cNvSpPr>
            <a:spLocks noGrp="1"/>
          </p:cNvSpPr>
          <p:nvPr>
            <p:ph type="pic" sz="quarter" idx="18"/>
          </p:nvPr>
        </p:nvSpPr>
        <p:spPr>
          <a:xfrm>
            <a:off x="2479022" y="0"/>
            <a:ext cx="2473978" cy="6858000"/>
          </a:xfrm>
          <a:solidFill>
            <a:schemeClr val="bg1">
              <a:lumMod val="95000"/>
            </a:schemeClr>
          </a:solidFill>
        </p:spPr>
        <p:txBody>
          <a:bodyPr rtlCol="0">
            <a:normAutofit/>
          </a:bodyPr>
          <a:lstStyle>
            <a:lvl1pPr>
              <a:defRPr sz="1138"/>
            </a:lvl1pPr>
          </a:lstStyle>
          <a:p>
            <a:pPr lvl="0"/>
            <a:endParaRPr lang="en-US" noProof="0"/>
          </a:p>
        </p:txBody>
      </p:sp>
      <p:sp>
        <p:nvSpPr>
          <p:cNvPr id="21" name="Picture Placeholder 2"/>
          <p:cNvSpPr>
            <a:spLocks noGrp="1"/>
          </p:cNvSpPr>
          <p:nvPr>
            <p:ph type="pic" sz="quarter" idx="19"/>
          </p:nvPr>
        </p:nvSpPr>
        <p:spPr>
          <a:xfrm>
            <a:off x="4949973" y="0"/>
            <a:ext cx="2473978" cy="6858000"/>
          </a:xfrm>
          <a:solidFill>
            <a:schemeClr val="bg1">
              <a:lumMod val="95000"/>
            </a:schemeClr>
          </a:solidFill>
        </p:spPr>
        <p:txBody>
          <a:bodyPr rtlCol="0">
            <a:normAutofit/>
          </a:bodyPr>
          <a:lstStyle>
            <a:lvl1pPr>
              <a:defRPr sz="1138"/>
            </a:lvl1pPr>
          </a:lstStyle>
          <a:p>
            <a:pPr lvl="0"/>
            <a:endParaRPr lang="en-US" noProof="0"/>
          </a:p>
        </p:txBody>
      </p:sp>
      <p:sp>
        <p:nvSpPr>
          <p:cNvPr id="22" name="Picture Placeholder 2"/>
          <p:cNvSpPr>
            <a:spLocks noGrp="1"/>
          </p:cNvSpPr>
          <p:nvPr>
            <p:ph type="pic" sz="quarter" idx="20"/>
          </p:nvPr>
        </p:nvSpPr>
        <p:spPr>
          <a:xfrm>
            <a:off x="7428995" y="0"/>
            <a:ext cx="2473978"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348540024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Placeholder-Image">
    <p:spTree>
      <p:nvGrpSpPr>
        <p:cNvPr id="1" name=""/>
        <p:cNvGrpSpPr/>
        <p:nvPr/>
      </p:nvGrpSpPr>
      <p:grpSpPr>
        <a:xfrm>
          <a:off x="0" y="0"/>
          <a:ext cx="0" cy="0"/>
          <a:chOff x="0" y="0"/>
          <a:chExt cx="0" cy="0"/>
        </a:xfrm>
      </p:grpSpPr>
      <p:sp>
        <p:nvSpPr>
          <p:cNvPr id="19" name="Picture Placeholder 2"/>
          <p:cNvSpPr>
            <a:spLocks noGrp="1"/>
          </p:cNvSpPr>
          <p:nvPr>
            <p:ph type="pic" sz="quarter" idx="17"/>
          </p:nvPr>
        </p:nvSpPr>
        <p:spPr>
          <a:xfrm>
            <a:off x="458562" y="844062"/>
            <a:ext cx="2475996" cy="5169877"/>
          </a:xfrm>
          <a:solidFill>
            <a:schemeClr val="bg1">
              <a:lumMod val="95000"/>
            </a:schemeClr>
          </a:solidFill>
        </p:spPr>
        <p:txBody>
          <a:bodyPr rtlCol="0">
            <a:normAutofit/>
          </a:bodyPr>
          <a:lstStyle>
            <a:lvl1pPr>
              <a:defRPr sz="1138"/>
            </a:lvl1pPr>
          </a:lstStyle>
          <a:p>
            <a:pPr lvl="0"/>
            <a:endParaRPr lang="en-US" noProof="0"/>
          </a:p>
        </p:txBody>
      </p:sp>
      <p:sp>
        <p:nvSpPr>
          <p:cNvPr id="20" name="Picture Placeholder 2"/>
          <p:cNvSpPr>
            <a:spLocks noGrp="1"/>
          </p:cNvSpPr>
          <p:nvPr>
            <p:ph type="pic" sz="quarter" idx="18"/>
          </p:nvPr>
        </p:nvSpPr>
        <p:spPr>
          <a:xfrm>
            <a:off x="3073855" y="844061"/>
            <a:ext cx="2475996" cy="2510181"/>
          </a:xfrm>
          <a:solidFill>
            <a:schemeClr val="bg1">
              <a:lumMod val="95000"/>
            </a:schemeClr>
          </a:solidFill>
        </p:spPr>
        <p:txBody>
          <a:bodyPr rtlCol="0">
            <a:normAutofit/>
          </a:bodyPr>
          <a:lstStyle>
            <a:lvl1pPr>
              <a:defRPr sz="1138"/>
            </a:lvl1pPr>
          </a:lstStyle>
          <a:p>
            <a:pPr lvl="0"/>
            <a:endParaRPr lang="en-US" noProof="0"/>
          </a:p>
        </p:txBody>
      </p:sp>
      <p:sp>
        <p:nvSpPr>
          <p:cNvPr id="21" name="Picture Placeholder 2"/>
          <p:cNvSpPr>
            <a:spLocks noGrp="1"/>
          </p:cNvSpPr>
          <p:nvPr>
            <p:ph type="pic" sz="quarter" idx="19"/>
          </p:nvPr>
        </p:nvSpPr>
        <p:spPr>
          <a:xfrm>
            <a:off x="3073855" y="3514700"/>
            <a:ext cx="2473978" cy="250471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107839360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Placeholder-Image">
    <p:spTree>
      <p:nvGrpSpPr>
        <p:cNvPr id="1" name=""/>
        <p:cNvGrpSpPr/>
        <p:nvPr/>
      </p:nvGrpSpPr>
      <p:grpSpPr>
        <a:xfrm>
          <a:off x="0" y="0"/>
          <a:ext cx="0" cy="0"/>
          <a:chOff x="0" y="0"/>
          <a:chExt cx="0" cy="0"/>
        </a:xfrm>
      </p:grpSpPr>
      <p:sp>
        <p:nvSpPr>
          <p:cNvPr id="6" name="Picture Placeholder 2"/>
          <p:cNvSpPr>
            <a:spLocks noGrp="1"/>
          </p:cNvSpPr>
          <p:nvPr>
            <p:ph type="pic" sz="quarter" idx="17"/>
          </p:nvPr>
        </p:nvSpPr>
        <p:spPr>
          <a:xfrm>
            <a:off x="1324735" y="0"/>
            <a:ext cx="4087289"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428546003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Placeholder-Image">
    <p:spTree>
      <p:nvGrpSpPr>
        <p:cNvPr id="1" name=""/>
        <p:cNvGrpSpPr/>
        <p:nvPr/>
      </p:nvGrpSpPr>
      <p:grpSpPr>
        <a:xfrm>
          <a:off x="0" y="0"/>
          <a:ext cx="0" cy="0"/>
          <a:chOff x="0" y="0"/>
          <a:chExt cx="0" cy="0"/>
        </a:xfrm>
      </p:grpSpPr>
      <p:sp>
        <p:nvSpPr>
          <p:cNvPr id="6" name="Picture Placeholder 2"/>
          <p:cNvSpPr>
            <a:spLocks noGrp="1"/>
          </p:cNvSpPr>
          <p:nvPr>
            <p:ph type="pic" sz="quarter" idx="17"/>
          </p:nvPr>
        </p:nvSpPr>
        <p:spPr>
          <a:xfrm>
            <a:off x="4493248" y="0"/>
            <a:ext cx="4087289"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36398507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Placeholder-Image">
    <p:spTree>
      <p:nvGrpSpPr>
        <p:cNvPr id="1" name=""/>
        <p:cNvGrpSpPr/>
        <p:nvPr/>
      </p:nvGrpSpPr>
      <p:grpSpPr>
        <a:xfrm>
          <a:off x="0" y="0"/>
          <a:ext cx="0" cy="0"/>
          <a:chOff x="0" y="0"/>
          <a:chExt cx="0" cy="0"/>
        </a:xfrm>
      </p:grpSpPr>
      <p:sp>
        <p:nvSpPr>
          <p:cNvPr id="4" name="Picture Placeholder 2"/>
          <p:cNvSpPr>
            <a:spLocks noGrp="1"/>
          </p:cNvSpPr>
          <p:nvPr>
            <p:ph type="pic" sz="quarter" idx="17"/>
          </p:nvPr>
        </p:nvSpPr>
        <p:spPr>
          <a:xfrm>
            <a:off x="4493247" y="0"/>
            <a:ext cx="5412752"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90711599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Placeholder-Image">
    <p:spTree>
      <p:nvGrpSpPr>
        <p:cNvPr id="1" name=""/>
        <p:cNvGrpSpPr/>
        <p:nvPr/>
      </p:nvGrpSpPr>
      <p:grpSpPr>
        <a:xfrm>
          <a:off x="0" y="0"/>
          <a:ext cx="0" cy="0"/>
          <a:chOff x="0" y="0"/>
          <a:chExt cx="0" cy="0"/>
        </a:xfrm>
      </p:grpSpPr>
      <p:sp>
        <p:nvSpPr>
          <p:cNvPr id="4" name="Picture Placeholder 2"/>
          <p:cNvSpPr>
            <a:spLocks noGrp="1"/>
          </p:cNvSpPr>
          <p:nvPr>
            <p:ph type="pic" sz="quarter" idx="17"/>
          </p:nvPr>
        </p:nvSpPr>
        <p:spPr>
          <a:xfrm>
            <a:off x="1" y="0"/>
            <a:ext cx="5412752"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63264446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Logos 1">
    <p:spTree>
      <p:nvGrpSpPr>
        <p:cNvPr id="1" name=""/>
        <p:cNvGrpSpPr/>
        <p:nvPr/>
      </p:nvGrpSpPr>
      <p:grpSpPr>
        <a:xfrm>
          <a:off x="0" y="0"/>
          <a:ext cx="0" cy="0"/>
          <a:chOff x="0" y="0"/>
          <a:chExt cx="0" cy="0"/>
        </a:xfrm>
      </p:grpSpPr>
      <p:sp>
        <p:nvSpPr>
          <p:cNvPr id="15" name="Picture Placeholder 17"/>
          <p:cNvSpPr>
            <a:spLocks noGrp="1"/>
          </p:cNvSpPr>
          <p:nvPr>
            <p:ph type="pic" sz="quarter" idx="14"/>
          </p:nvPr>
        </p:nvSpPr>
        <p:spPr>
          <a:xfrm>
            <a:off x="1006603" y="2699255"/>
            <a:ext cx="2189261" cy="1334528"/>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16" name="Picture Placeholder 17"/>
          <p:cNvSpPr>
            <a:spLocks noGrp="1"/>
          </p:cNvSpPr>
          <p:nvPr>
            <p:ph type="pic" sz="quarter" idx="15"/>
          </p:nvPr>
        </p:nvSpPr>
        <p:spPr>
          <a:xfrm>
            <a:off x="3858370" y="2699254"/>
            <a:ext cx="2189261" cy="1334529"/>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17" name="Picture Placeholder 17"/>
          <p:cNvSpPr>
            <a:spLocks noGrp="1"/>
          </p:cNvSpPr>
          <p:nvPr>
            <p:ph type="pic" sz="quarter" idx="16"/>
          </p:nvPr>
        </p:nvSpPr>
        <p:spPr>
          <a:xfrm>
            <a:off x="1006603" y="4373597"/>
            <a:ext cx="2189261" cy="1334528"/>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18" name="Picture Placeholder 17"/>
          <p:cNvSpPr>
            <a:spLocks noGrp="1"/>
          </p:cNvSpPr>
          <p:nvPr>
            <p:ph type="pic" sz="quarter" idx="17"/>
          </p:nvPr>
        </p:nvSpPr>
        <p:spPr>
          <a:xfrm>
            <a:off x="3858370" y="4373596"/>
            <a:ext cx="2189261" cy="1334529"/>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19" name="Picture Placeholder 17"/>
          <p:cNvSpPr>
            <a:spLocks noGrp="1"/>
          </p:cNvSpPr>
          <p:nvPr>
            <p:ph type="pic" sz="quarter" idx="18"/>
          </p:nvPr>
        </p:nvSpPr>
        <p:spPr>
          <a:xfrm>
            <a:off x="6690349" y="2699254"/>
            <a:ext cx="2189261" cy="1334529"/>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20" name="Picture Placeholder 17"/>
          <p:cNvSpPr>
            <a:spLocks noGrp="1"/>
          </p:cNvSpPr>
          <p:nvPr>
            <p:ph type="pic" sz="quarter" idx="19"/>
          </p:nvPr>
        </p:nvSpPr>
        <p:spPr>
          <a:xfrm>
            <a:off x="6690349" y="4373596"/>
            <a:ext cx="2189261" cy="1334529"/>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Tree>
    <p:extLst>
      <p:ext uri="{BB962C8B-B14F-4D97-AF65-F5344CB8AC3E}">
        <p14:creationId xmlns:p14="http://schemas.microsoft.com/office/powerpoint/2010/main" val="338277215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Logos">
    <p:spTree>
      <p:nvGrpSpPr>
        <p:cNvPr id="1" name=""/>
        <p:cNvGrpSpPr/>
        <p:nvPr/>
      </p:nvGrpSpPr>
      <p:grpSpPr>
        <a:xfrm>
          <a:off x="0" y="0"/>
          <a:ext cx="0" cy="0"/>
          <a:chOff x="0" y="0"/>
          <a:chExt cx="0" cy="0"/>
        </a:xfrm>
      </p:grpSpPr>
      <p:sp>
        <p:nvSpPr>
          <p:cNvPr id="34" name="Picture Placeholder 17"/>
          <p:cNvSpPr>
            <a:spLocks noGrp="1"/>
          </p:cNvSpPr>
          <p:nvPr>
            <p:ph type="pic" sz="quarter" idx="18"/>
          </p:nvPr>
        </p:nvSpPr>
        <p:spPr>
          <a:xfrm>
            <a:off x="966621" y="1112989"/>
            <a:ext cx="1018060" cy="1248846"/>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35" name="Picture Placeholder 17"/>
          <p:cNvSpPr>
            <a:spLocks noGrp="1"/>
          </p:cNvSpPr>
          <p:nvPr>
            <p:ph type="pic" sz="quarter" idx="19"/>
          </p:nvPr>
        </p:nvSpPr>
        <p:spPr>
          <a:xfrm>
            <a:off x="2352340" y="1112989"/>
            <a:ext cx="1018060" cy="1248846"/>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36" name="Picture Placeholder 17"/>
          <p:cNvSpPr>
            <a:spLocks noGrp="1"/>
          </p:cNvSpPr>
          <p:nvPr>
            <p:ph type="pic" sz="quarter" idx="20"/>
          </p:nvPr>
        </p:nvSpPr>
        <p:spPr>
          <a:xfrm>
            <a:off x="3738058" y="1113555"/>
            <a:ext cx="1018060" cy="1248846"/>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37" name="Picture Placeholder 17"/>
          <p:cNvSpPr>
            <a:spLocks noGrp="1"/>
          </p:cNvSpPr>
          <p:nvPr>
            <p:ph type="pic" sz="quarter" idx="21"/>
          </p:nvPr>
        </p:nvSpPr>
        <p:spPr>
          <a:xfrm>
            <a:off x="966621" y="2799822"/>
            <a:ext cx="1018060" cy="1248846"/>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38" name="Picture Placeholder 17"/>
          <p:cNvSpPr>
            <a:spLocks noGrp="1"/>
          </p:cNvSpPr>
          <p:nvPr>
            <p:ph type="pic" sz="quarter" idx="22"/>
          </p:nvPr>
        </p:nvSpPr>
        <p:spPr>
          <a:xfrm>
            <a:off x="2352340" y="2799822"/>
            <a:ext cx="1018060" cy="1248846"/>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39" name="Picture Placeholder 17"/>
          <p:cNvSpPr>
            <a:spLocks noGrp="1"/>
          </p:cNvSpPr>
          <p:nvPr>
            <p:ph type="pic" sz="quarter" idx="23"/>
          </p:nvPr>
        </p:nvSpPr>
        <p:spPr>
          <a:xfrm>
            <a:off x="3738058" y="2800389"/>
            <a:ext cx="1018060" cy="1248846"/>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40" name="Picture Placeholder 17"/>
          <p:cNvSpPr>
            <a:spLocks noGrp="1"/>
          </p:cNvSpPr>
          <p:nvPr>
            <p:ph type="pic" sz="quarter" idx="24"/>
          </p:nvPr>
        </p:nvSpPr>
        <p:spPr>
          <a:xfrm>
            <a:off x="966621" y="4508630"/>
            <a:ext cx="1018060" cy="1248846"/>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41" name="Picture Placeholder 17"/>
          <p:cNvSpPr>
            <a:spLocks noGrp="1"/>
          </p:cNvSpPr>
          <p:nvPr>
            <p:ph type="pic" sz="quarter" idx="25"/>
          </p:nvPr>
        </p:nvSpPr>
        <p:spPr>
          <a:xfrm>
            <a:off x="2352340" y="4508630"/>
            <a:ext cx="1018060" cy="1248846"/>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42" name="Picture Placeholder 17"/>
          <p:cNvSpPr>
            <a:spLocks noGrp="1"/>
          </p:cNvSpPr>
          <p:nvPr>
            <p:ph type="pic" sz="quarter" idx="26"/>
          </p:nvPr>
        </p:nvSpPr>
        <p:spPr>
          <a:xfrm>
            <a:off x="3738058" y="4509197"/>
            <a:ext cx="1018060" cy="1248846"/>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Tree>
    <p:extLst>
      <p:ext uri="{BB962C8B-B14F-4D97-AF65-F5344CB8AC3E}">
        <p14:creationId xmlns:p14="http://schemas.microsoft.com/office/powerpoint/2010/main" val="41071533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3_Placeholder-Image">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0" y="3074863"/>
            <a:ext cx="2478506" cy="2701290"/>
          </a:xfrm>
          <a:solidFill>
            <a:schemeClr val="bg1">
              <a:lumMod val="95000"/>
            </a:schemeClr>
          </a:solidFill>
        </p:spPr>
        <p:txBody>
          <a:bodyPr rtlCol="0">
            <a:normAutofit/>
          </a:bodyPr>
          <a:lstStyle>
            <a:lvl1pPr>
              <a:defRPr sz="1138"/>
            </a:lvl1pPr>
          </a:lstStyle>
          <a:p>
            <a:pPr lvl="0"/>
            <a:endParaRPr lang="en-US" noProof="0"/>
          </a:p>
        </p:txBody>
      </p:sp>
      <p:sp>
        <p:nvSpPr>
          <p:cNvPr id="12" name="Picture Placeholder 2"/>
          <p:cNvSpPr>
            <a:spLocks noGrp="1"/>
          </p:cNvSpPr>
          <p:nvPr>
            <p:ph type="pic" sz="quarter" idx="14"/>
          </p:nvPr>
        </p:nvSpPr>
        <p:spPr>
          <a:xfrm>
            <a:off x="2469569" y="3074862"/>
            <a:ext cx="2478506" cy="2701290"/>
          </a:xfrm>
          <a:solidFill>
            <a:schemeClr val="bg1">
              <a:lumMod val="95000"/>
            </a:schemeClr>
          </a:solidFill>
        </p:spPr>
        <p:txBody>
          <a:bodyPr rtlCol="0">
            <a:normAutofit/>
          </a:bodyPr>
          <a:lstStyle>
            <a:lvl1pPr>
              <a:defRPr sz="1138"/>
            </a:lvl1pPr>
          </a:lstStyle>
          <a:p>
            <a:pPr lvl="0"/>
            <a:endParaRPr lang="en-US" noProof="0"/>
          </a:p>
        </p:txBody>
      </p:sp>
      <p:sp>
        <p:nvSpPr>
          <p:cNvPr id="13" name="Picture Placeholder 2"/>
          <p:cNvSpPr>
            <a:spLocks noGrp="1"/>
          </p:cNvSpPr>
          <p:nvPr>
            <p:ph type="pic" sz="quarter" idx="15"/>
          </p:nvPr>
        </p:nvSpPr>
        <p:spPr>
          <a:xfrm>
            <a:off x="4953423" y="3074863"/>
            <a:ext cx="2478506" cy="2701290"/>
          </a:xfrm>
          <a:solidFill>
            <a:schemeClr val="bg1">
              <a:lumMod val="95000"/>
            </a:schemeClr>
          </a:solidFill>
        </p:spPr>
        <p:txBody>
          <a:bodyPr rtlCol="0">
            <a:normAutofit/>
          </a:bodyPr>
          <a:lstStyle>
            <a:lvl1pPr>
              <a:defRPr sz="1138"/>
            </a:lvl1pPr>
          </a:lstStyle>
          <a:p>
            <a:pPr lvl="0"/>
            <a:endParaRPr lang="en-US" noProof="0"/>
          </a:p>
        </p:txBody>
      </p:sp>
      <p:sp>
        <p:nvSpPr>
          <p:cNvPr id="14" name="Picture Placeholder 2"/>
          <p:cNvSpPr>
            <a:spLocks noGrp="1"/>
          </p:cNvSpPr>
          <p:nvPr>
            <p:ph type="pic" sz="quarter" idx="16"/>
          </p:nvPr>
        </p:nvSpPr>
        <p:spPr>
          <a:xfrm>
            <a:off x="7434603" y="3074862"/>
            <a:ext cx="2478506" cy="270129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32410055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4_Placeholder-Image">
    <p:spTree>
      <p:nvGrpSpPr>
        <p:cNvPr id="1" name=""/>
        <p:cNvGrpSpPr/>
        <p:nvPr/>
      </p:nvGrpSpPr>
      <p:grpSpPr>
        <a:xfrm>
          <a:off x="0" y="0"/>
          <a:ext cx="0" cy="0"/>
          <a:chOff x="0" y="0"/>
          <a:chExt cx="0" cy="0"/>
        </a:xfrm>
      </p:grpSpPr>
      <p:sp>
        <p:nvSpPr>
          <p:cNvPr id="9" name="Picture Placeholder 2"/>
          <p:cNvSpPr>
            <a:spLocks noGrp="1"/>
          </p:cNvSpPr>
          <p:nvPr>
            <p:ph type="pic" sz="quarter" idx="15"/>
          </p:nvPr>
        </p:nvSpPr>
        <p:spPr>
          <a:xfrm>
            <a:off x="4793157" y="4214303"/>
            <a:ext cx="2197623" cy="2110297"/>
          </a:xfrm>
          <a:solidFill>
            <a:schemeClr val="bg1">
              <a:lumMod val="95000"/>
            </a:schemeClr>
          </a:solidFill>
        </p:spPr>
        <p:txBody>
          <a:bodyPr rtlCol="0">
            <a:normAutofit/>
          </a:bodyPr>
          <a:lstStyle>
            <a:lvl1pPr>
              <a:defRPr sz="1138"/>
            </a:lvl1pPr>
          </a:lstStyle>
          <a:p>
            <a:pPr lvl="0"/>
            <a:endParaRPr lang="en-US" noProof="0"/>
          </a:p>
        </p:txBody>
      </p:sp>
      <p:sp>
        <p:nvSpPr>
          <p:cNvPr id="10" name="Picture Placeholder 2"/>
          <p:cNvSpPr>
            <a:spLocks noGrp="1"/>
          </p:cNvSpPr>
          <p:nvPr>
            <p:ph type="pic" sz="quarter" idx="13"/>
          </p:nvPr>
        </p:nvSpPr>
        <p:spPr>
          <a:xfrm>
            <a:off x="836695" y="2104006"/>
            <a:ext cx="3868329" cy="4220594"/>
          </a:xfrm>
          <a:solidFill>
            <a:schemeClr val="bg1">
              <a:lumMod val="95000"/>
            </a:schemeClr>
          </a:solidFill>
        </p:spPr>
        <p:txBody>
          <a:bodyPr rtlCol="0">
            <a:normAutofit/>
          </a:bodyPr>
          <a:lstStyle>
            <a:lvl1pPr>
              <a:defRPr sz="1138"/>
            </a:lvl1pPr>
          </a:lstStyle>
          <a:p>
            <a:pPr lvl="0"/>
            <a:endParaRPr lang="en-US" noProof="0"/>
          </a:p>
        </p:txBody>
      </p:sp>
      <p:sp>
        <p:nvSpPr>
          <p:cNvPr id="15" name="Picture Placeholder 2"/>
          <p:cNvSpPr>
            <a:spLocks noGrp="1"/>
          </p:cNvSpPr>
          <p:nvPr>
            <p:ph type="pic" sz="quarter" idx="16"/>
          </p:nvPr>
        </p:nvSpPr>
        <p:spPr>
          <a:xfrm>
            <a:off x="6990779" y="2104006"/>
            <a:ext cx="2197623" cy="2110297"/>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15250079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Auflistun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kt 2" hidden="1"/>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12" name="Textplatzhalter 11"/>
          <p:cNvSpPr>
            <a:spLocks noGrp="1"/>
          </p:cNvSpPr>
          <p:nvPr>
            <p:ph type="body" sz="quarter" idx="11" hasCustomPrompt="1"/>
          </p:nvPr>
        </p:nvSpPr>
        <p:spPr bwMode="gray">
          <a:xfrm>
            <a:off x="459106" y="1795461"/>
            <a:ext cx="247650" cy="438582"/>
          </a:xfrm>
          <a:prstGeom prst="rect">
            <a:avLst/>
          </a:prstGeom>
        </p:spPr>
        <p:txBody>
          <a:bodyPr anchor="b"/>
          <a:lstStyle>
            <a:lvl1pPr>
              <a:defRPr sz="3000">
                <a:solidFill>
                  <a:schemeClr val="tx1"/>
                </a:solidFill>
              </a:defRPr>
            </a:lvl1pPr>
          </a:lstStyle>
          <a:p>
            <a:pPr lvl="0"/>
            <a:r>
              <a:rPr lang="en-GB" dirty="0"/>
              <a:t>1</a:t>
            </a:r>
          </a:p>
        </p:txBody>
      </p:sp>
      <p:sp>
        <p:nvSpPr>
          <p:cNvPr id="16" name="Textplatzhalter 11"/>
          <p:cNvSpPr>
            <a:spLocks noGrp="1"/>
          </p:cNvSpPr>
          <p:nvPr>
            <p:ph type="body" sz="quarter" idx="12" hasCustomPrompt="1"/>
          </p:nvPr>
        </p:nvSpPr>
        <p:spPr bwMode="gray">
          <a:xfrm>
            <a:off x="817880" y="1991598"/>
            <a:ext cx="8635119" cy="190052"/>
          </a:xfrm>
          <a:prstGeom prst="rect">
            <a:avLst/>
          </a:prstGeom>
        </p:spPr>
        <p:txBody>
          <a:bodyPr wrap="square" anchor="t">
            <a:spAutoFit/>
          </a:bodyPr>
          <a:lstStyle>
            <a:lvl1pPr>
              <a:defRPr sz="1300">
                <a:solidFill>
                  <a:schemeClr val="tx1"/>
                </a:solidFill>
              </a:defRPr>
            </a:lvl1pPr>
          </a:lstStyle>
          <a:p>
            <a:pPr lvl="0"/>
            <a:r>
              <a:rPr lang="en-GB" noProof="0" dirty="0"/>
              <a:t>Please click here to edit master format</a:t>
            </a:r>
            <a:endParaRPr lang="en-GB" dirty="0"/>
          </a:p>
        </p:txBody>
      </p:sp>
      <p:sp>
        <p:nvSpPr>
          <p:cNvPr id="2" name="Title 1"/>
          <p:cNvSpPr>
            <a:spLocks noGrp="1"/>
          </p:cNvSpPr>
          <p:nvPr>
            <p:ph type="title"/>
          </p:nvPr>
        </p:nvSpPr>
        <p:spPr/>
        <p:txBody>
          <a:bodyPr/>
          <a:lstStyle/>
          <a:p>
            <a:r>
              <a:rPr lang="en-US" dirty="0"/>
              <a:t>Click to edit Master title style</a:t>
            </a:r>
            <a:endParaRPr lang="de-DE" dirty="0"/>
          </a:p>
        </p:txBody>
      </p:sp>
      <p:sp>
        <p:nvSpPr>
          <p:cNvPr id="13" name="Text Placeholder 9"/>
          <p:cNvSpPr>
            <a:spLocks noGrp="1"/>
          </p:cNvSpPr>
          <p:nvPr>
            <p:ph type="body" sz="quarter" idx="14" hasCustomPrompt="1"/>
          </p:nvPr>
        </p:nvSpPr>
        <p:spPr>
          <a:xfrm>
            <a:off x="451104" y="1180800"/>
            <a:ext cx="9005634" cy="233910"/>
          </a:xfrm>
        </p:spPr>
        <p:txBody>
          <a:bodyPr/>
          <a:lstStyle>
            <a:lvl1pPr marL="0" marR="0" indent="0" algn="l" defTabSz="914400" rtl="0" eaLnBrk="1" fontAlgn="base" latinLnBrk="0" hangingPunct="1">
              <a:lnSpc>
                <a:spcPct val="95000"/>
              </a:lnSpc>
              <a:spcBef>
                <a:spcPts val="400"/>
              </a:spcBef>
              <a:spcAft>
                <a:spcPct val="0"/>
              </a:spcAft>
              <a:buClrTx/>
              <a:buSzTx/>
              <a:buFont typeface="Arial" pitchFamily="34" charset="0"/>
              <a:buNone/>
              <a:tabLst/>
              <a:defRPr sz="1600">
                <a:solidFill>
                  <a:schemeClr val="tx2"/>
                </a:solidFill>
              </a:defRPr>
            </a:lvl1pPr>
          </a:lstStyle>
          <a:p>
            <a:pPr marL="0" marR="0" lvl="0" indent="0" algn="l" defTabSz="914400" rtl="0" eaLnBrk="1" fontAlgn="base" latinLnBrk="0" hangingPunct="1">
              <a:lnSpc>
                <a:spcPct val="95000"/>
              </a:lnSpc>
              <a:spcBef>
                <a:spcPts val="400"/>
              </a:spcBef>
              <a:spcAft>
                <a:spcPct val="0"/>
              </a:spcAft>
              <a:buClrTx/>
              <a:buSzTx/>
              <a:buFont typeface="Arial" pitchFamily="34" charset="0"/>
              <a:buNone/>
              <a:tabLst/>
              <a:defRPr/>
            </a:pPr>
            <a:r>
              <a:rPr lang="en-GB" dirty="0"/>
              <a:t>Please click here to edit sub-master format</a:t>
            </a:r>
          </a:p>
        </p:txBody>
      </p:sp>
    </p:spTree>
    <p:custDataLst>
      <p:tags r:id="rId1"/>
    </p:custDataLst>
    <p:extLst>
      <p:ext uri="{BB962C8B-B14F-4D97-AF65-F5344CB8AC3E}">
        <p14:creationId xmlns:p14="http://schemas.microsoft.com/office/powerpoint/2010/main" val="12389570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Portfolio Thre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0" y="0"/>
            <a:ext cx="1650150" cy="3429000"/>
          </a:xfrm>
        </p:spPr>
        <p:txBody>
          <a:bodyPr rtlCol="0">
            <a:normAutofit/>
          </a:bodyPr>
          <a:lstStyle>
            <a:lvl1pPr>
              <a:defRPr sz="650"/>
            </a:lvl1pPr>
          </a:lstStyle>
          <a:p>
            <a:pPr lvl="0"/>
            <a:endParaRPr lang="en-US" noProof="0"/>
          </a:p>
        </p:txBody>
      </p:sp>
      <p:sp>
        <p:nvSpPr>
          <p:cNvPr id="16" name="Picture Placeholder 2"/>
          <p:cNvSpPr>
            <a:spLocks noGrp="1"/>
          </p:cNvSpPr>
          <p:nvPr>
            <p:ph type="pic" sz="quarter" idx="12"/>
          </p:nvPr>
        </p:nvSpPr>
        <p:spPr>
          <a:xfrm>
            <a:off x="1661544" y="0"/>
            <a:ext cx="1658506" cy="3429000"/>
          </a:xfrm>
        </p:spPr>
        <p:txBody>
          <a:bodyPr rtlCol="0">
            <a:normAutofit/>
          </a:bodyPr>
          <a:lstStyle>
            <a:lvl1pPr>
              <a:defRPr sz="650"/>
            </a:lvl1pPr>
          </a:lstStyle>
          <a:p>
            <a:pPr lvl="0"/>
            <a:endParaRPr lang="en-US" noProof="0"/>
          </a:p>
        </p:txBody>
      </p:sp>
      <p:sp>
        <p:nvSpPr>
          <p:cNvPr id="19" name="Picture Placeholder 2"/>
          <p:cNvSpPr>
            <a:spLocks noGrp="1"/>
          </p:cNvSpPr>
          <p:nvPr>
            <p:ph type="pic" sz="quarter" idx="15"/>
          </p:nvPr>
        </p:nvSpPr>
        <p:spPr>
          <a:xfrm>
            <a:off x="3320049" y="0"/>
            <a:ext cx="1647603" cy="3429000"/>
          </a:xfrm>
        </p:spPr>
        <p:txBody>
          <a:bodyPr rtlCol="0">
            <a:normAutofit/>
          </a:bodyPr>
          <a:lstStyle>
            <a:lvl1pPr>
              <a:defRPr sz="650"/>
            </a:lvl1pPr>
          </a:lstStyle>
          <a:p>
            <a:pPr lvl="0"/>
            <a:endParaRPr lang="en-US" noProof="0"/>
          </a:p>
        </p:txBody>
      </p:sp>
      <p:sp>
        <p:nvSpPr>
          <p:cNvPr id="21" name="Picture Placeholder 2"/>
          <p:cNvSpPr>
            <a:spLocks noGrp="1"/>
          </p:cNvSpPr>
          <p:nvPr>
            <p:ph type="pic" sz="quarter" idx="17"/>
          </p:nvPr>
        </p:nvSpPr>
        <p:spPr>
          <a:xfrm>
            <a:off x="0" y="3429000"/>
            <a:ext cx="1650150" cy="3429000"/>
          </a:xfrm>
        </p:spPr>
        <p:txBody>
          <a:bodyPr rtlCol="0">
            <a:normAutofit/>
          </a:bodyPr>
          <a:lstStyle>
            <a:lvl1pPr>
              <a:defRPr sz="650"/>
            </a:lvl1pPr>
          </a:lstStyle>
          <a:p>
            <a:pPr lvl="0"/>
            <a:endParaRPr lang="en-US" noProof="0"/>
          </a:p>
        </p:txBody>
      </p:sp>
      <p:sp>
        <p:nvSpPr>
          <p:cNvPr id="22" name="Picture Placeholder 2"/>
          <p:cNvSpPr>
            <a:spLocks noGrp="1"/>
          </p:cNvSpPr>
          <p:nvPr>
            <p:ph type="pic" sz="quarter" idx="18"/>
          </p:nvPr>
        </p:nvSpPr>
        <p:spPr>
          <a:xfrm>
            <a:off x="1654538" y="3429000"/>
            <a:ext cx="1661124" cy="3429000"/>
          </a:xfrm>
        </p:spPr>
        <p:txBody>
          <a:bodyPr rtlCol="0">
            <a:normAutofit/>
          </a:bodyPr>
          <a:lstStyle>
            <a:lvl1pPr>
              <a:defRPr sz="650"/>
            </a:lvl1pPr>
          </a:lstStyle>
          <a:p>
            <a:pPr lvl="0"/>
            <a:endParaRPr lang="en-US" noProof="0"/>
          </a:p>
        </p:txBody>
      </p:sp>
      <p:sp>
        <p:nvSpPr>
          <p:cNvPr id="25" name="Picture Placeholder 2"/>
          <p:cNvSpPr>
            <a:spLocks noGrp="1"/>
          </p:cNvSpPr>
          <p:nvPr>
            <p:ph type="pic" sz="quarter" idx="21"/>
          </p:nvPr>
        </p:nvSpPr>
        <p:spPr>
          <a:xfrm>
            <a:off x="3320049" y="3429000"/>
            <a:ext cx="1647603" cy="3429000"/>
          </a:xfrm>
        </p:spPr>
        <p:txBody>
          <a:bodyPr rtlCol="0">
            <a:normAutofit/>
          </a:bodyPr>
          <a:lstStyle>
            <a:lvl1pPr>
              <a:defRPr sz="650"/>
            </a:lvl1pPr>
          </a:lstStyle>
          <a:p>
            <a:pPr lvl="0"/>
            <a:endParaRPr lang="en-US" noProof="0"/>
          </a:p>
        </p:txBody>
      </p:sp>
    </p:spTree>
    <p:extLst>
      <p:ext uri="{BB962C8B-B14F-4D97-AF65-F5344CB8AC3E}">
        <p14:creationId xmlns:p14="http://schemas.microsoft.com/office/powerpoint/2010/main" val="162652055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6_Portfolio Thre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4920366" y="0"/>
            <a:ext cx="1650150" cy="3429000"/>
          </a:xfrm>
        </p:spPr>
        <p:txBody>
          <a:bodyPr rtlCol="0">
            <a:normAutofit/>
          </a:bodyPr>
          <a:lstStyle>
            <a:lvl1pPr>
              <a:defRPr sz="650"/>
            </a:lvl1pPr>
          </a:lstStyle>
          <a:p>
            <a:pPr lvl="0"/>
            <a:endParaRPr lang="en-US" noProof="0"/>
          </a:p>
        </p:txBody>
      </p:sp>
      <p:sp>
        <p:nvSpPr>
          <p:cNvPr id="16" name="Picture Placeholder 2"/>
          <p:cNvSpPr>
            <a:spLocks noGrp="1"/>
          </p:cNvSpPr>
          <p:nvPr>
            <p:ph type="pic" sz="quarter" idx="12"/>
          </p:nvPr>
        </p:nvSpPr>
        <p:spPr>
          <a:xfrm>
            <a:off x="6581910" y="0"/>
            <a:ext cx="1658506" cy="3429000"/>
          </a:xfrm>
        </p:spPr>
        <p:txBody>
          <a:bodyPr rtlCol="0">
            <a:normAutofit/>
          </a:bodyPr>
          <a:lstStyle>
            <a:lvl1pPr>
              <a:defRPr sz="650"/>
            </a:lvl1pPr>
          </a:lstStyle>
          <a:p>
            <a:pPr lvl="0"/>
            <a:endParaRPr lang="en-US" noProof="0"/>
          </a:p>
        </p:txBody>
      </p:sp>
      <p:sp>
        <p:nvSpPr>
          <p:cNvPr id="19" name="Picture Placeholder 2"/>
          <p:cNvSpPr>
            <a:spLocks noGrp="1"/>
          </p:cNvSpPr>
          <p:nvPr>
            <p:ph type="pic" sz="quarter" idx="15"/>
          </p:nvPr>
        </p:nvSpPr>
        <p:spPr>
          <a:xfrm>
            <a:off x="8240415" y="0"/>
            <a:ext cx="1647603" cy="3429000"/>
          </a:xfrm>
        </p:spPr>
        <p:txBody>
          <a:bodyPr rtlCol="0">
            <a:normAutofit/>
          </a:bodyPr>
          <a:lstStyle>
            <a:lvl1pPr>
              <a:defRPr sz="650"/>
            </a:lvl1pPr>
          </a:lstStyle>
          <a:p>
            <a:pPr lvl="0"/>
            <a:endParaRPr lang="en-US" noProof="0"/>
          </a:p>
        </p:txBody>
      </p:sp>
      <p:sp>
        <p:nvSpPr>
          <p:cNvPr id="21" name="Picture Placeholder 2"/>
          <p:cNvSpPr>
            <a:spLocks noGrp="1"/>
          </p:cNvSpPr>
          <p:nvPr>
            <p:ph type="pic" sz="quarter" idx="17"/>
          </p:nvPr>
        </p:nvSpPr>
        <p:spPr>
          <a:xfrm>
            <a:off x="4920366" y="3429000"/>
            <a:ext cx="1650150" cy="3429000"/>
          </a:xfrm>
        </p:spPr>
        <p:txBody>
          <a:bodyPr rtlCol="0">
            <a:normAutofit/>
          </a:bodyPr>
          <a:lstStyle>
            <a:lvl1pPr>
              <a:defRPr sz="650"/>
            </a:lvl1pPr>
          </a:lstStyle>
          <a:p>
            <a:pPr lvl="0"/>
            <a:endParaRPr lang="en-US" noProof="0"/>
          </a:p>
        </p:txBody>
      </p:sp>
      <p:sp>
        <p:nvSpPr>
          <p:cNvPr id="22" name="Picture Placeholder 2"/>
          <p:cNvSpPr>
            <a:spLocks noGrp="1"/>
          </p:cNvSpPr>
          <p:nvPr>
            <p:ph type="pic" sz="quarter" idx="18"/>
          </p:nvPr>
        </p:nvSpPr>
        <p:spPr>
          <a:xfrm>
            <a:off x="6574904" y="3429000"/>
            <a:ext cx="1661124" cy="3429000"/>
          </a:xfrm>
        </p:spPr>
        <p:txBody>
          <a:bodyPr rtlCol="0">
            <a:normAutofit/>
          </a:bodyPr>
          <a:lstStyle>
            <a:lvl1pPr>
              <a:defRPr sz="650"/>
            </a:lvl1pPr>
          </a:lstStyle>
          <a:p>
            <a:pPr lvl="0"/>
            <a:endParaRPr lang="en-US" noProof="0"/>
          </a:p>
        </p:txBody>
      </p:sp>
      <p:sp>
        <p:nvSpPr>
          <p:cNvPr id="25" name="Picture Placeholder 2"/>
          <p:cNvSpPr>
            <a:spLocks noGrp="1"/>
          </p:cNvSpPr>
          <p:nvPr>
            <p:ph type="pic" sz="quarter" idx="21"/>
          </p:nvPr>
        </p:nvSpPr>
        <p:spPr>
          <a:xfrm>
            <a:off x="8240415" y="3429000"/>
            <a:ext cx="1647603" cy="3429000"/>
          </a:xfrm>
        </p:spPr>
        <p:txBody>
          <a:bodyPr rtlCol="0">
            <a:normAutofit/>
          </a:bodyPr>
          <a:lstStyle>
            <a:lvl1pPr>
              <a:defRPr sz="650"/>
            </a:lvl1pPr>
          </a:lstStyle>
          <a:p>
            <a:pPr lvl="0"/>
            <a:endParaRPr lang="en-US" noProof="0"/>
          </a:p>
        </p:txBody>
      </p:sp>
    </p:spTree>
    <p:extLst>
      <p:ext uri="{BB962C8B-B14F-4D97-AF65-F5344CB8AC3E}">
        <p14:creationId xmlns:p14="http://schemas.microsoft.com/office/powerpoint/2010/main" val="372228688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3_Placeholder">
    <p:spTree>
      <p:nvGrpSpPr>
        <p:cNvPr id="1" name=""/>
        <p:cNvGrpSpPr/>
        <p:nvPr/>
      </p:nvGrpSpPr>
      <p:grpSpPr>
        <a:xfrm>
          <a:off x="0" y="0"/>
          <a:ext cx="0" cy="0"/>
          <a:chOff x="0" y="0"/>
          <a:chExt cx="0" cy="0"/>
        </a:xfrm>
      </p:grpSpPr>
      <p:sp>
        <p:nvSpPr>
          <p:cNvPr id="23" name="Picture Placeholder 2"/>
          <p:cNvSpPr>
            <a:spLocks noGrp="1"/>
          </p:cNvSpPr>
          <p:nvPr>
            <p:ph type="pic" sz="quarter" idx="28"/>
          </p:nvPr>
        </p:nvSpPr>
        <p:spPr>
          <a:xfrm>
            <a:off x="4953000" y="0"/>
            <a:ext cx="4953000" cy="3429000"/>
          </a:xfrm>
          <a:prstGeom prst="rect">
            <a:avLst/>
          </a:prstGeom>
          <a:solidFill>
            <a:schemeClr val="bg1">
              <a:lumMod val="95000"/>
            </a:schemeClr>
          </a:solidFill>
        </p:spPr>
        <p:txBody>
          <a:bodyPr rtlCol="0">
            <a:normAutofit/>
          </a:bodyPr>
          <a:lstStyle>
            <a:lvl1pPr>
              <a:defRPr sz="1138"/>
            </a:lvl1pPr>
          </a:lstStyle>
          <a:p>
            <a:pPr lvl="0"/>
            <a:endParaRPr lang="en-US" noProof="0"/>
          </a:p>
        </p:txBody>
      </p:sp>
      <p:sp>
        <p:nvSpPr>
          <p:cNvPr id="24" name="Picture Placeholder 2"/>
          <p:cNvSpPr>
            <a:spLocks noGrp="1"/>
          </p:cNvSpPr>
          <p:nvPr>
            <p:ph type="pic" sz="quarter" idx="29"/>
          </p:nvPr>
        </p:nvSpPr>
        <p:spPr>
          <a:xfrm>
            <a:off x="0" y="3429000"/>
            <a:ext cx="4953000" cy="3429000"/>
          </a:xfrm>
          <a:prstGeom prst="rect">
            <a:avLst/>
          </a:prstGeo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306306256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5_Placeholder-Image">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589903" y="1416980"/>
            <a:ext cx="3829147" cy="490762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48212817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6_Placeholder-Image">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9906000" cy="48006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188760885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Logo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D7BF9-4156-45B8-8E69-79DA56D327DB}"/>
              </a:ext>
            </a:extLst>
          </p:cNvPr>
          <p:cNvSpPr/>
          <p:nvPr userDrawn="1"/>
        </p:nvSpPr>
        <p:spPr>
          <a:xfrm>
            <a:off x="8831280" y="3969"/>
            <a:ext cx="854099" cy="7881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eaLnBrk="1" fontAlgn="auto" hangingPunct="1">
              <a:spcBef>
                <a:spcPts val="0"/>
              </a:spcBef>
              <a:spcAft>
                <a:spcPts val="0"/>
              </a:spcAft>
              <a:defRPr/>
            </a:pPr>
            <a:endParaRPr lang="en-US">
              <a:latin typeface="Montserrat" charset="0"/>
            </a:endParaRPr>
          </a:p>
        </p:txBody>
      </p:sp>
      <p:sp>
        <p:nvSpPr>
          <p:cNvPr id="23" name="Picture Placeholder 17"/>
          <p:cNvSpPr>
            <a:spLocks noGrp="1"/>
          </p:cNvSpPr>
          <p:nvPr>
            <p:ph type="pic" sz="quarter" idx="26"/>
          </p:nvPr>
        </p:nvSpPr>
        <p:spPr>
          <a:xfrm>
            <a:off x="0" y="-15240"/>
            <a:ext cx="2473273" cy="4434840"/>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24" name="Picture Placeholder 17"/>
          <p:cNvSpPr>
            <a:spLocks noGrp="1"/>
          </p:cNvSpPr>
          <p:nvPr>
            <p:ph type="pic" sz="quarter" idx="27"/>
          </p:nvPr>
        </p:nvSpPr>
        <p:spPr>
          <a:xfrm>
            <a:off x="2473273" y="2438400"/>
            <a:ext cx="2473273" cy="4434840"/>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25" name="Picture Placeholder 17"/>
          <p:cNvSpPr>
            <a:spLocks noGrp="1"/>
          </p:cNvSpPr>
          <p:nvPr>
            <p:ph type="pic" sz="quarter" idx="28"/>
          </p:nvPr>
        </p:nvSpPr>
        <p:spPr>
          <a:xfrm>
            <a:off x="4945255" y="-15240"/>
            <a:ext cx="2473273" cy="4434840"/>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
        <p:nvSpPr>
          <p:cNvPr id="26" name="Picture Placeholder 17"/>
          <p:cNvSpPr>
            <a:spLocks noGrp="1"/>
          </p:cNvSpPr>
          <p:nvPr>
            <p:ph type="pic" sz="quarter" idx="29"/>
          </p:nvPr>
        </p:nvSpPr>
        <p:spPr>
          <a:xfrm>
            <a:off x="7427564" y="2419350"/>
            <a:ext cx="2473273" cy="4434840"/>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Tree>
    <p:extLst>
      <p:ext uri="{BB962C8B-B14F-4D97-AF65-F5344CB8AC3E}">
        <p14:creationId xmlns:p14="http://schemas.microsoft.com/office/powerpoint/2010/main" val="11037839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Portfolio Four">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1522875" y="2603027"/>
            <a:ext cx="1356654" cy="2974880"/>
          </a:xfrm>
        </p:spPr>
        <p:txBody>
          <a:bodyPr rtlCol="0">
            <a:normAutofit/>
          </a:bodyPr>
          <a:lstStyle>
            <a:lvl1pPr>
              <a:defRPr sz="1300"/>
            </a:lvl1pPr>
          </a:lstStyle>
          <a:p>
            <a:pPr lvl="0"/>
            <a:endParaRPr lang="en-US" noProof="0"/>
          </a:p>
        </p:txBody>
      </p:sp>
      <p:sp>
        <p:nvSpPr>
          <p:cNvPr id="7" name="Picture Placeholder 2"/>
          <p:cNvSpPr>
            <a:spLocks noGrp="1"/>
          </p:cNvSpPr>
          <p:nvPr>
            <p:ph type="pic" sz="quarter" idx="16"/>
          </p:nvPr>
        </p:nvSpPr>
        <p:spPr>
          <a:xfrm>
            <a:off x="4251340" y="2603027"/>
            <a:ext cx="1356654" cy="2974880"/>
          </a:xfrm>
        </p:spPr>
        <p:txBody>
          <a:bodyPr rtlCol="0">
            <a:normAutofit/>
          </a:bodyPr>
          <a:lstStyle>
            <a:lvl1pPr>
              <a:defRPr sz="1300"/>
            </a:lvl1pPr>
          </a:lstStyle>
          <a:p>
            <a:pPr lvl="0"/>
            <a:endParaRPr lang="en-US" noProof="0"/>
          </a:p>
        </p:txBody>
      </p:sp>
      <p:sp>
        <p:nvSpPr>
          <p:cNvPr id="8" name="Picture Placeholder 2"/>
          <p:cNvSpPr>
            <a:spLocks noGrp="1"/>
          </p:cNvSpPr>
          <p:nvPr>
            <p:ph type="pic" sz="quarter" idx="17"/>
          </p:nvPr>
        </p:nvSpPr>
        <p:spPr>
          <a:xfrm>
            <a:off x="6980723" y="2603027"/>
            <a:ext cx="1356654" cy="2974880"/>
          </a:xfrm>
        </p:spPr>
        <p:txBody>
          <a:bodyPr rtlCol="0">
            <a:normAutofit/>
          </a:bodyPr>
          <a:lstStyle>
            <a:lvl1pPr>
              <a:defRPr sz="1300"/>
            </a:lvl1pPr>
          </a:lstStyle>
          <a:p>
            <a:pPr lvl="0"/>
            <a:endParaRPr lang="en-US" noProof="0"/>
          </a:p>
        </p:txBody>
      </p:sp>
    </p:spTree>
    <p:extLst>
      <p:ext uri="{BB962C8B-B14F-4D97-AF65-F5344CB8AC3E}">
        <p14:creationId xmlns:p14="http://schemas.microsoft.com/office/powerpoint/2010/main" val="3318351161"/>
      </p:ext>
    </p:extLst>
  </p:cSld>
  <p:clrMapOvr>
    <a:masterClrMapping/>
  </p:clrMapOvr>
  <p:transition spd="med" advClick="0" advTm="2000">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Responsive Design">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3427276" y="2685935"/>
            <a:ext cx="2714240" cy="1892739"/>
          </a:xfrm>
        </p:spPr>
        <p:txBody>
          <a:bodyPr rtlCol="0">
            <a:normAutofit/>
          </a:bodyPr>
          <a:lstStyle>
            <a:lvl1pPr marL="0" indent="0" algn="ctr">
              <a:buNone/>
              <a:defRPr sz="894">
                <a:latin typeface="Calibri Light"/>
                <a:cs typeface="Calibri Light"/>
              </a:defRPr>
            </a:lvl1pPr>
          </a:lstStyle>
          <a:p>
            <a:pPr lvl="0"/>
            <a:endParaRPr lang="id-ID" noProof="0"/>
          </a:p>
        </p:txBody>
      </p:sp>
      <p:sp>
        <p:nvSpPr>
          <p:cNvPr id="17" name="Picture Placeholder 2"/>
          <p:cNvSpPr>
            <a:spLocks noGrp="1" noChangeAspect="1"/>
          </p:cNvSpPr>
          <p:nvPr>
            <p:ph type="pic" sz="quarter" idx="22"/>
          </p:nvPr>
        </p:nvSpPr>
        <p:spPr>
          <a:xfrm>
            <a:off x="6645102" y="4495827"/>
            <a:ext cx="411896" cy="884469"/>
          </a:xfrm>
        </p:spPr>
        <p:txBody>
          <a:bodyPr rtlCol="0">
            <a:normAutofit/>
          </a:bodyPr>
          <a:lstStyle>
            <a:lvl1pPr marL="0" indent="0" algn="l">
              <a:lnSpc>
                <a:spcPct val="50000"/>
              </a:lnSpc>
              <a:buNone/>
              <a:defRPr sz="284">
                <a:latin typeface="Calibri Light"/>
                <a:cs typeface="Calibri Light"/>
              </a:defRPr>
            </a:lvl1pPr>
          </a:lstStyle>
          <a:p>
            <a:pPr lvl="0"/>
            <a:r>
              <a:rPr lang="en-US" noProof="0"/>
              <a:t>Drag picture to placeholder or click icon to add</a:t>
            </a:r>
            <a:endParaRPr lang="id-ID" noProof="0"/>
          </a:p>
        </p:txBody>
      </p:sp>
      <p:sp>
        <p:nvSpPr>
          <p:cNvPr id="10" name="Picture Placeholder 2"/>
          <p:cNvSpPr>
            <a:spLocks noGrp="1" noChangeAspect="1"/>
          </p:cNvSpPr>
          <p:nvPr>
            <p:ph type="pic" sz="quarter" idx="26"/>
          </p:nvPr>
        </p:nvSpPr>
        <p:spPr>
          <a:xfrm>
            <a:off x="1931960" y="3987735"/>
            <a:ext cx="1728998" cy="1356225"/>
          </a:xfrm>
        </p:spPr>
        <p:txBody>
          <a:bodyPr rtlCol="0">
            <a:normAutofit/>
          </a:bodyPr>
          <a:lstStyle>
            <a:lvl1pPr marL="0" indent="0" algn="ctr">
              <a:buNone/>
              <a:defRPr sz="812">
                <a:latin typeface="Calibri Light"/>
                <a:cs typeface="Calibri Light"/>
              </a:defRPr>
            </a:lvl1pPr>
          </a:lstStyle>
          <a:p>
            <a:pPr lvl="0"/>
            <a:endParaRPr lang="id-ID" noProof="0"/>
          </a:p>
        </p:txBody>
      </p:sp>
      <p:sp>
        <p:nvSpPr>
          <p:cNvPr id="8" name="Picture Placeholder 2"/>
          <p:cNvSpPr>
            <a:spLocks noGrp="1" noChangeAspect="1"/>
          </p:cNvSpPr>
          <p:nvPr>
            <p:ph type="pic" sz="quarter" idx="24"/>
          </p:nvPr>
        </p:nvSpPr>
        <p:spPr>
          <a:xfrm>
            <a:off x="5784809" y="3910555"/>
            <a:ext cx="915951" cy="1451271"/>
          </a:xfrm>
        </p:spPr>
        <p:txBody>
          <a:bodyPr rtlCol="0">
            <a:normAutofit/>
          </a:bodyPr>
          <a:lstStyle>
            <a:lvl1pPr marL="0" indent="0" algn="ctr">
              <a:buNone/>
              <a:defRPr sz="812">
                <a:latin typeface="Calibri Light"/>
                <a:cs typeface="Calibri Light"/>
              </a:defRPr>
            </a:lvl1pPr>
          </a:lstStyle>
          <a:p>
            <a:pPr lvl="0"/>
            <a:endParaRPr lang="id-ID" noProof="0"/>
          </a:p>
        </p:txBody>
      </p:sp>
      <p:sp>
        <p:nvSpPr>
          <p:cNvPr id="11" name="Picture Placeholder 2"/>
          <p:cNvSpPr>
            <a:spLocks noGrp="1" noChangeAspect="1"/>
          </p:cNvSpPr>
          <p:nvPr>
            <p:ph type="pic" sz="quarter" idx="27"/>
          </p:nvPr>
        </p:nvSpPr>
        <p:spPr>
          <a:xfrm>
            <a:off x="7188978" y="5069438"/>
            <a:ext cx="179483" cy="278951"/>
          </a:xfrm>
        </p:spPr>
        <p:txBody>
          <a:bodyPr rtlCol="0">
            <a:normAutofit/>
          </a:bodyPr>
          <a:lstStyle>
            <a:lvl1pPr marL="0" indent="0" algn="ctr">
              <a:lnSpc>
                <a:spcPct val="50000"/>
              </a:lnSpc>
              <a:buNone/>
              <a:defRPr sz="100">
                <a:latin typeface="Calibri Light"/>
                <a:cs typeface="Calibri Light"/>
              </a:defRPr>
            </a:lvl1pPr>
          </a:lstStyle>
          <a:p>
            <a:pPr lvl="0"/>
            <a:endParaRPr lang="id-ID" noProof="0"/>
          </a:p>
        </p:txBody>
      </p:sp>
    </p:spTree>
    <p:extLst>
      <p:ext uri="{BB962C8B-B14F-4D97-AF65-F5344CB8AC3E}">
        <p14:creationId xmlns:p14="http://schemas.microsoft.com/office/powerpoint/2010/main" val="3074669701"/>
      </p:ext>
    </p:extLst>
  </p:cSld>
  <p:clrMapOvr>
    <a:masterClrMapping/>
  </p:clrMapOvr>
  <p:transition spd="med" advClick="0" advTm="2000">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2_Blank">
    <p:spTree>
      <p:nvGrpSpPr>
        <p:cNvPr id="1" name=""/>
        <p:cNvGrpSpPr/>
        <p:nvPr/>
      </p:nvGrpSpPr>
      <p:grpSpPr>
        <a:xfrm>
          <a:off x="0" y="0"/>
          <a:ext cx="0" cy="0"/>
          <a:chOff x="0" y="0"/>
          <a:chExt cx="0" cy="0"/>
        </a:xfrm>
      </p:grpSpPr>
      <p:sp>
        <p:nvSpPr>
          <p:cNvPr id="6" name="Picture Placeholder 17"/>
          <p:cNvSpPr>
            <a:spLocks noGrp="1"/>
          </p:cNvSpPr>
          <p:nvPr>
            <p:ph type="pic" sz="quarter" idx="14"/>
          </p:nvPr>
        </p:nvSpPr>
        <p:spPr>
          <a:xfrm>
            <a:off x="1139722" y="2502431"/>
            <a:ext cx="3240461" cy="2263140"/>
          </a:xfrm>
          <a:noFill/>
        </p:spPr>
        <p:txBody>
          <a:bodyPr rtlCol="0">
            <a:normAutofit/>
          </a:bodyPr>
          <a:lstStyle>
            <a:lvl1pPr marL="0" indent="0" algn="ctr">
              <a:buNone/>
              <a:defRPr sz="732" b="0" i="0">
                <a:solidFill>
                  <a:schemeClr val="bg1">
                    <a:lumMod val="75000"/>
                  </a:schemeClr>
                </a:solidFill>
                <a:latin typeface="Montserrat Light" charset="0"/>
                <a:ea typeface="Montserrat Light" charset="0"/>
                <a:cs typeface="Montserrat Light" charset="0"/>
              </a:defRPr>
            </a:lvl1pPr>
          </a:lstStyle>
          <a:p>
            <a:pPr lvl="0"/>
            <a:endParaRPr lang="en-US" noProof="0"/>
          </a:p>
        </p:txBody>
      </p:sp>
      <p:sp>
        <p:nvSpPr>
          <p:cNvPr id="7" name="Picture Placeholder 17"/>
          <p:cNvSpPr>
            <a:spLocks noGrp="1"/>
          </p:cNvSpPr>
          <p:nvPr>
            <p:ph type="pic" sz="quarter" idx="16"/>
          </p:nvPr>
        </p:nvSpPr>
        <p:spPr>
          <a:xfrm>
            <a:off x="5469227" y="2502431"/>
            <a:ext cx="3275983" cy="2263140"/>
          </a:xfrm>
          <a:noFill/>
        </p:spPr>
        <p:txBody>
          <a:bodyPr rtlCol="0">
            <a:normAutofit/>
          </a:bodyPr>
          <a:lstStyle>
            <a:lvl1pPr marL="0" indent="0" algn="ctr">
              <a:buNone/>
              <a:defRPr sz="732" b="0" i="0">
                <a:solidFill>
                  <a:schemeClr val="bg1">
                    <a:lumMod val="75000"/>
                  </a:schemeClr>
                </a:solidFill>
                <a:latin typeface="Montserrat Light" charset="0"/>
                <a:ea typeface="Montserrat Light" charset="0"/>
                <a:cs typeface="Montserrat Light" charset="0"/>
              </a:defRPr>
            </a:lvl1pPr>
          </a:lstStyle>
          <a:p>
            <a:pPr lvl="0"/>
            <a:endParaRPr lang="en-US" noProof="0"/>
          </a:p>
        </p:txBody>
      </p:sp>
    </p:spTree>
    <p:extLst>
      <p:ext uri="{BB962C8B-B14F-4D97-AF65-F5344CB8AC3E}">
        <p14:creationId xmlns:p14="http://schemas.microsoft.com/office/powerpoint/2010/main" val="1722898730"/>
      </p:ext>
    </p:extLst>
  </p:cSld>
  <p:clrMapOvr>
    <a:masterClrMapping/>
  </p:clrMapOvr>
  <p:transition spd="med" advClick="0" advTm="2000">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Placeholder Slide">
    <p:spTree>
      <p:nvGrpSpPr>
        <p:cNvPr id="1" name=""/>
        <p:cNvGrpSpPr/>
        <p:nvPr/>
      </p:nvGrpSpPr>
      <p:grpSpPr>
        <a:xfrm>
          <a:off x="0" y="0"/>
          <a:ext cx="0" cy="0"/>
          <a:chOff x="0" y="0"/>
          <a:chExt cx="0" cy="0"/>
        </a:xfrm>
      </p:grpSpPr>
      <p:sp>
        <p:nvSpPr>
          <p:cNvPr id="6" name="Picture Placeholder 8"/>
          <p:cNvSpPr>
            <a:spLocks noGrp="1"/>
          </p:cNvSpPr>
          <p:nvPr>
            <p:ph type="pic" sz="quarter" idx="12"/>
          </p:nvPr>
        </p:nvSpPr>
        <p:spPr>
          <a:xfrm>
            <a:off x="4151353" y="2190974"/>
            <a:ext cx="1569686" cy="3429000"/>
          </a:xfrm>
          <a:prstGeom prst="rect">
            <a:avLst/>
          </a:prstGeom>
          <a:solidFill>
            <a:schemeClr val="bg1">
              <a:lumMod val="95000"/>
            </a:schemeClr>
          </a:solidFill>
        </p:spPr>
        <p:txBody>
          <a:bodyPr rtlCol="0">
            <a:normAutofit/>
          </a:bodyPr>
          <a:lstStyle>
            <a:lvl1pPr>
              <a:defRPr sz="1138"/>
            </a:lvl1pPr>
          </a:lstStyle>
          <a:p>
            <a:pPr lvl="0"/>
            <a:endParaRPr lang="en-US" noProof="0"/>
          </a:p>
        </p:txBody>
      </p:sp>
      <p:sp>
        <p:nvSpPr>
          <p:cNvPr id="9" name="Picture Placeholder 8"/>
          <p:cNvSpPr>
            <a:spLocks noGrp="1"/>
          </p:cNvSpPr>
          <p:nvPr>
            <p:ph type="pic" sz="quarter" idx="13"/>
          </p:nvPr>
        </p:nvSpPr>
        <p:spPr>
          <a:xfrm>
            <a:off x="6150843" y="2168488"/>
            <a:ext cx="1592450" cy="3486000"/>
          </a:xfrm>
          <a:prstGeom prst="rect">
            <a:avLst/>
          </a:prstGeom>
          <a:solidFill>
            <a:schemeClr val="bg1">
              <a:lumMod val="95000"/>
            </a:schemeClr>
          </a:solidFill>
        </p:spPr>
        <p:txBody>
          <a:bodyPr rtlCol="0">
            <a:normAutofit/>
          </a:bodyPr>
          <a:lstStyle>
            <a:lvl1pPr>
              <a:defRPr sz="1138"/>
            </a:lvl1pPr>
          </a:lstStyle>
          <a:p>
            <a:pPr lvl="0"/>
            <a:endParaRPr lang="en-US" noProof="0"/>
          </a:p>
        </p:txBody>
      </p:sp>
      <p:sp>
        <p:nvSpPr>
          <p:cNvPr id="10" name="Picture Placeholder 8"/>
          <p:cNvSpPr>
            <a:spLocks noGrp="1"/>
          </p:cNvSpPr>
          <p:nvPr>
            <p:ph type="pic" sz="quarter" idx="14"/>
          </p:nvPr>
        </p:nvSpPr>
        <p:spPr>
          <a:xfrm>
            <a:off x="2159576" y="2168488"/>
            <a:ext cx="1592450" cy="3486000"/>
          </a:xfrm>
          <a:prstGeom prst="rect">
            <a:avLst/>
          </a:prstGeo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303496922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Zeitplan">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kt 2" hidden="1"/>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7" name="Textplatzhalter 11"/>
          <p:cNvSpPr>
            <a:spLocks noGrp="1"/>
          </p:cNvSpPr>
          <p:nvPr>
            <p:ph type="body" sz="quarter" idx="13" hasCustomPrompt="1"/>
          </p:nvPr>
        </p:nvSpPr>
        <p:spPr bwMode="gray">
          <a:xfrm>
            <a:off x="459106" y="1798638"/>
            <a:ext cx="1499234" cy="190052"/>
          </a:xfrm>
          <a:prstGeom prst="rect">
            <a:avLst/>
          </a:prstGeom>
        </p:spPr>
        <p:txBody>
          <a:bodyPr wrap="square" lIns="0" tIns="0" rIns="0" bIns="0">
            <a:spAutoFit/>
          </a:bodyPr>
          <a:lstStyle>
            <a:lvl1pPr>
              <a:defRPr sz="1300" cap="all" baseline="0">
                <a:solidFill>
                  <a:schemeClr val="tx2"/>
                </a:solidFill>
              </a:defRPr>
            </a:lvl1pPr>
          </a:lstStyle>
          <a:p>
            <a:pPr lvl="0"/>
            <a:r>
              <a:rPr lang="en-GB" dirty="0"/>
              <a:t>Time</a:t>
            </a:r>
          </a:p>
        </p:txBody>
      </p:sp>
      <p:sp>
        <p:nvSpPr>
          <p:cNvPr id="9" name="Textplatzhalter 11"/>
          <p:cNvSpPr>
            <a:spLocks noGrp="1"/>
          </p:cNvSpPr>
          <p:nvPr>
            <p:ph type="body" sz="quarter" idx="14" hasCustomPrompt="1"/>
          </p:nvPr>
        </p:nvSpPr>
        <p:spPr bwMode="gray">
          <a:xfrm>
            <a:off x="2668904" y="1798638"/>
            <a:ext cx="4283075" cy="190052"/>
          </a:xfrm>
          <a:prstGeom prst="rect">
            <a:avLst/>
          </a:prstGeom>
        </p:spPr>
        <p:txBody>
          <a:bodyPr wrap="square" lIns="0" tIns="0" rIns="0" bIns="0">
            <a:spAutoFit/>
          </a:bodyPr>
          <a:lstStyle>
            <a:lvl1pPr>
              <a:defRPr sz="1300" cap="all" baseline="0">
                <a:solidFill>
                  <a:schemeClr val="tx2"/>
                </a:solidFill>
              </a:defRPr>
            </a:lvl1pPr>
          </a:lstStyle>
          <a:p>
            <a:pPr lvl="0"/>
            <a:r>
              <a:rPr lang="en-GB"/>
              <a:t>Agenda</a:t>
            </a:r>
            <a:endParaRPr lang="en-GB" dirty="0"/>
          </a:p>
        </p:txBody>
      </p:sp>
      <p:sp>
        <p:nvSpPr>
          <p:cNvPr id="10" name="Textplatzhalter 11"/>
          <p:cNvSpPr>
            <a:spLocks noGrp="1"/>
          </p:cNvSpPr>
          <p:nvPr>
            <p:ph type="body" sz="quarter" idx="15" hasCustomPrompt="1"/>
          </p:nvPr>
        </p:nvSpPr>
        <p:spPr bwMode="gray">
          <a:xfrm>
            <a:off x="7670164" y="1798638"/>
            <a:ext cx="1782763" cy="190052"/>
          </a:xfrm>
          <a:prstGeom prst="rect">
            <a:avLst/>
          </a:prstGeom>
        </p:spPr>
        <p:txBody>
          <a:bodyPr wrap="square" lIns="0" tIns="0" rIns="0" bIns="0">
            <a:spAutoFit/>
          </a:bodyPr>
          <a:lstStyle>
            <a:lvl1pPr>
              <a:defRPr sz="1300" cap="all" baseline="0">
                <a:solidFill>
                  <a:schemeClr val="tx2"/>
                </a:solidFill>
              </a:defRPr>
            </a:lvl1pPr>
          </a:lstStyle>
          <a:p>
            <a:pPr lvl="0"/>
            <a:r>
              <a:rPr lang="en-GB" dirty="0"/>
              <a:t>Responsible</a:t>
            </a:r>
          </a:p>
        </p:txBody>
      </p:sp>
      <p:sp>
        <p:nvSpPr>
          <p:cNvPr id="11" name="Textplatzhalter 11"/>
          <p:cNvSpPr>
            <a:spLocks noGrp="1"/>
          </p:cNvSpPr>
          <p:nvPr>
            <p:ph type="body" sz="quarter" idx="16" hasCustomPrompt="1"/>
          </p:nvPr>
        </p:nvSpPr>
        <p:spPr bwMode="gray">
          <a:xfrm>
            <a:off x="459106" y="2149158"/>
            <a:ext cx="1499234" cy="292388"/>
          </a:xfrm>
          <a:prstGeom prst="rect">
            <a:avLst/>
          </a:prstGeom>
        </p:spPr>
        <p:txBody>
          <a:bodyPr wrap="square" lIns="0" tIns="0" rIns="0" bIns="0">
            <a:spAutoFit/>
          </a:bodyPr>
          <a:lstStyle>
            <a:lvl1pPr>
              <a:defRPr sz="2000" cap="none" baseline="0">
                <a:solidFill>
                  <a:schemeClr val="tx1"/>
                </a:solidFill>
              </a:defRPr>
            </a:lvl1pPr>
          </a:lstStyle>
          <a:p>
            <a:pPr lvl="0"/>
            <a:r>
              <a:rPr lang="en-GB"/>
              <a:t>11.00 – 11.40</a:t>
            </a:r>
            <a:endParaRPr lang="en-GB" dirty="0"/>
          </a:p>
        </p:txBody>
      </p:sp>
      <p:sp>
        <p:nvSpPr>
          <p:cNvPr id="14" name="Textplatzhalter 11"/>
          <p:cNvSpPr>
            <a:spLocks noGrp="1"/>
          </p:cNvSpPr>
          <p:nvPr>
            <p:ph type="body" sz="quarter" idx="18" hasCustomPrompt="1"/>
          </p:nvPr>
        </p:nvSpPr>
        <p:spPr bwMode="gray">
          <a:xfrm>
            <a:off x="7670164" y="2149158"/>
            <a:ext cx="1782763" cy="190052"/>
          </a:xfrm>
          <a:prstGeom prst="rect">
            <a:avLst/>
          </a:prstGeom>
        </p:spPr>
        <p:txBody>
          <a:bodyPr wrap="square" lIns="0" tIns="0" rIns="0" bIns="0">
            <a:spAutoFit/>
          </a:bodyPr>
          <a:lstStyle>
            <a:lvl1pPr>
              <a:defRPr sz="1300" b="1" cap="none" baseline="0">
                <a:solidFill>
                  <a:schemeClr val="tx1"/>
                </a:solidFill>
              </a:defRPr>
            </a:lvl1pPr>
          </a:lstStyle>
          <a:p>
            <a:pPr lvl="0"/>
            <a:r>
              <a:rPr lang="en-GB" dirty="0"/>
              <a:t>Responsible</a:t>
            </a:r>
          </a:p>
        </p:txBody>
      </p:sp>
      <p:sp>
        <p:nvSpPr>
          <p:cNvPr id="15" name="Textplatzhalter 11"/>
          <p:cNvSpPr>
            <a:spLocks noGrp="1"/>
          </p:cNvSpPr>
          <p:nvPr>
            <p:ph type="body" sz="quarter" idx="19"/>
          </p:nvPr>
        </p:nvSpPr>
        <p:spPr bwMode="gray">
          <a:xfrm>
            <a:off x="2668904" y="2149158"/>
            <a:ext cx="4283075" cy="190052"/>
          </a:xfrm>
          <a:prstGeom prst="rect">
            <a:avLst/>
          </a:prstGeom>
        </p:spPr>
        <p:txBody>
          <a:bodyPr wrap="square" lIns="0" tIns="0" rIns="0" bIns="0">
            <a:spAutoFit/>
          </a:bodyPr>
          <a:lstStyle>
            <a:lvl1pPr>
              <a:defRPr sz="1300" cap="none" baseline="0">
                <a:solidFill>
                  <a:schemeClr val="tx1"/>
                </a:solidFill>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de-DE"/>
          </a:p>
        </p:txBody>
      </p:sp>
      <p:sp>
        <p:nvSpPr>
          <p:cNvPr id="17" name="Text Placeholder 9"/>
          <p:cNvSpPr>
            <a:spLocks noGrp="1"/>
          </p:cNvSpPr>
          <p:nvPr>
            <p:ph type="body" sz="quarter" idx="20" hasCustomPrompt="1"/>
          </p:nvPr>
        </p:nvSpPr>
        <p:spPr>
          <a:xfrm>
            <a:off x="451104" y="1180800"/>
            <a:ext cx="9005634" cy="233910"/>
          </a:xfrm>
        </p:spPr>
        <p:txBody>
          <a:bodyPr/>
          <a:lstStyle>
            <a:lvl1pPr marL="0" marR="0" indent="0" algn="l" defTabSz="914400" rtl="0" eaLnBrk="1" fontAlgn="base" latinLnBrk="0" hangingPunct="1">
              <a:lnSpc>
                <a:spcPct val="95000"/>
              </a:lnSpc>
              <a:spcBef>
                <a:spcPts val="400"/>
              </a:spcBef>
              <a:spcAft>
                <a:spcPct val="0"/>
              </a:spcAft>
              <a:buClrTx/>
              <a:buSzTx/>
              <a:buFont typeface="Arial" pitchFamily="34" charset="0"/>
              <a:buNone/>
              <a:tabLst/>
              <a:defRPr sz="1600">
                <a:solidFill>
                  <a:schemeClr val="tx2"/>
                </a:solidFill>
              </a:defRPr>
            </a:lvl1pPr>
          </a:lstStyle>
          <a:p>
            <a:pPr marL="0" marR="0" lvl="0" indent="0" algn="l" defTabSz="914400" rtl="0" eaLnBrk="1" fontAlgn="base" latinLnBrk="0" hangingPunct="1">
              <a:lnSpc>
                <a:spcPct val="95000"/>
              </a:lnSpc>
              <a:spcBef>
                <a:spcPts val="400"/>
              </a:spcBef>
              <a:spcAft>
                <a:spcPct val="0"/>
              </a:spcAft>
              <a:buClrTx/>
              <a:buSzTx/>
              <a:buFont typeface="Arial" pitchFamily="34" charset="0"/>
              <a:buNone/>
              <a:tabLst/>
              <a:defRPr/>
            </a:pPr>
            <a:r>
              <a:rPr lang="en-GB" dirty="0"/>
              <a:t>Please click here to edit sub-master format</a:t>
            </a:r>
          </a:p>
        </p:txBody>
      </p:sp>
    </p:spTree>
    <p:custDataLst>
      <p:tags r:id="rId1"/>
    </p:custDataLst>
    <p:extLst>
      <p:ext uri="{BB962C8B-B14F-4D97-AF65-F5344CB8AC3E}">
        <p14:creationId xmlns:p14="http://schemas.microsoft.com/office/powerpoint/2010/main" val="3664153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67372" y="2825399"/>
            <a:ext cx="3782807" cy="2878138"/>
          </a:xfrm>
          <a:solidFill>
            <a:schemeClr val="bg1">
              <a:lumMod val="95000"/>
            </a:schemeClr>
          </a:solidFill>
        </p:spPr>
        <p:txBody>
          <a:bodyPr rtlCol="0">
            <a:normAutofit/>
          </a:bodyPr>
          <a:lstStyle>
            <a:lvl1pPr>
              <a:defRPr sz="813"/>
            </a:lvl1pPr>
          </a:lstStyle>
          <a:p>
            <a:pPr lvl="0"/>
            <a:endParaRPr lang="en-US" noProof="0"/>
          </a:p>
        </p:txBody>
      </p:sp>
    </p:spTree>
    <p:extLst>
      <p:ext uri="{BB962C8B-B14F-4D97-AF65-F5344CB8AC3E}">
        <p14:creationId xmlns:p14="http://schemas.microsoft.com/office/powerpoint/2010/main" val="170743009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995014" y="1014456"/>
            <a:ext cx="2898260" cy="4768596"/>
          </a:xfrm>
          <a:prstGeom prst="rect">
            <a:avLst/>
          </a:prstGeo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113309372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Placeholder Slide">
    <p:spTree>
      <p:nvGrpSpPr>
        <p:cNvPr id="1" name=""/>
        <p:cNvGrpSpPr/>
        <p:nvPr/>
      </p:nvGrpSpPr>
      <p:grpSpPr>
        <a:xfrm>
          <a:off x="0" y="0"/>
          <a:ext cx="0" cy="0"/>
          <a:chOff x="0" y="0"/>
          <a:chExt cx="0" cy="0"/>
        </a:xfrm>
      </p:grpSpPr>
      <p:sp>
        <p:nvSpPr>
          <p:cNvPr id="4" name="Picture Placeholder 8"/>
          <p:cNvSpPr>
            <a:spLocks noGrp="1"/>
          </p:cNvSpPr>
          <p:nvPr>
            <p:ph type="pic" sz="quarter" idx="14"/>
          </p:nvPr>
        </p:nvSpPr>
        <p:spPr>
          <a:xfrm>
            <a:off x="5720730" y="1014456"/>
            <a:ext cx="2898260" cy="4768596"/>
          </a:xfrm>
          <a:prstGeom prst="rect">
            <a:avLst/>
          </a:prstGeo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106124546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ehind the Scenes">
    <p:spTree>
      <p:nvGrpSpPr>
        <p:cNvPr id="1" name=""/>
        <p:cNvGrpSpPr/>
        <p:nvPr/>
      </p:nvGrpSpPr>
      <p:grpSpPr>
        <a:xfrm>
          <a:off x="0" y="0"/>
          <a:ext cx="0" cy="0"/>
          <a:chOff x="0" y="0"/>
          <a:chExt cx="0" cy="0"/>
        </a:xfrm>
      </p:grpSpPr>
      <p:sp>
        <p:nvSpPr>
          <p:cNvPr id="5" name="Picture Placeholder 17"/>
          <p:cNvSpPr>
            <a:spLocks noGrp="1"/>
          </p:cNvSpPr>
          <p:nvPr>
            <p:ph type="pic" sz="quarter" idx="14"/>
          </p:nvPr>
        </p:nvSpPr>
        <p:spPr>
          <a:xfrm>
            <a:off x="2895698" y="2490952"/>
            <a:ext cx="4061663" cy="3121573"/>
          </a:xfrm>
          <a:solidFill>
            <a:schemeClr val="bg1">
              <a:lumMod val="95000"/>
            </a:schemeClr>
          </a:solidFill>
        </p:spPr>
        <p:txBody>
          <a:bodyPr rtlCol="0">
            <a:normAutofit/>
          </a:bodyPr>
          <a:lstStyle>
            <a:lvl1pPr marL="0" indent="0">
              <a:buNone/>
              <a:defRPr sz="1138">
                <a:solidFill>
                  <a:schemeClr val="tx1"/>
                </a:solidFill>
              </a:defRPr>
            </a:lvl1pPr>
          </a:lstStyle>
          <a:p>
            <a:pPr lvl="0"/>
            <a:endParaRPr lang="en-US" noProof="0"/>
          </a:p>
        </p:txBody>
      </p:sp>
    </p:spTree>
    <p:extLst>
      <p:ext uri="{BB962C8B-B14F-4D97-AF65-F5344CB8AC3E}">
        <p14:creationId xmlns:p14="http://schemas.microsoft.com/office/powerpoint/2010/main" val="1409096780"/>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7_Placeholder-Image">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4142337"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94303080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8_Placeholder-Image">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5773985" y="0"/>
            <a:ext cx="4142337"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85133817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und Zita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kt 2" hidden="1"/>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6" name="Rectangle 8"/>
          <p:cNvSpPr>
            <a:spLocks noChangeArrowheads="1"/>
          </p:cNvSpPr>
          <p:nvPr userDrawn="1"/>
        </p:nvSpPr>
        <p:spPr bwMode="gray">
          <a:xfrm>
            <a:off x="0" y="3438524"/>
            <a:ext cx="9906000" cy="3419475"/>
          </a:xfrm>
          <a:prstGeom prst="rect">
            <a:avLst/>
          </a:prstGeom>
          <a:solidFill>
            <a:schemeClr val="accent1"/>
          </a:solidFill>
          <a:ln>
            <a:noFill/>
          </a:ln>
          <a:effectLst/>
        </p:spPr>
        <p:txBody>
          <a:bodyPr lIns="0" tIns="0" rIns="0" bIns="0" anchor="ctr"/>
          <a:lstStyle/>
          <a:p>
            <a:pPr algn="ctr" fontAlgn="auto">
              <a:spcBef>
                <a:spcPts val="0"/>
              </a:spcBef>
              <a:spcAft>
                <a:spcPts val="0"/>
              </a:spcAft>
              <a:buClr>
                <a:srgbClr val="808080"/>
              </a:buClr>
              <a:buFont typeface="Wingdings" pitchFamily="2" charset="2"/>
              <a:buNone/>
              <a:defRPr/>
            </a:pPr>
            <a:endParaRPr lang="en-GB" sz="4800" b="1" dirty="0">
              <a:solidFill>
                <a:schemeClr val="bg1"/>
              </a:solidFill>
              <a:latin typeface="Verdana" pitchFamily="34" charset="0"/>
              <a:ea typeface="Verdana" pitchFamily="34" charset="0"/>
              <a:cs typeface="Verdana" pitchFamily="34" charset="0"/>
            </a:endParaRPr>
          </a:p>
        </p:txBody>
      </p:sp>
      <p:sp>
        <p:nvSpPr>
          <p:cNvPr id="8" name="Textplatzhalter 12"/>
          <p:cNvSpPr>
            <a:spLocks noGrp="1"/>
          </p:cNvSpPr>
          <p:nvPr>
            <p:ph type="body" sz="quarter" idx="14" hasCustomPrompt="1"/>
          </p:nvPr>
        </p:nvSpPr>
        <p:spPr bwMode="gray">
          <a:xfrm>
            <a:off x="802258" y="4268668"/>
            <a:ext cx="8299898" cy="292388"/>
          </a:xfrm>
          <a:prstGeom prst="rect">
            <a:avLst/>
          </a:prstGeom>
        </p:spPr>
        <p:txBody>
          <a:bodyPr/>
          <a:lstStyle>
            <a:lvl1pPr>
              <a:defRPr sz="2000" cap="all" baseline="0">
                <a:solidFill>
                  <a:schemeClr val="bg1"/>
                </a:solidFill>
                <a:latin typeface="+mn-lt"/>
              </a:defRPr>
            </a:lvl1pPr>
            <a:lvl2pPr marL="180975" indent="-180975">
              <a:buClr>
                <a:schemeClr val="tx2"/>
              </a:buClr>
              <a:buSzPct val="80000"/>
              <a:buFont typeface="Webdings" pitchFamily="18" charset="2"/>
              <a:buChar char=""/>
              <a:defRPr lang="de-DE" sz="1300" kern="1200" dirty="0" smtClean="0">
                <a:solidFill>
                  <a:srgbClr val="005C85"/>
                </a:solidFill>
                <a:latin typeface="+mn-lt"/>
                <a:ea typeface="Verdana" pitchFamily="34" charset="0"/>
                <a:cs typeface="Helvetica" panose="020B0604020202020204" pitchFamily="34" charset="0"/>
              </a:defRPr>
            </a:lvl2pPr>
            <a:lvl3pPr marL="358775" indent="-177800">
              <a:buClr>
                <a:schemeClr val="tx2"/>
              </a:buClr>
              <a:buSzPct val="100000"/>
              <a:buFont typeface="Arial" pitchFamily="34" charset="0"/>
              <a:buChar char="̵"/>
              <a:defRPr sz="1300">
                <a:solidFill>
                  <a:schemeClr val="tx2"/>
                </a:solidFill>
                <a:latin typeface="+mn-lt"/>
              </a:defRPr>
            </a:lvl3pPr>
            <a:lvl4pPr marL="539750" indent="-180975">
              <a:buClr>
                <a:schemeClr val="tx2"/>
              </a:buClr>
              <a:buFont typeface="Arial" pitchFamily="34" charset="0"/>
              <a:buChar char="̵"/>
              <a:defRPr sz="1300">
                <a:solidFill>
                  <a:schemeClr val="tx2"/>
                </a:solidFill>
                <a:latin typeface="+mn-lt"/>
              </a:defRPr>
            </a:lvl4pPr>
            <a:lvl5pPr marL="715963" indent="-174625" defTabSz="715963">
              <a:buClr>
                <a:schemeClr val="tx2"/>
              </a:buClr>
              <a:buFont typeface="Arial" pitchFamily="34" charset="0"/>
              <a:buChar char="̵"/>
              <a:defRPr sz="1300">
                <a:solidFill>
                  <a:schemeClr val="tx2"/>
                </a:solidFill>
                <a:latin typeface="+mn-lt"/>
              </a:defRPr>
            </a:lvl5pPr>
          </a:lstStyle>
          <a:p>
            <a:pPr lvl="0"/>
            <a:r>
              <a:rPr lang="en-GB" noProof="0" dirty="0"/>
              <a:t>Please click here to edit master format</a:t>
            </a:r>
            <a:endParaRPr lang="en-GB" dirty="0"/>
          </a:p>
        </p:txBody>
      </p:sp>
      <p:sp>
        <p:nvSpPr>
          <p:cNvPr id="9" name="Textplatzhalter 8"/>
          <p:cNvSpPr>
            <a:spLocks noGrp="1"/>
          </p:cNvSpPr>
          <p:nvPr>
            <p:ph type="body" sz="quarter" idx="15" hasCustomPrompt="1"/>
          </p:nvPr>
        </p:nvSpPr>
        <p:spPr bwMode="gray">
          <a:xfrm>
            <a:off x="459104" y="1798638"/>
            <a:ext cx="9000000" cy="190052"/>
          </a:xfrm>
        </p:spPr>
        <p:txBody>
          <a:bodyPr/>
          <a:lstStyle/>
          <a:p>
            <a:pPr lvl="0"/>
            <a:r>
              <a:rPr lang="en-GB" noProof="0" dirty="0"/>
              <a:t>Please click here to edit master format</a:t>
            </a:r>
            <a:endParaRPr lang="en-GB" dirty="0"/>
          </a:p>
        </p:txBody>
      </p:sp>
      <p:sp>
        <p:nvSpPr>
          <p:cNvPr id="12" name="Text Placeholder 9"/>
          <p:cNvSpPr>
            <a:spLocks noGrp="1"/>
          </p:cNvSpPr>
          <p:nvPr>
            <p:ph type="body" sz="quarter" idx="16" hasCustomPrompt="1"/>
          </p:nvPr>
        </p:nvSpPr>
        <p:spPr>
          <a:xfrm>
            <a:off x="451104" y="1180800"/>
            <a:ext cx="9005634" cy="233910"/>
          </a:xfrm>
        </p:spPr>
        <p:txBody>
          <a:bodyPr/>
          <a:lstStyle>
            <a:lvl1pPr marL="0" marR="0" indent="0" algn="l" defTabSz="914400" rtl="0" eaLnBrk="1" fontAlgn="base" latinLnBrk="0" hangingPunct="1">
              <a:lnSpc>
                <a:spcPct val="95000"/>
              </a:lnSpc>
              <a:spcBef>
                <a:spcPts val="400"/>
              </a:spcBef>
              <a:spcAft>
                <a:spcPct val="0"/>
              </a:spcAft>
              <a:buClrTx/>
              <a:buSzTx/>
              <a:buFont typeface="Arial" pitchFamily="34" charset="0"/>
              <a:buNone/>
              <a:tabLst/>
              <a:defRPr sz="1600">
                <a:solidFill>
                  <a:schemeClr val="tx2"/>
                </a:solidFill>
              </a:defRPr>
            </a:lvl1pPr>
          </a:lstStyle>
          <a:p>
            <a:pPr marL="0" marR="0" lvl="0" indent="0" algn="l" defTabSz="914400" rtl="0" eaLnBrk="1" fontAlgn="base" latinLnBrk="0" hangingPunct="1">
              <a:lnSpc>
                <a:spcPct val="95000"/>
              </a:lnSpc>
              <a:spcBef>
                <a:spcPts val="400"/>
              </a:spcBef>
              <a:spcAft>
                <a:spcPct val="0"/>
              </a:spcAft>
              <a:buClrTx/>
              <a:buSzTx/>
              <a:buFont typeface="Arial" pitchFamily="34" charset="0"/>
              <a:buNone/>
              <a:tabLst/>
              <a:defRPr/>
            </a:pPr>
            <a:r>
              <a:rPr lang="en-GB" dirty="0"/>
              <a:t>Please click here to edit sub-master format</a:t>
            </a:r>
          </a:p>
        </p:txBody>
      </p:sp>
      <p:sp>
        <p:nvSpPr>
          <p:cNvPr id="2" name="Title 1"/>
          <p:cNvSpPr>
            <a:spLocks noGrp="1"/>
          </p:cNvSpPr>
          <p:nvPr>
            <p:ph type="title"/>
          </p:nvPr>
        </p:nvSpPr>
        <p:spPr/>
        <p:txBody>
          <a:bodyPr/>
          <a:lstStyle/>
          <a:p>
            <a:r>
              <a:rPr lang="en-US"/>
              <a:t>Click to edit Master title style</a:t>
            </a:r>
            <a:endParaRPr lang="de-DE"/>
          </a:p>
        </p:txBody>
      </p:sp>
    </p:spTree>
    <p:custDataLst>
      <p:tags r:id="rId1"/>
    </p:custDataLst>
    <p:extLst>
      <p:ext uri="{BB962C8B-B14F-4D97-AF65-F5344CB8AC3E}">
        <p14:creationId xmlns:p14="http://schemas.microsoft.com/office/powerpoint/2010/main" val="374635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kt 1" hidden="1"/>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3" name="Rectangle 8"/>
          <p:cNvSpPr>
            <a:spLocks noChangeArrowheads="1"/>
          </p:cNvSpPr>
          <p:nvPr userDrawn="1"/>
        </p:nvSpPr>
        <p:spPr bwMode="gray">
          <a:xfrm>
            <a:off x="0" y="0"/>
            <a:ext cx="9906000" cy="6858000"/>
          </a:xfrm>
          <a:prstGeom prst="rect">
            <a:avLst/>
          </a:prstGeom>
          <a:solidFill>
            <a:schemeClr val="accent1"/>
          </a:solidFill>
          <a:ln>
            <a:noFill/>
          </a:ln>
          <a:effectLst/>
        </p:spPr>
        <p:txBody>
          <a:bodyPr lIns="0" tIns="0" rIns="0" bIns="0" anchor="ctr"/>
          <a:lstStyle/>
          <a:p>
            <a:pPr algn="ctr" fontAlgn="auto">
              <a:spcBef>
                <a:spcPts val="0"/>
              </a:spcBef>
              <a:spcAft>
                <a:spcPts val="0"/>
              </a:spcAft>
              <a:buClr>
                <a:srgbClr val="808080"/>
              </a:buClr>
              <a:buFont typeface="Wingdings" pitchFamily="2" charset="2"/>
              <a:buNone/>
              <a:defRPr/>
            </a:pPr>
            <a:endParaRPr lang="en-GB" sz="4800" b="1" dirty="0">
              <a:solidFill>
                <a:schemeClr val="bg1"/>
              </a:solidFill>
              <a:latin typeface="Verdana" pitchFamily="34" charset="0"/>
              <a:ea typeface="Verdana" pitchFamily="34" charset="0"/>
              <a:cs typeface="Verdana" pitchFamily="34" charset="0"/>
            </a:endParaRPr>
          </a:p>
        </p:txBody>
      </p:sp>
      <p:sp>
        <p:nvSpPr>
          <p:cNvPr id="7" name="Textplatzhalter 12"/>
          <p:cNvSpPr>
            <a:spLocks noGrp="1"/>
          </p:cNvSpPr>
          <p:nvPr>
            <p:ph type="body" sz="quarter" idx="14" hasCustomPrompt="1"/>
          </p:nvPr>
        </p:nvSpPr>
        <p:spPr bwMode="gray">
          <a:xfrm>
            <a:off x="802258" y="3044508"/>
            <a:ext cx="8299898" cy="292388"/>
          </a:xfrm>
          <a:prstGeom prst="rect">
            <a:avLst/>
          </a:prstGeom>
        </p:spPr>
        <p:txBody>
          <a:bodyPr/>
          <a:lstStyle>
            <a:lvl1pPr>
              <a:defRPr sz="2000" cap="all" baseline="0">
                <a:solidFill>
                  <a:schemeClr val="bg1"/>
                </a:solidFill>
                <a:latin typeface="+mn-lt"/>
              </a:defRPr>
            </a:lvl1pPr>
            <a:lvl2pPr marL="180975" indent="-180975">
              <a:buClr>
                <a:schemeClr val="tx2"/>
              </a:buClr>
              <a:buSzPct val="80000"/>
              <a:buFont typeface="Webdings" pitchFamily="18" charset="2"/>
              <a:buChar char=""/>
              <a:defRPr lang="de-DE" sz="1300" kern="1200" dirty="0" smtClean="0">
                <a:solidFill>
                  <a:srgbClr val="005C85"/>
                </a:solidFill>
                <a:latin typeface="+mn-lt"/>
                <a:ea typeface="Verdana" pitchFamily="34" charset="0"/>
                <a:cs typeface="Helvetica" panose="020B0604020202020204" pitchFamily="34" charset="0"/>
              </a:defRPr>
            </a:lvl2pPr>
            <a:lvl3pPr marL="358775" indent="-177800">
              <a:buClr>
                <a:schemeClr val="tx2"/>
              </a:buClr>
              <a:buSzPct val="100000"/>
              <a:buFont typeface="Arial" pitchFamily="34" charset="0"/>
              <a:buChar char="̵"/>
              <a:defRPr sz="1300">
                <a:solidFill>
                  <a:schemeClr val="tx2"/>
                </a:solidFill>
                <a:latin typeface="+mn-lt"/>
              </a:defRPr>
            </a:lvl3pPr>
            <a:lvl4pPr marL="539750" indent="-180975">
              <a:buClr>
                <a:schemeClr val="tx2"/>
              </a:buClr>
              <a:buFont typeface="Arial" pitchFamily="34" charset="0"/>
              <a:buChar char="̵"/>
              <a:defRPr sz="1300">
                <a:solidFill>
                  <a:schemeClr val="tx2"/>
                </a:solidFill>
                <a:latin typeface="+mn-lt"/>
              </a:defRPr>
            </a:lvl4pPr>
            <a:lvl5pPr marL="715963" indent="-174625" defTabSz="715963">
              <a:buClr>
                <a:schemeClr val="tx2"/>
              </a:buClr>
              <a:buFont typeface="Arial" pitchFamily="34" charset="0"/>
              <a:buChar char="̵"/>
              <a:defRPr sz="1300">
                <a:solidFill>
                  <a:schemeClr val="tx2"/>
                </a:solidFill>
                <a:latin typeface="+mn-lt"/>
              </a:defRPr>
            </a:lvl5pPr>
          </a:lstStyle>
          <a:p>
            <a:pPr lvl="0"/>
            <a:r>
              <a:rPr lang="en-GB" noProof="0" dirty="0"/>
              <a:t>Please click here to edit master format</a:t>
            </a:r>
            <a:endParaRPr lang="en-GB" dirty="0"/>
          </a:p>
        </p:txBody>
      </p:sp>
    </p:spTree>
    <p:custDataLst>
      <p:tags r:id="rId1"/>
    </p:custDataLst>
    <p:extLst>
      <p:ext uri="{BB962C8B-B14F-4D97-AF65-F5344CB8AC3E}">
        <p14:creationId xmlns:p14="http://schemas.microsoft.com/office/powerpoint/2010/main" val="1252828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elfoli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FC1B1E4-E517-4944-946E-DDAD7A412616}"/>
              </a:ext>
            </a:extLst>
          </p:cNvPr>
          <p:cNvGraphicFramePr>
            <a:graphicFrameLocks noChangeAspect="1"/>
          </p:cNvGraphicFramePr>
          <p:nvPr userDrawn="1">
            <p:custDataLst>
              <p:tags r:id="rId1"/>
            </p:custDataLst>
            <p:extLst>
              <p:ext uri="{D42A27DB-BD31-4B8C-83A1-F6EECF244321}">
                <p14:modId xmlns:p14="http://schemas.microsoft.com/office/powerpoint/2010/main" val="8506368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5" name="Object 4" hidden="1">
                        <a:extLst>
                          <a:ext uri="{FF2B5EF4-FFF2-40B4-BE49-F238E27FC236}">
                            <a16:creationId xmlns:a16="http://schemas.microsoft.com/office/drawing/2014/main" id="{8FC1B1E4-E517-4944-946E-DDAD7A412616}"/>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Bildplatzhalter 8"/>
          <p:cNvSpPr>
            <a:spLocks noGrp="1"/>
          </p:cNvSpPr>
          <p:nvPr>
            <p:ph type="pic" sz="quarter" idx="11"/>
          </p:nvPr>
        </p:nvSpPr>
        <p:spPr bwMode="gray">
          <a:xfrm>
            <a:off x="0" y="1808820"/>
            <a:ext cx="9906000" cy="190052"/>
          </a:xfrm>
          <a:solidFill>
            <a:schemeClr val="bg2"/>
          </a:solidFill>
        </p:spPr>
        <p:txBody>
          <a:bodyPr/>
          <a:lstStyle>
            <a:lvl1pPr marL="0" indent="0" algn="ctr">
              <a:buNone/>
              <a:defRPr/>
            </a:lvl1pPr>
          </a:lstStyle>
          <a:p>
            <a:r>
              <a:rPr lang="en-US"/>
              <a:t>Click icon to add picture</a:t>
            </a:r>
            <a:endParaRPr lang="de-DE"/>
          </a:p>
        </p:txBody>
      </p:sp>
      <p:sp>
        <p:nvSpPr>
          <p:cNvPr id="2" name="Titel 1"/>
          <p:cNvSpPr>
            <a:spLocks noGrp="1"/>
          </p:cNvSpPr>
          <p:nvPr>
            <p:ph type="ctrTitle"/>
          </p:nvPr>
        </p:nvSpPr>
        <p:spPr bwMode="gray">
          <a:xfrm>
            <a:off x="0" y="3945428"/>
            <a:ext cx="9906000" cy="671704"/>
          </a:xfrm>
          <a:prstGeom prst="rect">
            <a:avLst/>
          </a:prstGeom>
          <a:solidFill>
            <a:schemeClr val="bg1"/>
          </a:solidFill>
        </p:spPr>
        <p:txBody>
          <a:bodyPr wrap="square" lIns="1224000" tIns="72000" rIns="180000" bIns="72000" anchor="b" anchorCtr="0">
            <a:spAutoFit/>
          </a:bodyPr>
          <a:lstStyle>
            <a:lvl1pPr>
              <a:defRPr sz="3600" b="0">
                <a:solidFill>
                  <a:schemeClr val="tx1"/>
                </a:solidFill>
              </a:defRPr>
            </a:lvl1pPr>
          </a:lstStyle>
          <a:p>
            <a:r>
              <a:rPr lang="en-US"/>
              <a:t>Click to edit Master title style</a:t>
            </a:r>
            <a:endParaRPr lang="de-DE"/>
          </a:p>
        </p:txBody>
      </p:sp>
      <p:sp>
        <p:nvSpPr>
          <p:cNvPr id="4" name="Datumsplatzhalter 3"/>
          <p:cNvSpPr>
            <a:spLocks noGrp="1"/>
          </p:cNvSpPr>
          <p:nvPr>
            <p:ph type="dt" sz="half" idx="10"/>
          </p:nvPr>
        </p:nvSpPr>
        <p:spPr bwMode="gray">
          <a:xfrm>
            <a:off x="1364601" y="4653136"/>
            <a:ext cx="7645388" cy="252028"/>
          </a:xfrm>
        </p:spPr>
        <p:txBody>
          <a:bodyPr/>
          <a:lstStyle>
            <a:lvl1pPr algn="l">
              <a:defRPr sz="1250">
                <a:solidFill>
                  <a:schemeClr val="tx1"/>
                </a:solidFill>
              </a:defRPr>
            </a:lvl1pPr>
          </a:lstStyle>
          <a:p>
            <a:fld id="{A7E43B40-DD35-4325-82D1-BF5F8E0CBB96}" type="datetime4">
              <a:rPr lang="en-US" smtClean="0"/>
              <a:pPr/>
              <a:t>February 7, 2023</a:t>
            </a:fld>
            <a:endParaRPr lang="de-DE"/>
          </a:p>
        </p:txBody>
      </p:sp>
      <p:cxnSp>
        <p:nvCxnSpPr>
          <p:cNvPr id="35" name="Gerade Verbindung 15"/>
          <p:cNvCxnSpPr/>
          <p:nvPr userDrawn="1"/>
        </p:nvCxnSpPr>
        <p:spPr bwMode="gray">
          <a:xfrm flipH="1">
            <a:off x="-274639" y="265311"/>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 Verbindung 16"/>
          <p:cNvCxnSpPr/>
          <p:nvPr userDrawn="1"/>
        </p:nvCxnSpPr>
        <p:spPr bwMode="gray">
          <a:xfrm flipH="1">
            <a:off x="-274639" y="96704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Gerade Verbindung 17"/>
          <p:cNvCxnSpPr/>
          <p:nvPr userDrawn="1"/>
        </p:nvCxnSpPr>
        <p:spPr bwMode="gray">
          <a:xfrm flipH="1">
            <a:off x="-274639" y="169808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Gerade Verbindung 18"/>
          <p:cNvCxnSpPr/>
          <p:nvPr userDrawn="1"/>
        </p:nvCxnSpPr>
        <p:spPr bwMode="gray">
          <a:xfrm flipH="1">
            <a:off x="-274639" y="6308725"/>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Gerade Verbindung 19"/>
          <p:cNvCxnSpPr/>
          <p:nvPr userDrawn="1"/>
        </p:nvCxnSpPr>
        <p:spPr bwMode="gray">
          <a:xfrm flipH="1">
            <a:off x="-274639" y="6777038"/>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Gerade Verbindung 25"/>
          <p:cNvCxnSpPr/>
          <p:nvPr userDrawn="1"/>
        </p:nvCxnSpPr>
        <p:spPr bwMode="gray">
          <a:xfrm rot="5400000" flipH="1">
            <a:off x="355854" y="-176213"/>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Gerade Verbindung 26"/>
          <p:cNvCxnSpPr/>
          <p:nvPr userDrawn="1"/>
        </p:nvCxnSpPr>
        <p:spPr bwMode="gray">
          <a:xfrm rot="5400000" flipH="1">
            <a:off x="4714875" y="-176213"/>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Gerade Verbindung 27"/>
          <p:cNvCxnSpPr/>
          <p:nvPr userDrawn="1"/>
        </p:nvCxnSpPr>
        <p:spPr bwMode="gray">
          <a:xfrm rot="5400000" flipH="1">
            <a:off x="5000625" y="-176213"/>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Gerade Verbindung 28"/>
          <p:cNvCxnSpPr/>
          <p:nvPr userDrawn="1"/>
        </p:nvCxnSpPr>
        <p:spPr bwMode="gray">
          <a:xfrm rot="5400000" flipH="1">
            <a:off x="9359647" y="-176213"/>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Gerade Verbindung 29"/>
          <p:cNvCxnSpPr/>
          <p:nvPr userDrawn="1"/>
        </p:nvCxnSpPr>
        <p:spPr bwMode="gray">
          <a:xfrm rot="5400000" flipH="1">
            <a:off x="355854" y="707231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Gerade Verbindung 30"/>
          <p:cNvCxnSpPr/>
          <p:nvPr userDrawn="1"/>
        </p:nvCxnSpPr>
        <p:spPr bwMode="gray">
          <a:xfrm rot="5400000" flipH="1">
            <a:off x="4714875" y="707231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Gerade Verbindung 31"/>
          <p:cNvCxnSpPr/>
          <p:nvPr userDrawn="1"/>
        </p:nvCxnSpPr>
        <p:spPr bwMode="gray">
          <a:xfrm rot="5400000" flipH="1">
            <a:off x="5000625" y="707231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Gerade Verbindung 32"/>
          <p:cNvCxnSpPr/>
          <p:nvPr userDrawn="1"/>
        </p:nvCxnSpPr>
        <p:spPr bwMode="gray">
          <a:xfrm rot="5400000" flipH="1">
            <a:off x="9359647" y="707231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632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906000" cy="6858000"/>
          </a:xfrm>
          <a:solidFill>
            <a:schemeClr val="bg1">
              <a:lumMod val="95000"/>
            </a:schemeClr>
          </a:solidFill>
        </p:spPr>
        <p:txBody>
          <a:bodyPr rtlCol="0">
            <a:normAutofit/>
          </a:bodyPr>
          <a:lstStyle>
            <a:lvl1pPr>
              <a:defRPr sz="1138"/>
            </a:lvl1pPr>
          </a:lstStyle>
          <a:p>
            <a:pPr lvl="0"/>
            <a:endParaRPr lang="en-US" noProof="0"/>
          </a:p>
        </p:txBody>
      </p:sp>
    </p:spTree>
    <p:extLst>
      <p:ext uri="{BB962C8B-B14F-4D97-AF65-F5344CB8AC3E}">
        <p14:creationId xmlns:p14="http://schemas.microsoft.com/office/powerpoint/2010/main" val="2501581761"/>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3.xml"/><Relationship Id="rId5" Type="http://schemas.openxmlformats.org/officeDocument/2006/relationships/slideLayout" Target="../slideLayouts/slideLayout5.xml"/><Relationship Id="rId61" Type="http://schemas.openxmlformats.org/officeDocument/2006/relationships/image" Target="../media/image2.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2.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58"/>
            </p:custDataLst>
            <p:extLst>
              <p:ext uri="{D42A27DB-BD31-4B8C-83A1-F6EECF244321}">
                <p14:modId xmlns:p14="http://schemas.microsoft.com/office/powerpoint/2010/main" val="191845893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59" imgW="270" imgH="270" progId="TCLayout.ActiveDocument.1">
                  <p:embed/>
                </p:oleObj>
              </mc:Choice>
              <mc:Fallback>
                <p:oleObj name="think-cell Slide" r:id="rId59" imgW="270" imgH="270" progId="TCLayout.ActiveDocument.1">
                  <p:embed/>
                  <p:pic>
                    <p:nvPicPr>
                      <p:cNvPr id="2" name="Objekt 1" hidden="1"/>
                      <p:cNvPicPr/>
                      <p:nvPr/>
                    </p:nvPicPr>
                    <p:blipFill>
                      <a:blip r:embed="rId60"/>
                      <a:stretch>
                        <a:fillRect/>
                      </a:stretch>
                    </p:blipFill>
                    <p:spPr>
                      <a:xfrm>
                        <a:off x="0" y="0"/>
                        <a:ext cx="158750" cy="158750"/>
                      </a:xfrm>
                      <a:prstGeom prst="rect">
                        <a:avLst/>
                      </a:prstGeom>
                    </p:spPr>
                  </p:pic>
                </p:oleObj>
              </mc:Fallback>
            </mc:AlternateContent>
          </a:graphicData>
        </a:graphic>
      </p:graphicFrame>
      <p:sp>
        <p:nvSpPr>
          <p:cNvPr id="8" name="Rectangle 11"/>
          <p:cNvSpPr>
            <a:spLocks noChangeArrowheads="1"/>
          </p:cNvSpPr>
          <p:nvPr userDrawn="1"/>
        </p:nvSpPr>
        <p:spPr bwMode="gray">
          <a:xfrm>
            <a:off x="9151122" y="6620670"/>
            <a:ext cx="248466" cy="153888"/>
          </a:xfrm>
          <a:prstGeom prst="rect">
            <a:avLst/>
          </a:prstGeom>
        </p:spPr>
        <p:txBody>
          <a:bodyPr vert="horz" wrap="none" lIns="0" tIns="0" rIns="0" bIns="0" numCol="1" anchor="t" anchorCtr="0" compatLnSpc="1">
            <a:prstTxWarp prst="textNoShape">
              <a:avLst/>
            </a:prstTxWarp>
            <a:spAutoFit/>
          </a:bodyPr>
          <a:lstStyle/>
          <a:p>
            <a:pPr lvl="0" algn="r" eaLnBrk="0" hangingPunct="0"/>
            <a:fld id="{912CBAA5-889D-47C3-9922-5E9C38377C61}" type="slidenum">
              <a:rPr lang="en-GB" sz="1000" smtClean="0">
                <a:solidFill>
                  <a:schemeClr val="tx1"/>
                </a:solidFill>
                <a:latin typeface="+mn-lt"/>
              </a:rPr>
              <a:pPr lvl="0" algn="r" eaLnBrk="0" hangingPunct="0"/>
              <a:t>‹Nr.›</a:t>
            </a:fld>
            <a:endParaRPr lang="en-GB" sz="1000" dirty="0">
              <a:solidFill>
                <a:schemeClr val="tx1"/>
              </a:solidFill>
              <a:latin typeface="+mn-lt"/>
            </a:endParaRPr>
          </a:p>
        </p:txBody>
      </p:sp>
      <p:sp>
        <p:nvSpPr>
          <p:cNvPr id="12" name="Textplatzhalter 11"/>
          <p:cNvSpPr>
            <a:spLocks noGrp="1"/>
          </p:cNvSpPr>
          <p:nvPr userDrawn="1">
            <p:ph type="body" idx="1"/>
          </p:nvPr>
        </p:nvSpPr>
        <p:spPr bwMode="gray">
          <a:xfrm>
            <a:off x="453000" y="1698082"/>
            <a:ext cx="9000000" cy="1150315"/>
          </a:xfrm>
          <a:prstGeom prst="rect">
            <a:avLst/>
          </a:prstGeom>
        </p:spPr>
        <p:txBody>
          <a:bodyPr vert="horz" wrap="square" lIns="0" tIns="0" rIns="0" bIns="0" rtlCol="0">
            <a:spAutoFit/>
          </a:bodyPr>
          <a:lstStyle/>
          <a:p>
            <a:pPr lvl="0"/>
            <a:r>
              <a:rPr lang="en-GB" noProof="0" dirty="0"/>
              <a:t>Please click here to edit master format</a:t>
            </a:r>
            <a:endParaRPr lang="en-GB" dirty="0"/>
          </a:p>
          <a:p>
            <a:pPr lvl="1"/>
            <a:r>
              <a:rPr lang="en-GB" dirty="0"/>
              <a:t>First level</a:t>
            </a:r>
          </a:p>
          <a:p>
            <a:pPr lvl="2"/>
            <a:r>
              <a:rPr lang="en-GB" dirty="0"/>
              <a:t>Second level</a:t>
            </a:r>
          </a:p>
          <a:p>
            <a:pPr lvl="3"/>
            <a:r>
              <a:rPr lang="en-GB" dirty="0"/>
              <a:t>Third level</a:t>
            </a:r>
          </a:p>
          <a:p>
            <a:pPr lvl="4"/>
            <a:r>
              <a:rPr lang="en-GB" dirty="0"/>
              <a:t>Fourth level</a:t>
            </a:r>
          </a:p>
        </p:txBody>
      </p:sp>
      <p:sp>
        <p:nvSpPr>
          <p:cNvPr id="60" name="Rechteck 59"/>
          <p:cNvSpPr/>
          <p:nvPr userDrawn="1"/>
        </p:nvSpPr>
        <p:spPr bwMode="gray">
          <a:xfrm>
            <a:off x="10285095" y="437951"/>
            <a:ext cx="851607" cy="23038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lgn="ctr" fontAlgn="auto">
              <a:spcBef>
                <a:spcPts val="0"/>
              </a:spcBef>
              <a:spcAft>
                <a:spcPts val="0"/>
              </a:spcAft>
            </a:pPr>
            <a:r>
              <a:rPr lang="en-GB" sz="900" dirty="0"/>
              <a:t>51 | 51 | 51</a:t>
            </a:r>
          </a:p>
        </p:txBody>
      </p:sp>
      <p:sp>
        <p:nvSpPr>
          <p:cNvPr id="61" name="Rechteck 60"/>
          <p:cNvSpPr/>
          <p:nvPr userDrawn="1"/>
        </p:nvSpPr>
        <p:spPr bwMode="gray">
          <a:xfrm>
            <a:off x="10285095" y="741976"/>
            <a:ext cx="851607" cy="23038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lgn="ctr" fontAlgn="auto">
              <a:spcBef>
                <a:spcPts val="0"/>
              </a:spcBef>
              <a:spcAft>
                <a:spcPts val="0"/>
              </a:spcAft>
            </a:pPr>
            <a:r>
              <a:rPr lang="en-GB" sz="900" dirty="0">
                <a:solidFill>
                  <a:schemeClr val="tx1"/>
                </a:solidFill>
              </a:rPr>
              <a:t>255 | 255 | 255</a:t>
            </a:r>
          </a:p>
        </p:txBody>
      </p:sp>
      <p:sp>
        <p:nvSpPr>
          <p:cNvPr id="62" name="Rechteck 61"/>
          <p:cNvSpPr/>
          <p:nvPr userDrawn="1"/>
        </p:nvSpPr>
        <p:spPr bwMode="gray">
          <a:xfrm>
            <a:off x="10285095" y="1046001"/>
            <a:ext cx="851607" cy="230387"/>
          </a:xfrm>
          <a:prstGeom prst="rect">
            <a:avLst/>
          </a:prstGeom>
          <a:solidFill>
            <a:srgbClr val="706E6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lgn="ctr" fontAlgn="auto">
              <a:spcBef>
                <a:spcPts val="0"/>
              </a:spcBef>
              <a:spcAft>
                <a:spcPts val="0"/>
              </a:spcAft>
            </a:pPr>
            <a:r>
              <a:rPr lang="en-GB" sz="900" dirty="0"/>
              <a:t>112 | 110 | 111</a:t>
            </a:r>
          </a:p>
        </p:txBody>
      </p:sp>
      <p:sp>
        <p:nvSpPr>
          <p:cNvPr id="63" name="Rechteck 62"/>
          <p:cNvSpPr/>
          <p:nvPr userDrawn="1"/>
        </p:nvSpPr>
        <p:spPr bwMode="gray">
          <a:xfrm>
            <a:off x="10285095" y="2566126"/>
            <a:ext cx="851607" cy="230387"/>
          </a:xfrm>
          <a:prstGeom prst="rect">
            <a:avLst/>
          </a:prstGeom>
          <a:solidFill>
            <a:srgbClr val="989697"/>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GB" sz="900" dirty="0">
                <a:latin typeface="+mn-lt"/>
              </a:rPr>
              <a:t>152 | 150 | 151</a:t>
            </a:r>
            <a:endParaRPr lang="en-GB" sz="900" dirty="0">
              <a:latin typeface="+mn-lt"/>
              <a:ea typeface="Verdana" pitchFamily="34" charset="0"/>
              <a:cs typeface="Times New Roman" pitchFamily="18" charset="0"/>
            </a:endParaRPr>
          </a:p>
        </p:txBody>
      </p:sp>
      <p:sp>
        <p:nvSpPr>
          <p:cNvPr id="64" name="Rechteck 63"/>
          <p:cNvSpPr/>
          <p:nvPr userDrawn="1"/>
        </p:nvSpPr>
        <p:spPr bwMode="gray">
          <a:xfrm>
            <a:off x="10285095" y="2870151"/>
            <a:ext cx="851607" cy="230387"/>
          </a:xfrm>
          <a:prstGeom prst="rect">
            <a:avLst/>
          </a:prstGeom>
          <a:solidFill>
            <a:srgbClr val="C0BEBF"/>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GB" sz="900" dirty="0">
                <a:solidFill>
                  <a:schemeClr val="tx1"/>
                </a:solidFill>
                <a:latin typeface="+mn-lt"/>
              </a:rPr>
              <a:t>192 | 190 | 191</a:t>
            </a:r>
            <a:endParaRPr lang="en-GB" sz="900" dirty="0">
              <a:solidFill>
                <a:schemeClr val="tx1"/>
              </a:solidFill>
              <a:latin typeface="+mn-lt"/>
              <a:ea typeface="Verdana" pitchFamily="34" charset="0"/>
              <a:cs typeface="Times New Roman" pitchFamily="18" charset="0"/>
            </a:endParaRPr>
          </a:p>
        </p:txBody>
      </p:sp>
      <p:sp>
        <p:nvSpPr>
          <p:cNvPr id="65" name="Rechteck 64"/>
          <p:cNvSpPr/>
          <p:nvPr userDrawn="1"/>
        </p:nvSpPr>
        <p:spPr bwMode="gray">
          <a:xfrm>
            <a:off x="10285095" y="3174172"/>
            <a:ext cx="851607" cy="230387"/>
          </a:xfrm>
          <a:prstGeom prst="rect">
            <a:avLst/>
          </a:prstGeom>
          <a:solidFill>
            <a:srgbClr val="E0DCDE"/>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fontAlgn="auto">
              <a:spcBef>
                <a:spcPts val="0"/>
              </a:spcBef>
              <a:spcAft>
                <a:spcPts val="0"/>
              </a:spcAft>
            </a:pPr>
            <a:r>
              <a:rPr lang="en-GB" sz="900" dirty="0">
                <a:solidFill>
                  <a:schemeClr val="tx1"/>
                </a:solidFill>
              </a:rPr>
              <a:t>224 | 220 | 222</a:t>
            </a:r>
          </a:p>
        </p:txBody>
      </p:sp>
      <p:sp>
        <p:nvSpPr>
          <p:cNvPr id="66" name="Rechteck 65"/>
          <p:cNvSpPr/>
          <p:nvPr userDrawn="1"/>
        </p:nvSpPr>
        <p:spPr bwMode="gray">
          <a:xfrm>
            <a:off x="10285095" y="1350026"/>
            <a:ext cx="851607" cy="230387"/>
          </a:xfrm>
          <a:prstGeom prst="rect">
            <a:avLst/>
          </a:prstGeom>
          <a:solidFill>
            <a:srgbClr val="E0DCD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lgn="ctr" fontAlgn="auto">
              <a:spcBef>
                <a:spcPts val="0"/>
              </a:spcBef>
              <a:spcAft>
                <a:spcPts val="0"/>
              </a:spcAft>
            </a:pPr>
            <a:r>
              <a:rPr lang="en-GB" sz="900" dirty="0">
                <a:solidFill>
                  <a:schemeClr val="tx1"/>
                </a:solidFill>
              </a:rPr>
              <a:t>224 | 220 | 222</a:t>
            </a:r>
          </a:p>
        </p:txBody>
      </p:sp>
      <p:sp>
        <p:nvSpPr>
          <p:cNvPr id="67" name="Rechteck 66"/>
          <p:cNvSpPr/>
          <p:nvPr userDrawn="1"/>
        </p:nvSpPr>
        <p:spPr bwMode="gray">
          <a:xfrm>
            <a:off x="10285095" y="1654051"/>
            <a:ext cx="851607" cy="230387"/>
          </a:xfrm>
          <a:prstGeom prst="rect">
            <a:avLst/>
          </a:prstGeom>
          <a:solidFill>
            <a:srgbClr val="009FE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lgn="ctr" fontAlgn="auto">
              <a:spcBef>
                <a:spcPts val="0"/>
              </a:spcBef>
              <a:spcAft>
                <a:spcPts val="0"/>
              </a:spcAft>
            </a:pPr>
            <a:r>
              <a:rPr lang="en-GB" sz="900" dirty="0"/>
              <a:t>0 | 159 | 227</a:t>
            </a:r>
          </a:p>
        </p:txBody>
      </p:sp>
      <p:sp>
        <p:nvSpPr>
          <p:cNvPr id="68" name="Rechteck 67"/>
          <p:cNvSpPr/>
          <p:nvPr userDrawn="1"/>
        </p:nvSpPr>
        <p:spPr bwMode="gray">
          <a:xfrm>
            <a:off x="10285095" y="1958076"/>
            <a:ext cx="851607" cy="230387"/>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lgn="ctr" fontAlgn="auto">
              <a:spcBef>
                <a:spcPts val="0"/>
              </a:spcBef>
              <a:spcAft>
                <a:spcPts val="0"/>
              </a:spcAft>
            </a:pPr>
            <a:r>
              <a:rPr lang="en-GB" sz="900" dirty="0"/>
              <a:t>250 | 170 | 0</a:t>
            </a:r>
          </a:p>
        </p:txBody>
      </p:sp>
      <p:sp>
        <p:nvSpPr>
          <p:cNvPr id="69" name="Rechteck 68"/>
          <p:cNvSpPr/>
          <p:nvPr userDrawn="1"/>
        </p:nvSpPr>
        <p:spPr bwMode="gray">
          <a:xfrm>
            <a:off x="10285095" y="2262101"/>
            <a:ext cx="851607" cy="230387"/>
          </a:xfrm>
          <a:prstGeom prst="rect">
            <a:avLst/>
          </a:prstGeom>
          <a:solidFill>
            <a:srgbClr val="706E6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lgn="ctr" fontAlgn="auto">
              <a:spcBef>
                <a:spcPts val="0"/>
              </a:spcBef>
              <a:spcAft>
                <a:spcPts val="0"/>
              </a:spcAft>
            </a:pPr>
            <a:r>
              <a:rPr lang="en-GB" sz="900" dirty="0"/>
              <a:t>112 | 110 | 111</a:t>
            </a:r>
          </a:p>
        </p:txBody>
      </p:sp>
      <p:cxnSp>
        <p:nvCxnSpPr>
          <p:cNvPr id="70" name="Gerade Verbindung 15"/>
          <p:cNvCxnSpPr/>
          <p:nvPr userDrawn="1"/>
        </p:nvCxnSpPr>
        <p:spPr bwMode="gray">
          <a:xfrm flipH="1">
            <a:off x="-274639" y="265311"/>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Gerade Verbindung 16"/>
          <p:cNvCxnSpPr/>
          <p:nvPr userDrawn="1"/>
        </p:nvCxnSpPr>
        <p:spPr bwMode="gray">
          <a:xfrm flipH="1">
            <a:off x="-274639" y="96704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Gerade Verbindung 17"/>
          <p:cNvCxnSpPr/>
          <p:nvPr userDrawn="1"/>
        </p:nvCxnSpPr>
        <p:spPr bwMode="gray">
          <a:xfrm flipH="1">
            <a:off x="-274639" y="169808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Gerade Verbindung 18"/>
          <p:cNvCxnSpPr/>
          <p:nvPr userDrawn="1"/>
        </p:nvCxnSpPr>
        <p:spPr bwMode="gray">
          <a:xfrm flipH="1">
            <a:off x="-274639" y="6308725"/>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Gerade Verbindung 19"/>
          <p:cNvCxnSpPr/>
          <p:nvPr userDrawn="1"/>
        </p:nvCxnSpPr>
        <p:spPr bwMode="gray">
          <a:xfrm flipH="1">
            <a:off x="-274639" y="6777038"/>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Gerade Verbindung 20"/>
          <p:cNvCxnSpPr/>
          <p:nvPr userDrawn="1"/>
        </p:nvCxnSpPr>
        <p:spPr bwMode="gray">
          <a:xfrm flipH="1">
            <a:off x="10002836" y="265311"/>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Gerade Verbindung 21"/>
          <p:cNvCxnSpPr/>
          <p:nvPr userDrawn="1"/>
        </p:nvCxnSpPr>
        <p:spPr bwMode="gray">
          <a:xfrm flipH="1">
            <a:off x="10002836" y="96704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Gerade Verbindung 22"/>
          <p:cNvCxnSpPr/>
          <p:nvPr userDrawn="1"/>
        </p:nvCxnSpPr>
        <p:spPr bwMode="gray">
          <a:xfrm flipH="1">
            <a:off x="10002836" y="169808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Gerade Verbindung 23"/>
          <p:cNvCxnSpPr/>
          <p:nvPr userDrawn="1"/>
        </p:nvCxnSpPr>
        <p:spPr bwMode="gray">
          <a:xfrm flipH="1">
            <a:off x="10002836" y="6308725"/>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Gerade Verbindung 24"/>
          <p:cNvCxnSpPr/>
          <p:nvPr userDrawn="1"/>
        </p:nvCxnSpPr>
        <p:spPr bwMode="gray">
          <a:xfrm flipH="1">
            <a:off x="10002836" y="6777038"/>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Gerade Verbindung 25"/>
          <p:cNvCxnSpPr/>
          <p:nvPr userDrawn="1"/>
        </p:nvCxnSpPr>
        <p:spPr bwMode="gray">
          <a:xfrm rot="5400000" flipH="1">
            <a:off x="355854" y="-176213"/>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Gerade Verbindung 26"/>
          <p:cNvCxnSpPr/>
          <p:nvPr userDrawn="1"/>
        </p:nvCxnSpPr>
        <p:spPr bwMode="gray">
          <a:xfrm rot="5400000" flipH="1">
            <a:off x="4714875" y="-176213"/>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Gerade Verbindung 27"/>
          <p:cNvCxnSpPr/>
          <p:nvPr userDrawn="1"/>
        </p:nvCxnSpPr>
        <p:spPr bwMode="gray">
          <a:xfrm rot="5400000" flipH="1">
            <a:off x="5000625" y="-176213"/>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Gerade Verbindung 28"/>
          <p:cNvCxnSpPr/>
          <p:nvPr userDrawn="1"/>
        </p:nvCxnSpPr>
        <p:spPr bwMode="gray">
          <a:xfrm rot="5400000" flipH="1">
            <a:off x="9359647" y="-176213"/>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Gerade Verbindung 29"/>
          <p:cNvCxnSpPr/>
          <p:nvPr userDrawn="1"/>
        </p:nvCxnSpPr>
        <p:spPr bwMode="gray">
          <a:xfrm rot="5400000" flipH="1">
            <a:off x="355854" y="707231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Gerade Verbindung 30"/>
          <p:cNvCxnSpPr/>
          <p:nvPr userDrawn="1"/>
        </p:nvCxnSpPr>
        <p:spPr bwMode="gray">
          <a:xfrm rot="5400000" flipH="1">
            <a:off x="4714875" y="707231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Gerade Verbindung 31"/>
          <p:cNvCxnSpPr/>
          <p:nvPr userDrawn="1"/>
        </p:nvCxnSpPr>
        <p:spPr bwMode="gray">
          <a:xfrm rot="5400000" flipH="1">
            <a:off x="5000625" y="707231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Gerade Verbindung 32"/>
          <p:cNvCxnSpPr/>
          <p:nvPr userDrawn="1"/>
        </p:nvCxnSpPr>
        <p:spPr bwMode="gray">
          <a:xfrm rot="5400000" flipH="1">
            <a:off x="9359647" y="7072312"/>
            <a:ext cx="1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8" name="Runde Klammer links 87"/>
          <p:cNvSpPr/>
          <p:nvPr userDrawn="1"/>
        </p:nvSpPr>
        <p:spPr bwMode="gray">
          <a:xfrm>
            <a:off x="-550545" y="0"/>
            <a:ext cx="203200" cy="1412876"/>
          </a:xfrm>
          <a:prstGeom prst="leftBracket">
            <a:avLst>
              <a:gd name="adj" fmla="val 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89" name="Runde Klammer links 88"/>
          <p:cNvSpPr/>
          <p:nvPr userDrawn="1"/>
        </p:nvSpPr>
        <p:spPr bwMode="gray">
          <a:xfrm>
            <a:off x="-550545" y="6357938"/>
            <a:ext cx="205740" cy="419100"/>
          </a:xfrm>
          <a:prstGeom prst="leftBracket">
            <a:avLst>
              <a:gd name="adj" fmla="val 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0" name="Textplatzhalter 11"/>
          <p:cNvSpPr txBox="1">
            <a:spLocks/>
          </p:cNvSpPr>
          <p:nvPr userDrawn="1"/>
        </p:nvSpPr>
        <p:spPr bwMode="gray">
          <a:xfrm rot="16200000">
            <a:off x="-814763" y="647961"/>
            <a:ext cx="723900" cy="116955"/>
          </a:xfrm>
          <a:prstGeom prst="rect">
            <a:avLst/>
          </a:prstGeom>
        </p:spPr>
        <p:txBody>
          <a:bodyPr vert="horz" wrap="square" lIns="0" tIns="0" rIns="0" bIns="0" rtlCol="0">
            <a:spAutoFit/>
          </a:bodyPr>
          <a:lstStyle>
            <a:lvl1pPr marL="0" indent="0" algn="l" rtl="0" fontAlgn="base">
              <a:lnSpc>
                <a:spcPct val="95000"/>
              </a:lnSpc>
              <a:spcBef>
                <a:spcPts val="400"/>
              </a:spcBef>
              <a:spcAft>
                <a:spcPct val="0"/>
              </a:spcAft>
              <a:buFont typeface="Arial" pitchFamily="34" charset="0"/>
              <a:buNone/>
              <a:defRPr lang="de-DE" sz="1300" kern="1200" dirty="0" smtClean="0">
                <a:solidFill>
                  <a:schemeClr val="tx1"/>
                </a:solidFill>
                <a:latin typeface="+mn-lt"/>
                <a:ea typeface="Verdana" pitchFamily="34" charset="0"/>
                <a:cs typeface="Verdana" pitchFamily="34" charset="0"/>
              </a:defRPr>
            </a:lvl1pPr>
            <a:lvl2pPr marL="180975" indent="-180975" algn="l" rtl="0" fontAlgn="base">
              <a:lnSpc>
                <a:spcPct val="95000"/>
              </a:lnSpc>
              <a:spcBef>
                <a:spcPts val="400"/>
              </a:spcBef>
              <a:spcAft>
                <a:spcPct val="0"/>
              </a:spcAft>
              <a:buFont typeface="Wingdings" pitchFamily="2" charset="2"/>
              <a:buChar char="§"/>
              <a:defRPr sz="1300" kern="1200">
                <a:solidFill>
                  <a:schemeClr val="tx1"/>
                </a:solidFill>
                <a:latin typeface="+mn-lt"/>
                <a:ea typeface="Verdana" pitchFamily="34" charset="0"/>
                <a:cs typeface="Verdana" pitchFamily="34" charset="0"/>
              </a:defRPr>
            </a:lvl2pPr>
            <a:lvl3pPr marL="361950" indent="-180975" algn="l" rtl="0" fontAlgn="base">
              <a:lnSpc>
                <a:spcPct val="95000"/>
              </a:lnSpc>
              <a:spcBef>
                <a:spcPts val="400"/>
              </a:spcBef>
              <a:spcAft>
                <a:spcPct val="0"/>
              </a:spcAft>
              <a:buFont typeface="Arial" pitchFamily="34" charset="0"/>
              <a:buChar char="̵"/>
              <a:defRPr sz="1300" kern="1200">
                <a:solidFill>
                  <a:schemeClr val="tx1"/>
                </a:solidFill>
                <a:latin typeface="+mn-lt"/>
                <a:ea typeface="Verdana" pitchFamily="34" charset="0"/>
                <a:cs typeface="Verdana" pitchFamily="34" charset="0"/>
              </a:defRPr>
            </a:lvl3pPr>
            <a:lvl4pPr marL="534988" indent="-173038" algn="l" rtl="0" fontAlgn="base">
              <a:lnSpc>
                <a:spcPct val="95000"/>
              </a:lnSpc>
              <a:spcBef>
                <a:spcPts val="400"/>
              </a:spcBef>
              <a:spcAft>
                <a:spcPct val="0"/>
              </a:spcAft>
              <a:buFont typeface="Arial" pitchFamily="34" charset="0"/>
              <a:buChar char="̵"/>
              <a:defRPr sz="1300" kern="1200">
                <a:solidFill>
                  <a:schemeClr val="tx1"/>
                </a:solidFill>
                <a:latin typeface="+mn-lt"/>
                <a:ea typeface="Verdana" pitchFamily="34" charset="0"/>
                <a:cs typeface="Verdana" pitchFamily="34" charset="0"/>
              </a:defRPr>
            </a:lvl4pPr>
            <a:lvl5pPr marL="715963" indent="-180975" algn="l" rtl="0" fontAlgn="base">
              <a:lnSpc>
                <a:spcPct val="95000"/>
              </a:lnSpc>
              <a:spcBef>
                <a:spcPts val="400"/>
              </a:spcBef>
              <a:spcAft>
                <a:spcPct val="0"/>
              </a:spcAft>
              <a:buFont typeface="Arial" pitchFamily="34" charset="0"/>
              <a:buChar char="̵"/>
              <a:defRPr sz="13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800" dirty="0">
                <a:solidFill>
                  <a:schemeClr val="tx1"/>
                </a:solidFill>
              </a:rPr>
              <a:t>Headline</a:t>
            </a:r>
          </a:p>
        </p:txBody>
      </p:sp>
      <p:sp>
        <p:nvSpPr>
          <p:cNvPr id="91" name="Textplatzhalter 11"/>
          <p:cNvSpPr txBox="1">
            <a:spLocks/>
          </p:cNvSpPr>
          <p:nvPr userDrawn="1"/>
        </p:nvSpPr>
        <p:spPr bwMode="gray">
          <a:xfrm rot="16200000">
            <a:off x="-814763" y="3995204"/>
            <a:ext cx="723900" cy="116955"/>
          </a:xfrm>
          <a:prstGeom prst="rect">
            <a:avLst/>
          </a:prstGeom>
        </p:spPr>
        <p:txBody>
          <a:bodyPr vert="horz" wrap="square" lIns="0" tIns="0" rIns="0" bIns="0" rtlCol="0">
            <a:spAutoFit/>
          </a:bodyPr>
          <a:lstStyle>
            <a:lvl1pPr marL="0" indent="0" algn="l" rtl="0" fontAlgn="base">
              <a:lnSpc>
                <a:spcPct val="95000"/>
              </a:lnSpc>
              <a:spcBef>
                <a:spcPts val="400"/>
              </a:spcBef>
              <a:spcAft>
                <a:spcPct val="0"/>
              </a:spcAft>
              <a:buFont typeface="Arial" pitchFamily="34" charset="0"/>
              <a:buNone/>
              <a:defRPr lang="de-DE" sz="1300" kern="1200" dirty="0" smtClean="0">
                <a:solidFill>
                  <a:schemeClr val="tx1"/>
                </a:solidFill>
                <a:latin typeface="+mn-lt"/>
                <a:ea typeface="Verdana" pitchFamily="34" charset="0"/>
                <a:cs typeface="Verdana" pitchFamily="34" charset="0"/>
              </a:defRPr>
            </a:lvl1pPr>
            <a:lvl2pPr marL="180975" indent="-180975" algn="l" rtl="0" fontAlgn="base">
              <a:lnSpc>
                <a:spcPct val="95000"/>
              </a:lnSpc>
              <a:spcBef>
                <a:spcPts val="400"/>
              </a:spcBef>
              <a:spcAft>
                <a:spcPct val="0"/>
              </a:spcAft>
              <a:buFont typeface="Wingdings" pitchFamily="2" charset="2"/>
              <a:buChar char="§"/>
              <a:defRPr sz="1300" kern="1200">
                <a:solidFill>
                  <a:schemeClr val="tx1"/>
                </a:solidFill>
                <a:latin typeface="+mn-lt"/>
                <a:ea typeface="Verdana" pitchFamily="34" charset="0"/>
                <a:cs typeface="Verdana" pitchFamily="34" charset="0"/>
              </a:defRPr>
            </a:lvl2pPr>
            <a:lvl3pPr marL="361950" indent="-180975" algn="l" rtl="0" fontAlgn="base">
              <a:lnSpc>
                <a:spcPct val="95000"/>
              </a:lnSpc>
              <a:spcBef>
                <a:spcPts val="400"/>
              </a:spcBef>
              <a:spcAft>
                <a:spcPct val="0"/>
              </a:spcAft>
              <a:buFont typeface="Arial" pitchFamily="34" charset="0"/>
              <a:buChar char="̵"/>
              <a:defRPr sz="1300" kern="1200">
                <a:solidFill>
                  <a:schemeClr val="tx1"/>
                </a:solidFill>
                <a:latin typeface="+mn-lt"/>
                <a:ea typeface="Verdana" pitchFamily="34" charset="0"/>
                <a:cs typeface="Verdana" pitchFamily="34" charset="0"/>
              </a:defRPr>
            </a:lvl3pPr>
            <a:lvl4pPr marL="534988" indent="-173038" algn="l" rtl="0" fontAlgn="base">
              <a:lnSpc>
                <a:spcPct val="95000"/>
              </a:lnSpc>
              <a:spcBef>
                <a:spcPts val="400"/>
              </a:spcBef>
              <a:spcAft>
                <a:spcPct val="0"/>
              </a:spcAft>
              <a:buFont typeface="Arial" pitchFamily="34" charset="0"/>
              <a:buChar char="̵"/>
              <a:defRPr sz="1300" kern="1200">
                <a:solidFill>
                  <a:schemeClr val="tx1"/>
                </a:solidFill>
                <a:latin typeface="+mn-lt"/>
                <a:ea typeface="Verdana" pitchFamily="34" charset="0"/>
                <a:cs typeface="Verdana" pitchFamily="34" charset="0"/>
              </a:defRPr>
            </a:lvl4pPr>
            <a:lvl5pPr marL="715963" indent="-180975" algn="l" rtl="0" fontAlgn="base">
              <a:lnSpc>
                <a:spcPct val="95000"/>
              </a:lnSpc>
              <a:spcBef>
                <a:spcPts val="400"/>
              </a:spcBef>
              <a:spcAft>
                <a:spcPct val="0"/>
              </a:spcAft>
              <a:buFont typeface="Arial" pitchFamily="34" charset="0"/>
              <a:buChar char="̵"/>
              <a:defRPr sz="13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800" dirty="0">
                <a:solidFill>
                  <a:schemeClr val="tx1"/>
                </a:solidFill>
              </a:rPr>
              <a:t>Content</a:t>
            </a:r>
          </a:p>
        </p:txBody>
      </p:sp>
      <p:sp>
        <p:nvSpPr>
          <p:cNvPr id="92" name="Textplatzhalter 11"/>
          <p:cNvSpPr txBox="1">
            <a:spLocks/>
          </p:cNvSpPr>
          <p:nvPr userDrawn="1"/>
        </p:nvSpPr>
        <p:spPr bwMode="gray">
          <a:xfrm rot="16200000">
            <a:off x="-564198" y="6450533"/>
            <a:ext cx="339725" cy="233910"/>
          </a:xfrm>
          <a:prstGeom prst="rect">
            <a:avLst/>
          </a:prstGeom>
        </p:spPr>
        <p:txBody>
          <a:bodyPr vert="horz" wrap="square" lIns="0" tIns="0" rIns="0" bIns="0" rtlCol="0">
            <a:spAutoFit/>
          </a:bodyPr>
          <a:lstStyle>
            <a:lvl1pPr marL="0" indent="0" algn="l" rtl="0" fontAlgn="base">
              <a:lnSpc>
                <a:spcPct val="95000"/>
              </a:lnSpc>
              <a:spcBef>
                <a:spcPts val="400"/>
              </a:spcBef>
              <a:spcAft>
                <a:spcPct val="0"/>
              </a:spcAft>
              <a:buFont typeface="Arial" pitchFamily="34" charset="0"/>
              <a:buNone/>
              <a:defRPr lang="de-DE" sz="1300" kern="1200" dirty="0" smtClean="0">
                <a:solidFill>
                  <a:schemeClr val="tx1"/>
                </a:solidFill>
                <a:latin typeface="+mn-lt"/>
                <a:ea typeface="Verdana" pitchFamily="34" charset="0"/>
                <a:cs typeface="Verdana" pitchFamily="34" charset="0"/>
              </a:defRPr>
            </a:lvl1pPr>
            <a:lvl2pPr marL="180975" indent="-180975" algn="l" rtl="0" fontAlgn="base">
              <a:lnSpc>
                <a:spcPct val="95000"/>
              </a:lnSpc>
              <a:spcBef>
                <a:spcPts val="400"/>
              </a:spcBef>
              <a:spcAft>
                <a:spcPct val="0"/>
              </a:spcAft>
              <a:buFont typeface="Wingdings" pitchFamily="2" charset="2"/>
              <a:buChar char="§"/>
              <a:defRPr sz="1300" kern="1200">
                <a:solidFill>
                  <a:schemeClr val="tx1"/>
                </a:solidFill>
                <a:latin typeface="+mn-lt"/>
                <a:ea typeface="Verdana" pitchFamily="34" charset="0"/>
                <a:cs typeface="Verdana" pitchFamily="34" charset="0"/>
              </a:defRPr>
            </a:lvl2pPr>
            <a:lvl3pPr marL="361950" indent="-180975" algn="l" rtl="0" fontAlgn="base">
              <a:lnSpc>
                <a:spcPct val="95000"/>
              </a:lnSpc>
              <a:spcBef>
                <a:spcPts val="400"/>
              </a:spcBef>
              <a:spcAft>
                <a:spcPct val="0"/>
              </a:spcAft>
              <a:buFont typeface="Arial" pitchFamily="34" charset="0"/>
              <a:buChar char="̵"/>
              <a:defRPr sz="1300" kern="1200">
                <a:solidFill>
                  <a:schemeClr val="tx1"/>
                </a:solidFill>
                <a:latin typeface="+mn-lt"/>
                <a:ea typeface="Verdana" pitchFamily="34" charset="0"/>
                <a:cs typeface="Verdana" pitchFamily="34" charset="0"/>
              </a:defRPr>
            </a:lvl3pPr>
            <a:lvl4pPr marL="534988" indent="-173038" algn="l" rtl="0" fontAlgn="base">
              <a:lnSpc>
                <a:spcPct val="95000"/>
              </a:lnSpc>
              <a:spcBef>
                <a:spcPts val="400"/>
              </a:spcBef>
              <a:spcAft>
                <a:spcPct val="0"/>
              </a:spcAft>
              <a:buFont typeface="Arial" pitchFamily="34" charset="0"/>
              <a:buChar char="̵"/>
              <a:defRPr sz="1300" kern="1200">
                <a:solidFill>
                  <a:schemeClr val="tx1"/>
                </a:solidFill>
                <a:latin typeface="+mn-lt"/>
                <a:ea typeface="Verdana" pitchFamily="34" charset="0"/>
                <a:cs typeface="Verdana" pitchFamily="34" charset="0"/>
              </a:defRPr>
            </a:lvl4pPr>
            <a:lvl5pPr marL="715963" indent="-180975" algn="l" rtl="0" fontAlgn="base">
              <a:lnSpc>
                <a:spcPct val="95000"/>
              </a:lnSpc>
              <a:spcBef>
                <a:spcPts val="400"/>
              </a:spcBef>
              <a:spcAft>
                <a:spcPct val="0"/>
              </a:spcAft>
              <a:buFont typeface="Arial" pitchFamily="34" charset="0"/>
              <a:buChar char="̵"/>
              <a:defRPr sz="13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800" dirty="0">
                <a:solidFill>
                  <a:schemeClr val="tx1"/>
                </a:solidFill>
              </a:rPr>
              <a:t>Foot-note</a:t>
            </a:r>
          </a:p>
        </p:txBody>
      </p:sp>
      <p:sp>
        <p:nvSpPr>
          <p:cNvPr id="93" name="Freihandform 92"/>
          <p:cNvSpPr/>
          <p:nvPr userDrawn="1"/>
        </p:nvSpPr>
        <p:spPr>
          <a:xfrm>
            <a:off x="-550545" y="1698083"/>
            <a:ext cx="203200" cy="4610642"/>
          </a:xfrm>
          <a:custGeom>
            <a:avLst/>
            <a:gdLst>
              <a:gd name="connsiteX0" fmla="*/ 0 w 275906"/>
              <a:gd name="connsiteY0" fmla="*/ 0 h 4371974"/>
              <a:gd name="connsiteX1" fmla="*/ 275906 w 275906"/>
              <a:gd name="connsiteY1" fmla="*/ 0 h 4371974"/>
              <a:gd name="connsiteX2" fmla="*/ 275906 w 275906"/>
              <a:gd name="connsiteY2" fmla="*/ 4371974 h 4371974"/>
              <a:gd name="connsiteX3" fmla="*/ 0 w 275906"/>
              <a:gd name="connsiteY3" fmla="*/ 4371974 h 4371974"/>
              <a:gd name="connsiteX0" fmla="*/ 0 w 275906"/>
              <a:gd name="connsiteY0" fmla="*/ 0 h 4371974"/>
              <a:gd name="connsiteX1" fmla="*/ 275906 w 275906"/>
              <a:gd name="connsiteY1" fmla="*/ 0 h 4371974"/>
              <a:gd name="connsiteX2" fmla="*/ 274320 w 275906"/>
              <a:gd name="connsiteY2" fmla="*/ 1981199 h 4371974"/>
              <a:gd name="connsiteX3" fmla="*/ 275906 w 275906"/>
              <a:gd name="connsiteY3" fmla="*/ 4371974 h 4371974"/>
              <a:gd name="connsiteX4" fmla="*/ 0 w 275906"/>
              <a:gd name="connsiteY4" fmla="*/ 4371974 h 4371974"/>
              <a:gd name="connsiteX5" fmla="*/ 0 w 275906"/>
              <a:gd name="connsiteY5" fmla="*/ 0 h 4371974"/>
              <a:gd name="connsiteX0" fmla="*/ 274320 w 365760"/>
              <a:gd name="connsiteY0" fmla="*/ 1981199 h 4371974"/>
              <a:gd name="connsiteX1" fmla="*/ 275906 w 365760"/>
              <a:gd name="connsiteY1" fmla="*/ 4371974 h 4371974"/>
              <a:gd name="connsiteX2" fmla="*/ 0 w 365760"/>
              <a:gd name="connsiteY2" fmla="*/ 4371974 h 4371974"/>
              <a:gd name="connsiteX3" fmla="*/ 0 w 365760"/>
              <a:gd name="connsiteY3" fmla="*/ 0 h 4371974"/>
              <a:gd name="connsiteX4" fmla="*/ 275906 w 365760"/>
              <a:gd name="connsiteY4" fmla="*/ 0 h 4371974"/>
              <a:gd name="connsiteX5" fmla="*/ 365760 w 365760"/>
              <a:gd name="connsiteY5" fmla="*/ 2072639 h 4371974"/>
              <a:gd name="connsiteX0" fmla="*/ 274320 w 275906"/>
              <a:gd name="connsiteY0" fmla="*/ 1981199 h 4371974"/>
              <a:gd name="connsiteX1" fmla="*/ 275906 w 275906"/>
              <a:gd name="connsiteY1" fmla="*/ 4371974 h 4371974"/>
              <a:gd name="connsiteX2" fmla="*/ 0 w 275906"/>
              <a:gd name="connsiteY2" fmla="*/ 4371974 h 4371974"/>
              <a:gd name="connsiteX3" fmla="*/ 0 w 275906"/>
              <a:gd name="connsiteY3" fmla="*/ 0 h 4371974"/>
              <a:gd name="connsiteX4" fmla="*/ 275906 w 275906"/>
              <a:gd name="connsiteY4" fmla="*/ 0 h 4371974"/>
              <a:gd name="connsiteX0" fmla="*/ 275906 w 275906"/>
              <a:gd name="connsiteY0" fmla="*/ 4371974 h 4371974"/>
              <a:gd name="connsiteX1" fmla="*/ 0 w 275906"/>
              <a:gd name="connsiteY1" fmla="*/ 4371974 h 4371974"/>
              <a:gd name="connsiteX2" fmla="*/ 0 w 275906"/>
              <a:gd name="connsiteY2" fmla="*/ 0 h 4371974"/>
              <a:gd name="connsiteX3" fmla="*/ 275906 w 275906"/>
              <a:gd name="connsiteY3" fmla="*/ 0 h 4371974"/>
            </a:gdLst>
            <a:ahLst/>
            <a:cxnLst>
              <a:cxn ang="0">
                <a:pos x="connsiteX0" y="connsiteY0"/>
              </a:cxn>
              <a:cxn ang="0">
                <a:pos x="connsiteX1" y="connsiteY1"/>
              </a:cxn>
              <a:cxn ang="0">
                <a:pos x="connsiteX2" y="connsiteY2"/>
              </a:cxn>
              <a:cxn ang="0">
                <a:pos x="connsiteX3" y="connsiteY3"/>
              </a:cxn>
            </a:cxnLst>
            <a:rect l="l" t="t" r="r" b="b"/>
            <a:pathLst>
              <a:path w="275906" h="4371974">
                <a:moveTo>
                  <a:pt x="275906" y="4371974"/>
                </a:moveTo>
                <a:lnTo>
                  <a:pt x="0" y="4371974"/>
                </a:lnTo>
                <a:lnTo>
                  <a:pt x="0" y="0"/>
                </a:lnTo>
                <a:lnTo>
                  <a:pt x="275906" y="0"/>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de-DE" sz="1000" dirty="0" err="1">
              <a:solidFill>
                <a:schemeClr val="tx1"/>
              </a:solidFill>
              <a:latin typeface="Verdana" pitchFamily="34" charset="0"/>
              <a:ea typeface="Verdana" pitchFamily="34" charset="0"/>
              <a:cs typeface="Verdana" pitchFamily="34" charset="0"/>
            </a:endParaRPr>
          </a:p>
        </p:txBody>
      </p:sp>
      <p:sp>
        <p:nvSpPr>
          <p:cNvPr id="6" name="Title Placeholder 5"/>
          <p:cNvSpPr>
            <a:spLocks noGrp="1"/>
          </p:cNvSpPr>
          <p:nvPr userDrawn="1">
            <p:ph type="title"/>
          </p:nvPr>
        </p:nvSpPr>
        <p:spPr>
          <a:xfrm>
            <a:off x="451104" y="616177"/>
            <a:ext cx="9001896" cy="350865"/>
          </a:xfrm>
          <a:prstGeom prst="rect">
            <a:avLst/>
          </a:prstGeom>
        </p:spPr>
        <p:txBody>
          <a:bodyPr vert="horz" wrap="square" lIns="0" tIns="0" rIns="0" bIns="0" rtlCol="0" anchor="b" anchorCtr="0">
            <a:sp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lang="en-GB" dirty="0"/>
              <a:t>Please click here to edit master format</a:t>
            </a:r>
          </a:p>
        </p:txBody>
      </p:sp>
      <p:pic>
        <p:nvPicPr>
          <p:cNvPr id="3" name="Grafik 2">
            <a:extLst>
              <a:ext uri="{FF2B5EF4-FFF2-40B4-BE49-F238E27FC236}">
                <a16:creationId xmlns:a16="http://schemas.microsoft.com/office/drawing/2014/main" id="{6BDDBE94-5F82-686B-62F5-E6BDDF6F2FE1}"/>
              </a:ext>
            </a:extLst>
          </p:cNvPr>
          <p:cNvPicPr>
            <a:picLocks noChangeAspect="1"/>
          </p:cNvPicPr>
          <p:nvPr userDrawn="1"/>
        </p:nvPicPr>
        <p:blipFill>
          <a:blip r:embed="rId61"/>
          <a:stretch>
            <a:fillRect/>
          </a:stretch>
        </p:blipFill>
        <p:spPr>
          <a:xfrm>
            <a:off x="9288788" y="59142"/>
            <a:ext cx="525772" cy="568402"/>
          </a:xfrm>
          <a:prstGeom prst="rect">
            <a:avLst/>
          </a:prstGeom>
        </p:spPr>
      </p:pic>
    </p:spTree>
    <p:custDataLst>
      <p:tags r:id="rId57"/>
    </p:custDataLst>
    <p:extLst>
      <p:ext uri="{BB962C8B-B14F-4D97-AF65-F5344CB8AC3E}">
        <p14:creationId xmlns:p14="http://schemas.microsoft.com/office/powerpoint/2010/main" val="265269269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9" r:id="rId6"/>
    <p:sldLayoutId id="2147483670"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Lst>
  <p:hf sldNum="0" hdr="0" dt="0"/>
  <p:txStyles>
    <p:titleStyle>
      <a:lvl1pPr marL="0" marR="0" indent="0" algn="l" defTabSz="914400" rtl="0" eaLnBrk="1" fontAlgn="base" latinLnBrk="0" hangingPunct="1">
        <a:lnSpc>
          <a:spcPct val="95000"/>
        </a:lnSpc>
        <a:spcBef>
          <a:spcPct val="0"/>
        </a:spcBef>
        <a:spcAft>
          <a:spcPct val="0"/>
        </a:spcAft>
        <a:buClrTx/>
        <a:buSzTx/>
        <a:buFontTx/>
        <a:buNone/>
        <a:tabLst/>
        <a:defRPr sz="2400" b="1" kern="1200">
          <a:solidFill>
            <a:schemeClr val="tx1"/>
          </a:solidFill>
          <a:latin typeface="+mj-lt"/>
          <a:ea typeface="Verdana" pitchFamily="34" charset="0"/>
          <a:cs typeface="Times New Roman" pitchFamily="18" charset="0"/>
        </a:defRPr>
      </a:lvl1pPr>
      <a:lvl2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2pPr>
      <a:lvl3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3pPr>
      <a:lvl4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4pPr>
      <a:lvl5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5pPr>
      <a:lvl6pPr marL="4572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6pPr>
      <a:lvl7pPr marL="9144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7pPr>
      <a:lvl8pPr marL="13716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8pPr>
      <a:lvl9pPr marL="18288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9pPr>
    </p:titleStyle>
    <p:bodyStyle>
      <a:lvl1pPr marL="0" indent="0" algn="l" rtl="0" eaLnBrk="1" fontAlgn="base" hangingPunct="1">
        <a:lnSpc>
          <a:spcPct val="95000"/>
        </a:lnSpc>
        <a:spcBef>
          <a:spcPts val="400"/>
        </a:spcBef>
        <a:spcAft>
          <a:spcPct val="0"/>
        </a:spcAft>
        <a:buFont typeface="Arial" pitchFamily="34" charset="0"/>
        <a:buNone/>
        <a:defRPr lang="de-DE" sz="1300" kern="1200" dirty="0" smtClean="0">
          <a:solidFill>
            <a:schemeClr val="tx1"/>
          </a:solidFill>
          <a:latin typeface="+mn-lt"/>
          <a:ea typeface="Verdana" pitchFamily="34" charset="0"/>
          <a:cs typeface="Verdana" pitchFamily="34" charset="0"/>
        </a:defRPr>
      </a:lvl1pPr>
      <a:lvl2pPr marL="177800" indent="-177800" algn="l" rtl="0" eaLnBrk="1" fontAlgn="base" hangingPunct="1">
        <a:lnSpc>
          <a:spcPct val="95000"/>
        </a:lnSpc>
        <a:spcBef>
          <a:spcPts val="400"/>
        </a:spcBef>
        <a:spcAft>
          <a:spcPct val="0"/>
        </a:spcAft>
        <a:buClr>
          <a:schemeClr val="tx2"/>
        </a:buClr>
        <a:buSzPct val="80000"/>
        <a:buFont typeface="Wingdings" pitchFamily="2" charset="2"/>
        <a:buChar char=""/>
        <a:defRPr sz="1300" kern="1200">
          <a:solidFill>
            <a:schemeClr val="tx1"/>
          </a:solidFill>
          <a:latin typeface="+mn-lt"/>
          <a:ea typeface="Verdana" pitchFamily="34" charset="0"/>
          <a:cs typeface="Verdana" pitchFamily="34" charset="0"/>
        </a:defRPr>
      </a:lvl2pPr>
      <a:lvl3pPr marL="361950" indent="-184150" algn="l" rtl="0" eaLnBrk="1" fontAlgn="base" hangingPunct="1">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3pPr>
      <a:lvl4pPr marL="539750" indent="-177800" algn="l" rtl="0" eaLnBrk="1" fontAlgn="base" hangingPunct="1">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4pPr>
      <a:lvl5pPr marL="717550" indent="-177800" algn="l" rtl="0" eaLnBrk="1" fontAlgn="base" hangingPunct="1">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8.xml"/><Relationship Id="rId1" Type="http://schemas.openxmlformats.org/officeDocument/2006/relationships/tags" Target="../tags/tag19.xml"/><Relationship Id="rId5" Type="http://schemas.openxmlformats.org/officeDocument/2006/relationships/image" Target="../media/image4.jp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5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oleObject" Target="../embeddings/oleObject11.bin"/><Relationship Id="rId1" Type="http://schemas.openxmlformats.org/officeDocument/2006/relationships/slideLayout" Target="../slideLayouts/slideLayout15.xml"/><Relationship Id="rId6" Type="http://schemas.openxmlformats.org/officeDocument/2006/relationships/oleObject" Target="../embeddings/oleObject13.bin"/><Relationship Id="rId5" Type="http://schemas.openxmlformats.org/officeDocument/2006/relationships/image" Target="../media/image16.emf"/><Relationship Id="rId4" Type="http://schemas.openxmlformats.org/officeDocument/2006/relationships/oleObject" Target="../embeddings/oleObject12.bin"/><Relationship Id="rId9" Type="http://schemas.openxmlformats.org/officeDocument/2006/relationships/image" Target="../media/image18.emf"/></Relationships>
</file>

<file path=ppt/slides/_rels/slide7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5.bin"/><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6.bin"/><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7.bin"/><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8.bin"/><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9.bin"/><Relationship Id="rId1" Type="http://schemas.openxmlformats.org/officeDocument/2006/relationships/slideLayout" Target="../slideLayouts/slideLayout55.xml"/><Relationship Id="rId5" Type="http://schemas.openxmlformats.org/officeDocument/2006/relationships/image" Target="../media/image24.emf"/><Relationship Id="rId4" Type="http://schemas.openxmlformats.org/officeDocument/2006/relationships/oleObject" Target="../embeddings/oleObject20.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1.bin"/><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7D4CC73-225E-4ECF-BFC3-DB02111F5D34}"/>
              </a:ext>
            </a:extLst>
          </p:cNvPr>
          <p:cNvGraphicFramePr>
            <a:graphicFrameLocks noChangeAspect="1"/>
          </p:cNvGraphicFramePr>
          <p:nvPr>
            <p:custDataLst>
              <p:tags r:id="rId1"/>
            </p:custDataLst>
            <p:extLst>
              <p:ext uri="{D42A27DB-BD31-4B8C-83A1-F6EECF244321}">
                <p14:modId xmlns:p14="http://schemas.microsoft.com/office/powerpoint/2010/main" val="29197026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8" name="Object 7" hidden="1">
                        <a:extLst>
                          <a:ext uri="{FF2B5EF4-FFF2-40B4-BE49-F238E27FC236}">
                            <a16:creationId xmlns:a16="http://schemas.microsoft.com/office/drawing/2014/main" id="{D7D4CC73-225E-4ECF-BFC3-DB02111F5D34}"/>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el 2"/>
          <p:cNvSpPr>
            <a:spLocks noGrp="1"/>
          </p:cNvSpPr>
          <p:nvPr>
            <p:ph type="ctrTitle"/>
          </p:nvPr>
        </p:nvSpPr>
        <p:spPr>
          <a:xfrm>
            <a:off x="0" y="4468853"/>
            <a:ext cx="9906000" cy="1081047"/>
          </a:xfrm>
          <a:solidFill>
            <a:schemeClr val="bg1">
              <a:alpha val="88000"/>
            </a:schemeClr>
          </a:solidFill>
        </p:spPr>
        <p:txBody>
          <a:bodyPr lIns="788400"/>
          <a:lstStyle/>
          <a:p>
            <a:r>
              <a:rPr lang="de-DE" sz="1400" dirty="0"/>
              <a:t>Course </a:t>
            </a:r>
            <a:r>
              <a:rPr lang="de-DE" sz="1400" dirty="0" err="1"/>
              <a:t>name</a:t>
            </a:r>
            <a:br>
              <a:rPr lang="de-DE" dirty="0"/>
            </a:br>
            <a:r>
              <a:rPr lang="de-DE" dirty="0"/>
              <a:t>Title</a:t>
            </a:r>
            <a:br>
              <a:rPr lang="de-DE" dirty="0"/>
            </a:br>
            <a:r>
              <a:rPr lang="de-DE" sz="1400" dirty="0"/>
              <a:t>Group </a:t>
            </a:r>
            <a:r>
              <a:rPr lang="de-DE" sz="1400" dirty="0" err="1"/>
              <a:t>members</a:t>
            </a:r>
            <a:endParaRPr lang="de-DE" sz="1400" dirty="0"/>
          </a:p>
        </p:txBody>
      </p:sp>
      <p:sp>
        <p:nvSpPr>
          <p:cNvPr id="5" name="Datumsplatzhalter 3"/>
          <p:cNvSpPr>
            <a:spLocks noGrp="1"/>
          </p:cNvSpPr>
          <p:nvPr>
            <p:ph type="dt" sz="half" idx="4294967295"/>
          </p:nvPr>
        </p:nvSpPr>
        <p:spPr>
          <a:xfrm>
            <a:off x="695649" y="5548407"/>
            <a:ext cx="7645400" cy="252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chemeClr val="bg1"/>
                </a:solidFill>
                <a:effectLst/>
                <a:uLnTx/>
                <a:uFillTx/>
                <a:latin typeface="Georgia" panose="02040502050405020303" pitchFamily="18" charset="0"/>
              </a:rPr>
              <a:t>Date</a:t>
            </a:r>
          </a:p>
        </p:txBody>
      </p:sp>
      <p:sp>
        <p:nvSpPr>
          <p:cNvPr id="4" name="Titel 2">
            <a:extLst>
              <a:ext uri="{FF2B5EF4-FFF2-40B4-BE49-F238E27FC236}">
                <a16:creationId xmlns:a16="http://schemas.microsoft.com/office/drawing/2014/main" id="{626F0CDE-2A5D-F0D3-AE27-252997448A0B}"/>
              </a:ext>
            </a:extLst>
          </p:cNvPr>
          <p:cNvSpPr txBox="1">
            <a:spLocks/>
          </p:cNvSpPr>
          <p:nvPr/>
        </p:nvSpPr>
        <p:spPr bwMode="gray">
          <a:xfrm>
            <a:off x="-142875" y="10065830"/>
            <a:ext cx="9906000" cy="1081047"/>
          </a:xfrm>
          <a:prstGeom prst="rect">
            <a:avLst/>
          </a:prstGeom>
          <a:solidFill>
            <a:schemeClr val="bg1">
              <a:alpha val="88000"/>
            </a:schemeClr>
          </a:solidFill>
        </p:spPr>
        <p:txBody>
          <a:bodyPr vert="horz" wrap="square" lIns="788400" tIns="72000" rIns="180000" bIns="72000" rtlCol="0" anchor="b" anchorCtr="0">
            <a:spAutoFit/>
          </a:bodyPr>
          <a:lstStyle>
            <a:lvl1pPr marL="0" marR="0" indent="0" algn="l" defTabSz="914400" rtl="0" eaLnBrk="1" fontAlgn="base" latinLnBrk="0" hangingPunct="1">
              <a:lnSpc>
                <a:spcPct val="95000"/>
              </a:lnSpc>
              <a:spcBef>
                <a:spcPct val="0"/>
              </a:spcBef>
              <a:spcAft>
                <a:spcPct val="0"/>
              </a:spcAft>
              <a:buClrTx/>
              <a:buSzTx/>
              <a:buFontTx/>
              <a:buNone/>
              <a:tabLst/>
              <a:defRPr sz="3600" b="0" kern="1200">
                <a:solidFill>
                  <a:schemeClr val="tx1"/>
                </a:solidFill>
                <a:latin typeface="+mj-lt"/>
                <a:ea typeface="Verdana" pitchFamily="34" charset="0"/>
                <a:cs typeface="Times New Roman" pitchFamily="18" charset="0"/>
              </a:defRPr>
            </a:lvl1pPr>
            <a:lvl2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2pPr>
            <a:lvl3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3pPr>
            <a:lvl4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4pPr>
            <a:lvl5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5pPr>
            <a:lvl6pPr marL="4572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6pPr>
            <a:lvl7pPr marL="9144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7pPr>
            <a:lvl8pPr marL="13716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8pPr>
            <a:lvl9pPr marL="18288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9pPr>
          </a:lstStyle>
          <a:p>
            <a:r>
              <a:rPr lang="de-DE" sz="1400" dirty="0"/>
              <a:t>Course </a:t>
            </a:r>
            <a:r>
              <a:rPr lang="de-DE" sz="1400" dirty="0" err="1"/>
              <a:t>name</a:t>
            </a:r>
            <a:br>
              <a:rPr lang="de-DE" dirty="0"/>
            </a:br>
            <a:r>
              <a:rPr lang="de-DE" dirty="0"/>
              <a:t>Title</a:t>
            </a:r>
            <a:br>
              <a:rPr lang="de-DE" dirty="0"/>
            </a:br>
            <a:r>
              <a:rPr lang="de-DE" sz="1400" dirty="0"/>
              <a:t>Group </a:t>
            </a:r>
            <a:r>
              <a:rPr lang="de-DE" sz="1400" dirty="0" err="1"/>
              <a:t>members</a:t>
            </a:r>
            <a:endParaRPr lang="de-DE" sz="1400" dirty="0"/>
          </a:p>
        </p:txBody>
      </p:sp>
      <p:pic>
        <p:nvPicPr>
          <p:cNvPr id="7" name="Grafik 6" descr="Ein Bild, das Himmel, draußen, Outdoorobjekt, Tag enthält.&#10;&#10;Automatisch generierte Beschreibung">
            <a:extLst>
              <a:ext uri="{FF2B5EF4-FFF2-40B4-BE49-F238E27FC236}">
                <a16:creationId xmlns:a16="http://schemas.microsoft.com/office/drawing/2014/main" id="{09D63754-808D-B347-83FC-CD52C3DA3429}"/>
              </a:ext>
            </a:extLst>
          </p:cNvPr>
          <p:cNvPicPr>
            <a:picLocks noChangeAspect="1"/>
          </p:cNvPicPr>
          <p:nvPr/>
        </p:nvPicPr>
        <p:blipFill rotWithShape="1">
          <a:blip r:embed="rId5"/>
          <a:srcRect t="21771"/>
          <a:stretch/>
        </p:blipFill>
        <p:spPr>
          <a:xfrm>
            <a:off x="0" y="1700213"/>
            <a:ext cx="9906000" cy="5157788"/>
          </a:xfrm>
          <a:prstGeom prst="rect">
            <a:avLst/>
          </a:prstGeom>
        </p:spPr>
      </p:pic>
      <p:sp>
        <p:nvSpPr>
          <p:cNvPr id="9" name="Titel 2">
            <a:extLst>
              <a:ext uri="{FF2B5EF4-FFF2-40B4-BE49-F238E27FC236}">
                <a16:creationId xmlns:a16="http://schemas.microsoft.com/office/drawing/2014/main" id="{F1555927-612C-74DD-428A-3A38DBE4AF2E}"/>
              </a:ext>
            </a:extLst>
          </p:cNvPr>
          <p:cNvSpPr txBox="1">
            <a:spLocks/>
          </p:cNvSpPr>
          <p:nvPr/>
        </p:nvSpPr>
        <p:spPr bwMode="gray">
          <a:xfrm>
            <a:off x="-298914" y="71754"/>
            <a:ext cx="9587702" cy="1236346"/>
          </a:xfrm>
          <a:prstGeom prst="rect">
            <a:avLst/>
          </a:prstGeom>
          <a:noFill/>
        </p:spPr>
        <p:txBody>
          <a:bodyPr vert="horz" wrap="square" lIns="788400" tIns="72000" rIns="180000" bIns="72000" rtlCol="0" anchor="b" anchorCtr="0">
            <a:spAutoFit/>
          </a:bodyPr>
          <a:lstStyle>
            <a:lvl1pPr marL="0" marR="0" indent="0" algn="l" defTabSz="914400" rtl="0" eaLnBrk="1" fontAlgn="base" latinLnBrk="0" hangingPunct="1">
              <a:lnSpc>
                <a:spcPct val="95000"/>
              </a:lnSpc>
              <a:spcBef>
                <a:spcPct val="0"/>
              </a:spcBef>
              <a:spcAft>
                <a:spcPct val="0"/>
              </a:spcAft>
              <a:buClrTx/>
              <a:buSzTx/>
              <a:buFontTx/>
              <a:buNone/>
              <a:tabLst/>
              <a:defRPr sz="3600" b="0" kern="1200">
                <a:solidFill>
                  <a:schemeClr val="tx1"/>
                </a:solidFill>
                <a:latin typeface="+mj-lt"/>
                <a:ea typeface="Verdana" pitchFamily="34" charset="0"/>
                <a:cs typeface="Times New Roman" pitchFamily="18" charset="0"/>
              </a:defRPr>
            </a:lvl1pPr>
            <a:lvl2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2pPr>
            <a:lvl3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3pPr>
            <a:lvl4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4pPr>
            <a:lvl5pPr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5pPr>
            <a:lvl6pPr marL="4572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6pPr>
            <a:lvl7pPr marL="9144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7pPr>
            <a:lvl8pPr marL="13716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8pPr>
            <a:lvl9pPr marL="1828800" algn="l" rtl="0" eaLnBrk="1" fontAlgn="base" hangingPunct="1">
              <a:spcBef>
                <a:spcPct val="0"/>
              </a:spcBef>
              <a:spcAft>
                <a:spcPct val="0"/>
              </a:spcAft>
              <a:defRPr sz="2400">
                <a:solidFill>
                  <a:schemeClr val="tx2"/>
                </a:solidFill>
                <a:latin typeface="Times New Roman" pitchFamily="18" charset="0"/>
                <a:ea typeface="Verdana" pitchFamily="34" charset="0"/>
                <a:cs typeface="Times New Roman" pitchFamily="18" charset="0"/>
              </a:defRPr>
            </a:lvl9pPr>
          </a:lstStyle>
          <a:p>
            <a:pPr>
              <a:lnSpc>
                <a:spcPct val="150000"/>
              </a:lnSpc>
              <a:spcAft>
                <a:spcPts val="300"/>
              </a:spcAft>
            </a:pPr>
            <a:r>
              <a:rPr lang="de-DE" sz="3500" dirty="0"/>
              <a:t>Energy Efficiency </a:t>
            </a:r>
            <a:r>
              <a:rPr lang="de-DE" sz="3500" dirty="0" err="1"/>
              <a:t>of</a:t>
            </a:r>
            <a:r>
              <a:rPr lang="de-DE" sz="3500" dirty="0"/>
              <a:t> Residential Homes NYS</a:t>
            </a:r>
            <a:br>
              <a:rPr lang="de-DE" dirty="0"/>
            </a:br>
            <a:r>
              <a:rPr lang="de-DE" sz="1400" dirty="0"/>
              <a:t>10.02.2022 | Leo Krohne | Lukas Bauerschmidt</a:t>
            </a:r>
          </a:p>
        </p:txBody>
      </p:sp>
    </p:spTree>
    <p:extLst>
      <p:ext uri="{BB962C8B-B14F-4D97-AF65-F5344CB8AC3E}">
        <p14:creationId xmlns:p14="http://schemas.microsoft.com/office/powerpoint/2010/main" val="377737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0D74577-55E5-F14C-82F3-604D7F62D2DE}"/>
              </a:ext>
            </a:extLst>
          </p:cNvPr>
          <p:cNvCxnSpPr/>
          <p:nvPr/>
        </p:nvCxnSpPr>
        <p:spPr>
          <a:xfrm>
            <a:off x="-12257" y="3882498"/>
            <a:ext cx="796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2DB660D-ACCD-5044-8570-20CB0FD1FC9B}"/>
              </a:ext>
            </a:extLst>
          </p:cNvPr>
          <p:cNvSpPr txBox="1"/>
          <p:nvPr/>
        </p:nvSpPr>
        <p:spPr>
          <a:xfrm>
            <a:off x="1258625" y="4081831"/>
            <a:ext cx="975267"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TITLE HERE</a:t>
            </a:r>
          </a:p>
        </p:txBody>
      </p:sp>
      <p:sp>
        <p:nvSpPr>
          <p:cNvPr id="42" name="TextBox 41">
            <a:extLst>
              <a:ext uri="{FF2B5EF4-FFF2-40B4-BE49-F238E27FC236}">
                <a16:creationId xmlns:a16="http://schemas.microsoft.com/office/drawing/2014/main" id="{2EE4616C-980D-D34F-B7E0-4C24C33788CE}"/>
              </a:ext>
            </a:extLst>
          </p:cNvPr>
          <p:cNvSpPr txBox="1"/>
          <p:nvPr/>
        </p:nvSpPr>
        <p:spPr>
          <a:xfrm>
            <a:off x="3581769" y="4068929"/>
            <a:ext cx="1032975"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WRITE HERE</a:t>
            </a:r>
          </a:p>
        </p:txBody>
      </p:sp>
      <p:sp>
        <p:nvSpPr>
          <p:cNvPr id="43" name="TextBox 42">
            <a:extLst>
              <a:ext uri="{FF2B5EF4-FFF2-40B4-BE49-F238E27FC236}">
                <a16:creationId xmlns:a16="http://schemas.microsoft.com/office/drawing/2014/main" id="{2FED2687-3B66-914D-AC8D-CEEDB99BE658}"/>
              </a:ext>
            </a:extLst>
          </p:cNvPr>
          <p:cNvSpPr txBox="1"/>
          <p:nvPr/>
        </p:nvSpPr>
        <p:spPr>
          <a:xfrm>
            <a:off x="5721988" y="4068929"/>
            <a:ext cx="992067"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YEAR NAME</a:t>
            </a:r>
          </a:p>
        </p:txBody>
      </p:sp>
      <p:sp>
        <p:nvSpPr>
          <p:cNvPr id="17" name="TextBox 16">
            <a:extLst>
              <a:ext uri="{FF2B5EF4-FFF2-40B4-BE49-F238E27FC236}">
                <a16:creationId xmlns:a16="http://schemas.microsoft.com/office/drawing/2014/main" id="{68033A36-1E7E-1C46-A266-001373F89DAA}"/>
              </a:ext>
            </a:extLst>
          </p:cNvPr>
          <p:cNvSpPr txBox="1"/>
          <p:nvPr/>
        </p:nvSpPr>
        <p:spPr>
          <a:xfrm>
            <a:off x="938606" y="4263746"/>
            <a:ext cx="1615305" cy="1151021"/>
          </a:xfrm>
          <a:prstGeom prst="rect">
            <a:avLst/>
          </a:prstGeom>
          <a:noFill/>
        </p:spPr>
        <p:txBody>
          <a:bodyPr>
            <a:spAutoFit/>
          </a:bodyPr>
          <a:lstStyle/>
          <a:p>
            <a:pPr algn="ctr" defTabSz="743076" fontAlgn="auto">
              <a:lnSpc>
                <a:spcPts val="1666"/>
              </a:lnSpc>
              <a:spcBef>
                <a:spcPts val="0"/>
              </a:spcBef>
              <a:spcAft>
                <a:spcPts val="0"/>
              </a:spcAft>
              <a:defRPr/>
            </a:pPr>
            <a:r>
              <a:rPr lang="en-US" sz="732" spc="122">
                <a:latin typeface="Montserrat" charset="0"/>
                <a:ea typeface="Montserrat" charset="0"/>
                <a:cs typeface="Montserrat" charset="0"/>
              </a:rPr>
              <a:t>A company is an association or collection of individuals, whether natural persons, </a:t>
            </a:r>
          </a:p>
        </p:txBody>
      </p:sp>
      <p:sp>
        <p:nvSpPr>
          <p:cNvPr id="22" name="TextBox 21">
            <a:extLst>
              <a:ext uri="{FF2B5EF4-FFF2-40B4-BE49-F238E27FC236}">
                <a16:creationId xmlns:a16="http://schemas.microsoft.com/office/drawing/2014/main" id="{96E21CA5-CC10-CF45-A8DA-AECD59C3AC17}"/>
              </a:ext>
            </a:extLst>
          </p:cNvPr>
          <p:cNvSpPr txBox="1"/>
          <p:nvPr/>
        </p:nvSpPr>
        <p:spPr>
          <a:xfrm>
            <a:off x="3290603" y="4263746"/>
            <a:ext cx="1614660" cy="1151021"/>
          </a:xfrm>
          <a:prstGeom prst="rect">
            <a:avLst/>
          </a:prstGeom>
          <a:noFill/>
        </p:spPr>
        <p:txBody>
          <a:bodyPr>
            <a:spAutoFit/>
          </a:bodyPr>
          <a:lstStyle/>
          <a:p>
            <a:pPr algn="ctr" defTabSz="743076" fontAlgn="auto">
              <a:lnSpc>
                <a:spcPts val="1666"/>
              </a:lnSpc>
              <a:spcBef>
                <a:spcPts val="0"/>
              </a:spcBef>
              <a:spcAft>
                <a:spcPts val="0"/>
              </a:spcAft>
              <a:defRPr/>
            </a:pPr>
            <a:r>
              <a:rPr lang="en-US" sz="732" spc="122">
                <a:latin typeface="Montserrat" charset="0"/>
                <a:ea typeface="Montserrat" charset="0"/>
                <a:cs typeface="Montserrat" charset="0"/>
              </a:rPr>
              <a:t>A company is an association or collection of individuals, whether natural persons, </a:t>
            </a:r>
          </a:p>
        </p:txBody>
      </p:sp>
      <p:sp>
        <p:nvSpPr>
          <p:cNvPr id="26" name="TextBox 25">
            <a:extLst>
              <a:ext uri="{FF2B5EF4-FFF2-40B4-BE49-F238E27FC236}">
                <a16:creationId xmlns:a16="http://schemas.microsoft.com/office/drawing/2014/main" id="{C46F83DE-E7ED-D542-BCE3-5B8E741EAA14}"/>
              </a:ext>
            </a:extLst>
          </p:cNvPr>
          <p:cNvSpPr txBox="1"/>
          <p:nvPr/>
        </p:nvSpPr>
        <p:spPr>
          <a:xfrm>
            <a:off x="5396822" y="4263746"/>
            <a:ext cx="1614660" cy="1151021"/>
          </a:xfrm>
          <a:prstGeom prst="rect">
            <a:avLst/>
          </a:prstGeom>
          <a:noFill/>
        </p:spPr>
        <p:txBody>
          <a:bodyPr>
            <a:spAutoFit/>
          </a:bodyPr>
          <a:lstStyle/>
          <a:p>
            <a:pPr algn="ctr" defTabSz="743076" fontAlgn="auto">
              <a:lnSpc>
                <a:spcPts val="1666"/>
              </a:lnSpc>
              <a:spcBef>
                <a:spcPts val="0"/>
              </a:spcBef>
              <a:spcAft>
                <a:spcPts val="0"/>
              </a:spcAft>
              <a:defRPr/>
            </a:pPr>
            <a:r>
              <a:rPr lang="en-US" sz="732" spc="122">
                <a:latin typeface="Montserrat" charset="0"/>
                <a:ea typeface="Montserrat" charset="0"/>
                <a:cs typeface="Montserrat" charset="0"/>
              </a:rPr>
              <a:t>A company is an association or collection of individuals, whether natural persons, </a:t>
            </a:r>
          </a:p>
        </p:txBody>
      </p:sp>
      <p:sp>
        <p:nvSpPr>
          <p:cNvPr id="30" name="TextBox 29">
            <a:extLst>
              <a:ext uri="{FF2B5EF4-FFF2-40B4-BE49-F238E27FC236}">
                <a16:creationId xmlns:a16="http://schemas.microsoft.com/office/drawing/2014/main" id="{68E9BF48-1CCC-1D49-A6B1-C8931E0D69C8}"/>
              </a:ext>
            </a:extLst>
          </p:cNvPr>
          <p:cNvSpPr txBox="1"/>
          <p:nvPr/>
        </p:nvSpPr>
        <p:spPr>
          <a:xfrm>
            <a:off x="708309" y="1393097"/>
            <a:ext cx="6265113" cy="505075"/>
          </a:xfrm>
          <a:prstGeom prst="rect">
            <a:avLst/>
          </a:prstGeom>
          <a:noFill/>
        </p:spPr>
        <p:txBody>
          <a:bodyPr>
            <a:spAutoFit/>
          </a:bodyPr>
          <a:lstStyle/>
          <a:p>
            <a:pPr defTabSz="743076" fontAlgn="auto">
              <a:spcBef>
                <a:spcPts val="0"/>
              </a:spcBef>
              <a:spcAft>
                <a:spcPts val="0"/>
              </a:spcAft>
              <a:defRPr/>
            </a:pPr>
            <a:r>
              <a:rPr lang="en-US" sz="2682" spc="244">
                <a:solidFill>
                  <a:schemeClr val="tx2"/>
                </a:solidFill>
                <a:latin typeface="Montserrat" charset="0"/>
                <a:ea typeface="Montserrat" charset="0"/>
                <a:cs typeface="Montserrat" charset="0"/>
              </a:rPr>
              <a:t>OUR COMPANY IN THE TIME</a:t>
            </a:r>
            <a:endParaRPr lang="en-US" sz="3901" spc="244">
              <a:solidFill>
                <a:schemeClr val="tx2"/>
              </a:solidFill>
              <a:latin typeface="Montserrat" charset="0"/>
              <a:ea typeface="Montserrat" charset="0"/>
              <a:cs typeface="Montserrat" charset="0"/>
            </a:endParaRPr>
          </a:p>
        </p:txBody>
      </p:sp>
      <p:sp>
        <p:nvSpPr>
          <p:cNvPr id="31" name="TextBox 30">
            <a:extLst>
              <a:ext uri="{FF2B5EF4-FFF2-40B4-BE49-F238E27FC236}">
                <a16:creationId xmlns:a16="http://schemas.microsoft.com/office/drawing/2014/main" id="{AB17611B-2EFF-384D-A6E5-4858057D0377}"/>
              </a:ext>
            </a:extLst>
          </p:cNvPr>
          <p:cNvSpPr txBox="1"/>
          <p:nvPr/>
        </p:nvSpPr>
        <p:spPr>
          <a:xfrm>
            <a:off x="720565" y="1206020"/>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WRITE HERE SOMETHING</a:t>
            </a:r>
          </a:p>
        </p:txBody>
      </p:sp>
      <p:sp>
        <p:nvSpPr>
          <p:cNvPr id="32" name="TextBox 31">
            <a:extLst>
              <a:ext uri="{FF2B5EF4-FFF2-40B4-BE49-F238E27FC236}">
                <a16:creationId xmlns:a16="http://schemas.microsoft.com/office/drawing/2014/main" id="{D57F0F83-6DDF-D949-A8DA-9688986BAA67}"/>
              </a:ext>
            </a:extLst>
          </p:cNvPr>
          <p:cNvSpPr txBox="1"/>
          <p:nvPr/>
        </p:nvSpPr>
        <p:spPr>
          <a:xfrm>
            <a:off x="720566" y="1912394"/>
            <a:ext cx="7948152" cy="580287"/>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9" name="Rectangle 18">
            <a:extLst>
              <a:ext uri="{FF2B5EF4-FFF2-40B4-BE49-F238E27FC236}">
                <a16:creationId xmlns:a16="http://schemas.microsoft.com/office/drawing/2014/main" id="{643F9F42-C2D8-CC4A-ABBC-E2D6934F1384}"/>
              </a:ext>
            </a:extLst>
          </p:cNvPr>
          <p:cNvSpPr/>
          <p:nvPr/>
        </p:nvSpPr>
        <p:spPr>
          <a:xfrm>
            <a:off x="7304353" y="2812940"/>
            <a:ext cx="1861729" cy="2129441"/>
          </a:xfrm>
          <a:prstGeom prst="rect">
            <a:avLst/>
          </a:prstGeom>
          <a:solidFill>
            <a:schemeClr val="bg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20" name="TextBox 19">
            <a:extLst>
              <a:ext uri="{FF2B5EF4-FFF2-40B4-BE49-F238E27FC236}">
                <a16:creationId xmlns:a16="http://schemas.microsoft.com/office/drawing/2014/main" id="{D8B79035-FA70-1546-A5BB-49C382036210}"/>
              </a:ext>
            </a:extLst>
          </p:cNvPr>
          <p:cNvSpPr txBox="1"/>
          <p:nvPr/>
        </p:nvSpPr>
        <p:spPr>
          <a:xfrm>
            <a:off x="7517448" y="3734128"/>
            <a:ext cx="1443280" cy="492443"/>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WHERE WE</a:t>
            </a:r>
          </a:p>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ARE NOW</a:t>
            </a:r>
            <a:endParaRPr lang="en-US" sz="1951" spc="244">
              <a:solidFill>
                <a:schemeClr val="tx2"/>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id="{6657B7C5-B422-CC40-9E83-D2A142C148B6}"/>
              </a:ext>
            </a:extLst>
          </p:cNvPr>
          <p:cNvSpPr txBox="1"/>
          <p:nvPr/>
        </p:nvSpPr>
        <p:spPr>
          <a:xfrm>
            <a:off x="7381763" y="4204398"/>
            <a:ext cx="1697877"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a:t>
            </a:r>
          </a:p>
        </p:txBody>
      </p:sp>
      <p:sp>
        <p:nvSpPr>
          <p:cNvPr id="24" name="Shape 2912">
            <a:extLst>
              <a:ext uri="{FF2B5EF4-FFF2-40B4-BE49-F238E27FC236}">
                <a16:creationId xmlns:a16="http://schemas.microsoft.com/office/drawing/2014/main" id="{601A4B1C-B03B-4044-8B1C-A61E9F1C5169}"/>
              </a:ext>
            </a:extLst>
          </p:cNvPr>
          <p:cNvSpPr>
            <a:spLocks noChangeAspect="1"/>
          </p:cNvSpPr>
          <p:nvPr/>
        </p:nvSpPr>
        <p:spPr>
          <a:xfrm>
            <a:off x="5919990" y="3173545"/>
            <a:ext cx="568324" cy="568969"/>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 name="Shape 2937">
            <a:extLst>
              <a:ext uri="{FF2B5EF4-FFF2-40B4-BE49-F238E27FC236}">
                <a16:creationId xmlns:a16="http://schemas.microsoft.com/office/drawing/2014/main" id="{4576A981-8036-6D41-98BC-2AD70C86361C}"/>
              </a:ext>
            </a:extLst>
          </p:cNvPr>
          <p:cNvSpPr>
            <a:spLocks noChangeAspect="1"/>
          </p:cNvSpPr>
          <p:nvPr/>
        </p:nvSpPr>
        <p:spPr>
          <a:xfrm>
            <a:off x="1370817" y="3173545"/>
            <a:ext cx="568969" cy="568969"/>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2939">
            <a:extLst>
              <a:ext uri="{FF2B5EF4-FFF2-40B4-BE49-F238E27FC236}">
                <a16:creationId xmlns:a16="http://schemas.microsoft.com/office/drawing/2014/main" id="{9CF7EEA5-79D3-E045-9D12-FB2DEF71F3B6}"/>
              </a:ext>
            </a:extLst>
          </p:cNvPr>
          <p:cNvSpPr>
            <a:spLocks noChangeAspect="1"/>
          </p:cNvSpPr>
          <p:nvPr/>
        </p:nvSpPr>
        <p:spPr>
          <a:xfrm>
            <a:off x="3791838" y="3173545"/>
            <a:ext cx="568324" cy="568969"/>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2943">
            <a:extLst>
              <a:ext uri="{FF2B5EF4-FFF2-40B4-BE49-F238E27FC236}">
                <a16:creationId xmlns:a16="http://schemas.microsoft.com/office/drawing/2014/main" id="{E74541EB-9E2E-D345-86EC-F61041132DEF}"/>
              </a:ext>
            </a:extLst>
          </p:cNvPr>
          <p:cNvSpPr>
            <a:spLocks noChangeAspect="1"/>
          </p:cNvSpPr>
          <p:nvPr/>
        </p:nvSpPr>
        <p:spPr>
          <a:xfrm>
            <a:off x="8016532" y="3004531"/>
            <a:ext cx="465110" cy="568969"/>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oup 4">
            <a:extLst>
              <a:ext uri="{FF2B5EF4-FFF2-40B4-BE49-F238E27FC236}">
                <a16:creationId xmlns:a16="http://schemas.microsoft.com/office/drawing/2014/main" id="{E32AF748-2700-47C4-89AF-A963E67A5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683" y="2613607"/>
            <a:ext cx="4329843" cy="2286198"/>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812DA99B-F707-5B4A-9F8D-E2D31C1A4846}"/>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115" name="TextBox 114">
            <a:extLst>
              <a:ext uri="{FF2B5EF4-FFF2-40B4-BE49-F238E27FC236}">
                <a16:creationId xmlns:a16="http://schemas.microsoft.com/office/drawing/2014/main" id="{39873489-A67B-E14D-AF2D-ABEBC54CFCCD}"/>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16" name="TextBox 115">
            <a:extLst>
              <a:ext uri="{FF2B5EF4-FFF2-40B4-BE49-F238E27FC236}">
                <a16:creationId xmlns:a16="http://schemas.microsoft.com/office/drawing/2014/main" id="{37A1691B-7DC6-8745-B8FA-DB5D966E6343}"/>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117" name="TextBox 116">
            <a:extLst>
              <a:ext uri="{FF2B5EF4-FFF2-40B4-BE49-F238E27FC236}">
                <a16:creationId xmlns:a16="http://schemas.microsoft.com/office/drawing/2014/main" id="{4497FE72-B819-324A-93FC-173D11A21311}"/>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18" name="TextBox 117">
            <a:extLst>
              <a:ext uri="{FF2B5EF4-FFF2-40B4-BE49-F238E27FC236}">
                <a16:creationId xmlns:a16="http://schemas.microsoft.com/office/drawing/2014/main" id="{52CA4F09-0F28-F640-89CE-8BD3F650214F}"/>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RUSSIA EDITABLE MAP</a:t>
            </a:r>
            <a:endParaRPr lang="en-US" sz="3901" spc="244">
              <a:solidFill>
                <a:schemeClr val="tx2"/>
              </a:solidFill>
              <a:latin typeface="Montserrat" charset="0"/>
              <a:ea typeface="Montserrat" charset="0"/>
              <a:cs typeface="Montserrat" charset="0"/>
            </a:endParaRPr>
          </a:p>
        </p:txBody>
      </p:sp>
      <p:sp>
        <p:nvSpPr>
          <p:cNvPr id="119" name="TextBox 118">
            <a:extLst>
              <a:ext uri="{FF2B5EF4-FFF2-40B4-BE49-F238E27FC236}">
                <a16:creationId xmlns:a16="http://schemas.microsoft.com/office/drawing/2014/main" id="{57E4B7C0-4334-944E-B8B5-4F6D8FA3DEA9}"/>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20" name="TextBox 119">
            <a:extLst>
              <a:ext uri="{FF2B5EF4-FFF2-40B4-BE49-F238E27FC236}">
                <a16:creationId xmlns:a16="http://schemas.microsoft.com/office/drawing/2014/main" id="{D18A4454-4B39-B04F-8B57-B9916CDE0057}"/>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roup 72">
            <a:extLst>
              <a:ext uri="{FF2B5EF4-FFF2-40B4-BE49-F238E27FC236}">
                <a16:creationId xmlns:a16="http://schemas.microsoft.com/office/drawing/2014/main" id="{3F552C36-8FFE-44DE-9A36-0CA2B33AAC2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19" y="2154302"/>
            <a:ext cx="3437039" cy="344220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B862B199-A98C-EE47-A56B-A1BCC98EB43E}"/>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115" name="TextBox 114">
            <a:extLst>
              <a:ext uri="{FF2B5EF4-FFF2-40B4-BE49-F238E27FC236}">
                <a16:creationId xmlns:a16="http://schemas.microsoft.com/office/drawing/2014/main" id="{2F14F6C8-9315-9F4D-ADBC-C6026F9DB8A6}"/>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16" name="TextBox 115">
            <a:extLst>
              <a:ext uri="{FF2B5EF4-FFF2-40B4-BE49-F238E27FC236}">
                <a16:creationId xmlns:a16="http://schemas.microsoft.com/office/drawing/2014/main" id="{96FD356C-B7AF-F54C-90FE-C57569E9CB1F}"/>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117" name="TextBox 116">
            <a:extLst>
              <a:ext uri="{FF2B5EF4-FFF2-40B4-BE49-F238E27FC236}">
                <a16:creationId xmlns:a16="http://schemas.microsoft.com/office/drawing/2014/main" id="{0032110F-8ADF-E24F-994C-AFE20F840129}"/>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18" name="TextBox 117">
            <a:extLst>
              <a:ext uri="{FF2B5EF4-FFF2-40B4-BE49-F238E27FC236}">
                <a16:creationId xmlns:a16="http://schemas.microsoft.com/office/drawing/2014/main" id="{92E55780-7B0B-134C-A323-88BF69E2F95A}"/>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AFRICA EDITABLE MAP</a:t>
            </a:r>
            <a:endParaRPr lang="en-US" sz="3901" spc="244">
              <a:solidFill>
                <a:schemeClr val="tx2"/>
              </a:solidFill>
              <a:latin typeface="Montserrat" charset="0"/>
              <a:ea typeface="Montserrat" charset="0"/>
              <a:cs typeface="Montserrat" charset="0"/>
            </a:endParaRPr>
          </a:p>
        </p:txBody>
      </p:sp>
      <p:sp>
        <p:nvSpPr>
          <p:cNvPr id="119" name="TextBox 118">
            <a:extLst>
              <a:ext uri="{FF2B5EF4-FFF2-40B4-BE49-F238E27FC236}">
                <a16:creationId xmlns:a16="http://schemas.microsoft.com/office/drawing/2014/main" id="{E51C2B5D-00CB-2646-AED9-9FE0D7241E0F}"/>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20" name="TextBox 119">
            <a:extLst>
              <a:ext uri="{FF2B5EF4-FFF2-40B4-BE49-F238E27FC236}">
                <a16:creationId xmlns:a16="http://schemas.microsoft.com/office/drawing/2014/main" id="{6B46475A-DF88-7649-866E-57B7D6A090D2}"/>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roup 123">
            <a:extLst>
              <a:ext uri="{FF2B5EF4-FFF2-40B4-BE49-F238E27FC236}">
                <a16:creationId xmlns:a16="http://schemas.microsoft.com/office/drawing/2014/main" id="{F7DBA482-4737-4745-AFEE-9D9AD07A321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397" y="2412338"/>
            <a:ext cx="4262754" cy="2735181"/>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D26E145-DF35-BB44-A2CC-EE3ACB5D7FFC}"/>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B67FE3B3-569D-8B42-B79A-6CFF04FA02DC}"/>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4" name="TextBox 43">
            <a:extLst>
              <a:ext uri="{FF2B5EF4-FFF2-40B4-BE49-F238E27FC236}">
                <a16:creationId xmlns:a16="http://schemas.microsoft.com/office/drawing/2014/main" id="{9993EE01-3D31-DB4A-80A2-4AC65A572C5B}"/>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0E35F231-AEBF-7446-B20F-E5BC757579C5}"/>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6" name="TextBox 45">
            <a:extLst>
              <a:ext uri="{FF2B5EF4-FFF2-40B4-BE49-F238E27FC236}">
                <a16:creationId xmlns:a16="http://schemas.microsoft.com/office/drawing/2014/main" id="{D0EB231C-2324-AF4F-AD0D-31685DEEB8C4}"/>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RUSSIA EDITABLE MAP</a:t>
            </a:r>
            <a:endParaRPr lang="en-US" sz="3901" spc="244">
              <a:solidFill>
                <a:schemeClr val="tx2"/>
              </a:solidFill>
              <a:latin typeface="Montserrat" charset="0"/>
              <a:ea typeface="Montserrat" charset="0"/>
              <a:cs typeface="Montserrat" charset="0"/>
            </a:endParaRPr>
          </a:p>
        </p:txBody>
      </p:sp>
      <p:sp>
        <p:nvSpPr>
          <p:cNvPr id="47" name="TextBox 46">
            <a:extLst>
              <a:ext uri="{FF2B5EF4-FFF2-40B4-BE49-F238E27FC236}">
                <a16:creationId xmlns:a16="http://schemas.microsoft.com/office/drawing/2014/main" id="{3C896E8A-EF3D-1345-BC4C-C37448A14413}"/>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8" name="TextBox 47">
            <a:extLst>
              <a:ext uri="{FF2B5EF4-FFF2-40B4-BE49-F238E27FC236}">
                <a16:creationId xmlns:a16="http://schemas.microsoft.com/office/drawing/2014/main" id="{06452C9F-CAEC-314D-BA6D-C3DC55EA1539}"/>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roup 57">
            <a:extLst>
              <a:ext uri="{FF2B5EF4-FFF2-40B4-BE49-F238E27FC236}">
                <a16:creationId xmlns:a16="http://schemas.microsoft.com/office/drawing/2014/main" id="{C88B7B0C-D04B-49AA-85BA-4A9692661AC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948" y="1973677"/>
            <a:ext cx="6641845" cy="3003538"/>
          </a:xfrm>
          <a:prstGeom prst="rect">
            <a:avLst/>
          </a:prstGeom>
          <a:noFill/>
          <a:extLst>
            <a:ext uri="{909E8E84-426E-40DD-AFC4-6F175D3DCCD1}">
              <a14:hiddenFill xmlns:a14="http://schemas.microsoft.com/office/drawing/2010/main">
                <a:solidFill>
                  <a:srgbClr val="FFFFFF"/>
                </a:solidFill>
              </a14:hiddenFill>
            </a:ext>
          </a:extLst>
        </p:spPr>
      </p:pic>
      <p:sp>
        <p:nvSpPr>
          <p:cNvPr id="120834" name="TextBox 29">
            <a:extLst>
              <a:ext uri="{FF2B5EF4-FFF2-40B4-BE49-F238E27FC236}">
                <a16:creationId xmlns:a16="http://schemas.microsoft.com/office/drawing/2014/main" id="{EF29A5CE-19A2-4DDE-91C6-45B1B8A16F3E}"/>
              </a:ext>
            </a:extLst>
          </p:cNvPr>
          <p:cNvSpPr txBox="1">
            <a:spLocks noChangeArrowheads="1"/>
          </p:cNvSpPr>
          <p:nvPr/>
        </p:nvSpPr>
        <p:spPr bwMode="auto">
          <a:xfrm>
            <a:off x="1952042" y="5104944"/>
            <a:ext cx="2806141" cy="65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30000"/>
              </a:lnSpc>
            </a:pPr>
            <a:r>
              <a:rPr lang="en-US" altLang="de-DE" sz="975">
                <a:latin typeface="Montserrat Light"/>
                <a:ea typeface="Montserrat Light"/>
                <a:cs typeface="Montserrat Light"/>
              </a:rPr>
              <a:t>Company members share a common purpose and unite in order to focus their various talents and organize their</a:t>
            </a:r>
          </a:p>
        </p:txBody>
      </p:sp>
      <p:sp>
        <p:nvSpPr>
          <p:cNvPr id="120835" name="TextBox 30">
            <a:extLst>
              <a:ext uri="{FF2B5EF4-FFF2-40B4-BE49-F238E27FC236}">
                <a16:creationId xmlns:a16="http://schemas.microsoft.com/office/drawing/2014/main" id="{93302FF8-32F5-4A85-976A-B7508D7BA26A}"/>
              </a:ext>
            </a:extLst>
          </p:cNvPr>
          <p:cNvSpPr txBox="1">
            <a:spLocks noChangeArrowheads="1"/>
          </p:cNvSpPr>
          <p:nvPr/>
        </p:nvSpPr>
        <p:spPr bwMode="auto">
          <a:xfrm>
            <a:off x="741209" y="5070109"/>
            <a:ext cx="1234633" cy="76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id-ID" altLang="de-DE" sz="4389" b="1">
                <a:solidFill>
                  <a:schemeClr val="accent1"/>
                </a:solidFill>
                <a:latin typeface="Montserrat"/>
                <a:ea typeface="Montserrat"/>
                <a:cs typeface="Montserrat"/>
              </a:rPr>
              <a:t>15%</a:t>
            </a:r>
          </a:p>
        </p:txBody>
      </p:sp>
      <p:sp>
        <p:nvSpPr>
          <p:cNvPr id="32" name="Shape 2688">
            <a:extLst>
              <a:ext uri="{FF2B5EF4-FFF2-40B4-BE49-F238E27FC236}">
                <a16:creationId xmlns:a16="http://schemas.microsoft.com/office/drawing/2014/main" id="{06422995-94DB-8E4D-AF56-67E59F6D2CE4}"/>
              </a:ext>
            </a:extLst>
          </p:cNvPr>
          <p:cNvSpPr/>
          <p:nvPr/>
        </p:nvSpPr>
        <p:spPr>
          <a:xfrm>
            <a:off x="5082663" y="5155260"/>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accent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0837" name="TextBox 32">
            <a:extLst>
              <a:ext uri="{FF2B5EF4-FFF2-40B4-BE49-F238E27FC236}">
                <a16:creationId xmlns:a16="http://schemas.microsoft.com/office/drawing/2014/main" id="{FB7A8D83-14BF-4044-826F-769850410316}"/>
              </a:ext>
            </a:extLst>
          </p:cNvPr>
          <p:cNvSpPr txBox="1">
            <a:spLocks noChangeArrowheads="1"/>
          </p:cNvSpPr>
          <p:nvPr/>
        </p:nvSpPr>
        <p:spPr bwMode="auto">
          <a:xfrm>
            <a:off x="5381340" y="5060433"/>
            <a:ext cx="1684330" cy="93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300" b="1">
                <a:solidFill>
                  <a:schemeClr val="tx2"/>
                </a:solidFill>
                <a:latin typeface="Montserrat"/>
                <a:ea typeface="Montserrat"/>
                <a:cs typeface="Montserrat"/>
              </a:rPr>
              <a:t>FIRST TITLE </a:t>
            </a:r>
            <a:r>
              <a:rPr lang="en-US" altLang="de-DE" sz="813">
                <a:latin typeface="Montserrat Light"/>
                <a:ea typeface="Montserrat Light"/>
                <a:cs typeface="Montserrat Light"/>
              </a:rPr>
              <a:t>Entrepreneurial activities differ substantially depending on the.</a:t>
            </a:r>
          </a:p>
        </p:txBody>
      </p:sp>
      <p:sp>
        <p:nvSpPr>
          <p:cNvPr id="120838" name="TextBox 33">
            <a:extLst>
              <a:ext uri="{FF2B5EF4-FFF2-40B4-BE49-F238E27FC236}">
                <a16:creationId xmlns:a16="http://schemas.microsoft.com/office/drawing/2014/main" id="{913222E2-11FA-4D87-9746-431ECD51084A}"/>
              </a:ext>
            </a:extLst>
          </p:cNvPr>
          <p:cNvSpPr txBox="1">
            <a:spLocks noChangeArrowheads="1"/>
          </p:cNvSpPr>
          <p:nvPr/>
        </p:nvSpPr>
        <p:spPr bwMode="auto">
          <a:xfrm>
            <a:off x="7435951" y="5060433"/>
            <a:ext cx="1684329" cy="93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300" b="1">
                <a:solidFill>
                  <a:schemeClr val="tx2"/>
                </a:solidFill>
                <a:latin typeface="Montserrat"/>
                <a:ea typeface="Montserrat"/>
                <a:cs typeface="Montserrat"/>
              </a:rPr>
              <a:t>SECOND TITLE </a:t>
            </a:r>
            <a:r>
              <a:rPr lang="en-US" altLang="de-DE" sz="813">
                <a:latin typeface="Montserrat Light"/>
                <a:ea typeface="Montserrat Light"/>
                <a:cs typeface="Montserrat Light"/>
              </a:rPr>
              <a:t>Entrepreneurial activities differ substantially depending on the.</a:t>
            </a:r>
          </a:p>
        </p:txBody>
      </p:sp>
      <p:sp>
        <p:nvSpPr>
          <p:cNvPr id="35" name="Shape 2770">
            <a:extLst>
              <a:ext uri="{FF2B5EF4-FFF2-40B4-BE49-F238E27FC236}">
                <a16:creationId xmlns:a16="http://schemas.microsoft.com/office/drawing/2014/main" id="{04547729-9526-EA4D-A784-F8DBA68A6002}"/>
              </a:ext>
            </a:extLst>
          </p:cNvPr>
          <p:cNvSpPr/>
          <p:nvPr/>
        </p:nvSpPr>
        <p:spPr>
          <a:xfrm>
            <a:off x="7137274" y="515590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chemeClr val="accent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 name="TextBox 37">
            <a:extLst>
              <a:ext uri="{FF2B5EF4-FFF2-40B4-BE49-F238E27FC236}">
                <a16:creationId xmlns:a16="http://schemas.microsoft.com/office/drawing/2014/main" id="{D5E6E511-4D5A-1240-AAE6-9B44A6EE9B5F}"/>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CUBA EDITABLE MAP</a:t>
            </a:r>
            <a:endParaRPr lang="en-US" sz="3901" spc="244">
              <a:solidFill>
                <a:schemeClr val="tx2"/>
              </a:solidFill>
              <a:latin typeface="Montserrat" charset="0"/>
              <a:ea typeface="Montserrat" charset="0"/>
              <a:cs typeface="Montserrat" charset="0"/>
            </a:endParaRPr>
          </a:p>
        </p:txBody>
      </p:sp>
      <p:sp>
        <p:nvSpPr>
          <p:cNvPr id="39" name="TextBox 38">
            <a:extLst>
              <a:ext uri="{FF2B5EF4-FFF2-40B4-BE49-F238E27FC236}">
                <a16:creationId xmlns:a16="http://schemas.microsoft.com/office/drawing/2014/main" id="{C82388CA-3E23-D847-B7A2-7A123A2B18E5}"/>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0" name="TextBox 39">
            <a:extLst>
              <a:ext uri="{FF2B5EF4-FFF2-40B4-BE49-F238E27FC236}">
                <a16:creationId xmlns:a16="http://schemas.microsoft.com/office/drawing/2014/main" id="{45202A23-379B-0247-A684-CCC6ED056FEE}"/>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oup 48">
            <a:extLst>
              <a:ext uri="{FF2B5EF4-FFF2-40B4-BE49-F238E27FC236}">
                <a16:creationId xmlns:a16="http://schemas.microsoft.com/office/drawing/2014/main" id="{EF2DCB93-AEBC-4D29-A9DE-E16996446E8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519" y="2205909"/>
            <a:ext cx="3958271" cy="3514450"/>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73EBAD7C-D6DF-8343-8FC9-CF7B1C9327C4}"/>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175" name="TextBox 174">
            <a:extLst>
              <a:ext uri="{FF2B5EF4-FFF2-40B4-BE49-F238E27FC236}">
                <a16:creationId xmlns:a16="http://schemas.microsoft.com/office/drawing/2014/main" id="{D855E474-D9E5-BA4B-BE46-2611E0F7270D}"/>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76" name="TextBox 175">
            <a:extLst>
              <a:ext uri="{FF2B5EF4-FFF2-40B4-BE49-F238E27FC236}">
                <a16:creationId xmlns:a16="http://schemas.microsoft.com/office/drawing/2014/main" id="{1FE18E5B-55AE-B043-B206-75A61B2BF97C}"/>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177" name="TextBox 176">
            <a:extLst>
              <a:ext uri="{FF2B5EF4-FFF2-40B4-BE49-F238E27FC236}">
                <a16:creationId xmlns:a16="http://schemas.microsoft.com/office/drawing/2014/main" id="{47222B6A-2D84-804C-8EA1-4A8238050A5B}"/>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78" name="TextBox 177">
            <a:extLst>
              <a:ext uri="{FF2B5EF4-FFF2-40B4-BE49-F238E27FC236}">
                <a16:creationId xmlns:a16="http://schemas.microsoft.com/office/drawing/2014/main" id="{F3F8558A-3E71-CC49-81E2-D2DBE70232FE}"/>
              </a:ext>
            </a:extLst>
          </p:cNvPr>
          <p:cNvSpPr txBox="1"/>
          <p:nvPr/>
        </p:nvSpPr>
        <p:spPr>
          <a:xfrm>
            <a:off x="1542410" y="1207311"/>
            <a:ext cx="679537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NORTH AMERICA EDITABLE MAP</a:t>
            </a:r>
            <a:endParaRPr lang="en-US" sz="3901" spc="244">
              <a:solidFill>
                <a:schemeClr val="tx2"/>
              </a:solidFill>
              <a:latin typeface="Montserrat" charset="0"/>
              <a:ea typeface="Montserrat" charset="0"/>
              <a:cs typeface="Montserrat" charset="0"/>
            </a:endParaRPr>
          </a:p>
        </p:txBody>
      </p:sp>
      <p:sp>
        <p:nvSpPr>
          <p:cNvPr id="179" name="TextBox 178">
            <a:extLst>
              <a:ext uri="{FF2B5EF4-FFF2-40B4-BE49-F238E27FC236}">
                <a16:creationId xmlns:a16="http://schemas.microsoft.com/office/drawing/2014/main" id="{1FB3EFD6-1A8D-384B-9E2A-06AD57ECBAC3}"/>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80" name="TextBox 179">
            <a:extLst>
              <a:ext uri="{FF2B5EF4-FFF2-40B4-BE49-F238E27FC236}">
                <a16:creationId xmlns:a16="http://schemas.microsoft.com/office/drawing/2014/main" id="{D3A71FA0-5142-ED45-9815-E3F54B1509F2}"/>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Group 189">
            <a:extLst>
              <a:ext uri="{FF2B5EF4-FFF2-40B4-BE49-F238E27FC236}">
                <a16:creationId xmlns:a16="http://schemas.microsoft.com/office/drawing/2014/main" id="{A0AE3A69-C00A-4707-BCAF-51A3698C070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665" y="2205910"/>
            <a:ext cx="5160719" cy="376216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862C0419-267B-A24E-A0A5-1E1B6932527C}"/>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70" name="TextBox 69">
            <a:extLst>
              <a:ext uri="{FF2B5EF4-FFF2-40B4-BE49-F238E27FC236}">
                <a16:creationId xmlns:a16="http://schemas.microsoft.com/office/drawing/2014/main" id="{20E01214-3855-0A48-B759-D2A797318E2E}"/>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71" name="TextBox 70">
            <a:extLst>
              <a:ext uri="{FF2B5EF4-FFF2-40B4-BE49-F238E27FC236}">
                <a16:creationId xmlns:a16="http://schemas.microsoft.com/office/drawing/2014/main" id="{22042CFB-53E8-D940-BF17-151C0D9D1A23}"/>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72" name="TextBox 71">
            <a:extLst>
              <a:ext uri="{FF2B5EF4-FFF2-40B4-BE49-F238E27FC236}">
                <a16:creationId xmlns:a16="http://schemas.microsoft.com/office/drawing/2014/main" id="{1BE8E74A-4813-F34C-AC71-8039628DEE63}"/>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73" name="TextBox 72">
            <a:extLst>
              <a:ext uri="{FF2B5EF4-FFF2-40B4-BE49-F238E27FC236}">
                <a16:creationId xmlns:a16="http://schemas.microsoft.com/office/drawing/2014/main" id="{E6EEB83E-C9C4-6A47-B138-D332098ECDA1}"/>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EUROPE EDITABLE MAP</a:t>
            </a:r>
            <a:endParaRPr lang="en-US" sz="3901" spc="244">
              <a:solidFill>
                <a:schemeClr val="tx2"/>
              </a:solidFill>
              <a:latin typeface="Montserrat" charset="0"/>
              <a:ea typeface="Montserrat" charset="0"/>
              <a:cs typeface="Montserrat" charset="0"/>
            </a:endParaRPr>
          </a:p>
        </p:txBody>
      </p:sp>
      <p:sp>
        <p:nvSpPr>
          <p:cNvPr id="74" name="TextBox 73">
            <a:extLst>
              <a:ext uri="{FF2B5EF4-FFF2-40B4-BE49-F238E27FC236}">
                <a16:creationId xmlns:a16="http://schemas.microsoft.com/office/drawing/2014/main" id="{BA962D9E-0351-544A-87CD-3C2F9D67C5AF}"/>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75" name="TextBox 74">
            <a:extLst>
              <a:ext uri="{FF2B5EF4-FFF2-40B4-BE49-F238E27FC236}">
                <a16:creationId xmlns:a16="http://schemas.microsoft.com/office/drawing/2014/main" id="{B06651DF-B1D8-FB47-9EE9-EA2396BC7A2E}"/>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roup 67">
            <a:extLst>
              <a:ext uri="{FF2B5EF4-FFF2-40B4-BE49-F238E27FC236}">
                <a16:creationId xmlns:a16="http://schemas.microsoft.com/office/drawing/2014/main" id="{DA23A063-9D79-4798-BBD0-0AF86D78F86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72" y="2169785"/>
            <a:ext cx="3271896" cy="371055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5A1B20-3EC2-B841-9B0E-681E55E05AE3}"/>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32" name="TextBox 31">
            <a:extLst>
              <a:ext uri="{FF2B5EF4-FFF2-40B4-BE49-F238E27FC236}">
                <a16:creationId xmlns:a16="http://schemas.microsoft.com/office/drawing/2014/main" id="{572E71FA-1BE1-3A4C-81C2-DC743E5DA037}"/>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33" name="TextBox 32">
            <a:extLst>
              <a:ext uri="{FF2B5EF4-FFF2-40B4-BE49-F238E27FC236}">
                <a16:creationId xmlns:a16="http://schemas.microsoft.com/office/drawing/2014/main" id="{EBC4A67B-3D15-024C-B68C-A60F46A177E3}"/>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34" name="TextBox 33">
            <a:extLst>
              <a:ext uri="{FF2B5EF4-FFF2-40B4-BE49-F238E27FC236}">
                <a16:creationId xmlns:a16="http://schemas.microsoft.com/office/drawing/2014/main" id="{F3330F31-4AED-694E-915D-EC1E78795032}"/>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35" name="TextBox 34">
            <a:extLst>
              <a:ext uri="{FF2B5EF4-FFF2-40B4-BE49-F238E27FC236}">
                <a16:creationId xmlns:a16="http://schemas.microsoft.com/office/drawing/2014/main" id="{D73743A8-DB26-0241-902A-8C3DF19CF937}"/>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JAPAN EDITABLE MAP</a:t>
            </a:r>
            <a:endParaRPr lang="en-US" sz="3901" spc="244">
              <a:solidFill>
                <a:schemeClr val="tx2"/>
              </a:solidFill>
              <a:latin typeface="Montserrat" charset="0"/>
              <a:ea typeface="Montserrat" charset="0"/>
              <a:cs typeface="Montserrat" charset="0"/>
            </a:endParaRPr>
          </a:p>
        </p:txBody>
      </p:sp>
      <p:sp>
        <p:nvSpPr>
          <p:cNvPr id="36" name="TextBox 35">
            <a:extLst>
              <a:ext uri="{FF2B5EF4-FFF2-40B4-BE49-F238E27FC236}">
                <a16:creationId xmlns:a16="http://schemas.microsoft.com/office/drawing/2014/main" id="{CC21AA8F-4CDF-F244-882B-75B7600C354A}"/>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37" name="TextBox 36">
            <a:extLst>
              <a:ext uri="{FF2B5EF4-FFF2-40B4-BE49-F238E27FC236}">
                <a16:creationId xmlns:a16="http://schemas.microsoft.com/office/drawing/2014/main" id="{80F31072-653E-194F-A720-9666CC9662CB}"/>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267DFCB-8F9C-7A4B-86A6-1198359BDA5A}"/>
              </a:ext>
            </a:extLst>
          </p:cNvPr>
          <p:cNvSpPr>
            <a:spLocks noGrp="1"/>
          </p:cNvSpPr>
          <p:nvPr>
            <p:ph type="pic" sz="quarter" idx="10"/>
          </p:nvPr>
        </p:nvSpPr>
        <p:spPr>
          <a:xfrm>
            <a:off x="0" y="642212"/>
            <a:ext cx="9906000" cy="5573576"/>
          </a:xfrm>
        </p:spPr>
      </p:sp>
      <p:sp>
        <p:nvSpPr>
          <p:cNvPr id="13" name="Rectangle 12">
            <a:extLst>
              <a:ext uri="{FF2B5EF4-FFF2-40B4-BE49-F238E27FC236}">
                <a16:creationId xmlns:a16="http://schemas.microsoft.com/office/drawing/2014/main" id="{603B664E-23F4-0444-A1BE-0DAC741CE7A3}"/>
              </a:ext>
            </a:extLst>
          </p:cNvPr>
          <p:cNvSpPr/>
          <p:nvPr/>
        </p:nvSpPr>
        <p:spPr>
          <a:xfrm>
            <a:off x="-15482" y="657694"/>
            <a:ext cx="9921482" cy="5573576"/>
          </a:xfrm>
          <a:prstGeom prst="rect">
            <a:avLst/>
          </a:prstGeom>
          <a:solidFill>
            <a:srgbClr val="00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sp>
        <p:nvSpPr>
          <p:cNvPr id="124931" name="TextBox 22">
            <a:extLst>
              <a:ext uri="{FF2B5EF4-FFF2-40B4-BE49-F238E27FC236}">
                <a16:creationId xmlns:a16="http://schemas.microsoft.com/office/drawing/2014/main" id="{318B0A9C-A34F-4A39-95A6-764FF80B873E}"/>
              </a:ext>
            </a:extLst>
          </p:cNvPr>
          <p:cNvSpPr txBox="1">
            <a:spLocks noChangeArrowheads="1"/>
          </p:cNvSpPr>
          <p:nvPr/>
        </p:nvSpPr>
        <p:spPr bwMode="auto">
          <a:xfrm>
            <a:off x="1877857" y="1814985"/>
            <a:ext cx="6139965" cy="64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3576" b="1">
                <a:solidFill>
                  <a:schemeClr val="bg1"/>
                </a:solidFill>
                <a:latin typeface="Montserrat Semi"/>
                <a:ea typeface="Montserrat Semi"/>
                <a:cs typeface="Montserrat Semi"/>
              </a:rPr>
              <a:t>Get in Touch</a:t>
            </a:r>
          </a:p>
        </p:txBody>
      </p:sp>
      <p:sp>
        <p:nvSpPr>
          <p:cNvPr id="124932" name="TextBox 3">
            <a:extLst>
              <a:ext uri="{FF2B5EF4-FFF2-40B4-BE49-F238E27FC236}">
                <a16:creationId xmlns:a16="http://schemas.microsoft.com/office/drawing/2014/main" id="{564D1781-E93F-4657-95ED-9128200C41CD}"/>
              </a:ext>
            </a:extLst>
          </p:cNvPr>
          <p:cNvSpPr txBox="1">
            <a:spLocks noChangeArrowheads="1"/>
          </p:cNvSpPr>
          <p:nvPr/>
        </p:nvSpPr>
        <p:spPr bwMode="auto">
          <a:xfrm>
            <a:off x="2831300" y="2486524"/>
            <a:ext cx="4212437" cy="158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1138">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a:t>
            </a:r>
          </a:p>
          <a:p>
            <a:pPr algn="ctr" eaLnBrk="1" hangingPunct="1">
              <a:lnSpc>
                <a:spcPct val="150000"/>
              </a:lnSpc>
            </a:pPr>
            <a:endParaRPr lang="en-US" altLang="de-DE" sz="1300">
              <a:solidFill>
                <a:schemeClr val="bg1"/>
              </a:solidFill>
              <a:latin typeface="Montserrat"/>
              <a:ea typeface="Montserrat"/>
              <a:cs typeface="Montserrat"/>
            </a:endParaRPr>
          </a:p>
          <a:p>
            <a:pPr algn="ctr" eaLnBrk="1" hangingPunct="1"/>
            <a:r>
              <a:rPr lang="en-US" altLang="de-DE" sz="1300">
                <a:solidFill>
                  <a:schemeClr val="bg1"/>
                </a:solidFill>
                <a:latin typeface="Montserrat"/>
                <a:ea typeface="Montserrat"/>
                <a:cs typeface="Montserrat"/>
              </a:rPr>
              <a:t>EMPIRES BUILDING</a:t>
            </a:r>
          </a:p>
          <a:p>
            <a:pPr algn="ctr" eaLnBrk="1" hangingPunct="1"/>
            <a:r>
              <a:rPr lang="en-US" altLang="de-DE" sz="1300">
                <a:solidFill>
                  <a:schemeClr val="bg1"/>
                </a:solidFill>
                <a:latin typeface="Montserrat"/>
                <a:ea typeface="Montserrat"/>
                <a:cs typeface="Montserrat"/>
              </a:rPr>
              <a:t>7788 NEW YORK CITY, US</a:t>
            </a:r>
          </a:p>
        </p:txBody>
      </p:sp>
      <p:sp>
        <p:nvSpPr>
          <p:cNvPr id="5" name="TextBox 4">
            <a:extLst>
              <a:ext uri="{FF2B5EF4-FFF2-40B4-BE49-F238E27FC236}">
                <a16:creationId xmlns:a16="http://schemas.microsoft.com/office/drawing/2014/main" id="{758C1D25-7F59-2C45-8668-A40957C313A8}"/>
              </a:ext>
            </a:extLst>
          </p:cNvPr>
          <p:cNvSpPr txBox="1"/>
          <p:nvPr/>
        </p:nvSpPr>
        <p:spPr>
          <a:xfrm>
            <a:off x="1858300" y="4977861"/>
            <a:ext cx="1453796" cy="292388"/>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bg1"/>
                </a:solidFill>
                <a:latin typeface="Montserrat Semi" charset="0"/>
                <a:ea typeface="Montserrat Semi" charset="0"/>
                <a:cs typeface="Montserrat Semi" charset="0"/>
              </a:rPr>
              <a:t>1-800-GHOST</a:t>
            </a:r>
          </a:p>
        </p:txBody>
      </p:sp>
      <p:sp>
        <p:nvSpPr>
          <p:cNvPr id="124934" name="TextBox 5">
            <a:extLst>
              <a:ext uri="{FF2B5EF4-FFF2-40B4-BE49-F238E27FC236}">
                <a16:creationId xmlns:a16="http://schemas.microsoft.com/office/drawing/2014/main" id="{44A51D54-3854-4DCD-9F8B-A2174D70DB45}"/>
              </a:ext>
            </a:extLst>
          </p:cNvPr>
          <p:cNvSpPr txBox="1">
            <a:spLocks noChangeArrowheads="1"/>
          </p:cNvSpPr>
          <p:nvPr/>
        </p:nvSpPr>
        <p:spPr bwMode="auto">
          <a:xfrm>
            <a:off x="1695941" y="5235252"/>
            <a:ext cx="1778513" cy="54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975">
                <a:solidFill>
                  <a:schemeClr val="bg1"/>
                </a:solidFill>
                <a:latin typeface="Montserrat"/>
                <a:ea typeface="Montserrat"/>
                <a:cs typeface="Montserrat"/>
              </a:rPr>
              <a:t>Entrepreneurial activities differ substantially depending on the</a:t>
            </a:r>
          </a:p>
        </p:txBody>
      </p:sp>
      <p:sp>
        <p:nvSpPr>
          <p:cNvPr id="7" name="TextBox 6">
            <a:extLst>
              <a:ext uri="{FF2B5EF4-FFF2-40B4-BE49-F238E27FC236}">
                <a16:creationId xmlns:a16="http://schemas.microsoft.com/office/drawing/2014/main" id="{4D1679A5-7CCA-3843-864D-8CF6D08E9C4C}"/>
              </a:ext>
            </a:extLst>
          </p:cNvPr>
          <p:cNvSpPr txBox="1"/>
          <p:nvPr/>
        </p:nvSpPr>
        <p:spPr>
          <a:xfrm>
            <a:off x="4226779" y="4933995"/>
            <a:ext cx="1485343" cy="292388"/>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bg1"/>
                </a:solidFill>
                <a:latin typeface="Montserrat Semi" charset="0"/>
                <a:ea typeface="Montserrat Semi" charset="0"/>
                <a:cs typeface="Montserrat Semi" charset="0"/>
              </a:rPr>
              <a:t>WEAREGHOST</a:t>
            </a:r>
          </a:p>
        </p:txBody>
      </p:sp>
      <p:sp>
        <p:nvSpPr>
          <p:cNvPr id="124936" name="TextBox 7">
            <a:extLst>
              <a:ext uri="{FF2B5EF4-FFF2-40B4-BE49-F238E27FC236}">
                <a16:creationId xmlns:a16="http://schemas.microsoft.com/office/drawing/2014/main" id="{0E8B3CC6-C707-4E5C-95E9-815DE26A0807}"/>
              </a:ext>
            </a:extLst>
          </p:cNvPr>
          <p:cNvSpPr txBox="1">
            <a:spLocks noChangeArrowheads="1"/>
          </p:cNvSpPr>
          <p:nvPr/>
        </p:nvSpPr>
        <p:spPr bwMode="auto">
          <a:xfrm>
            <a:off x="4080194" y="5235252"/>
            <a:ext cx="1778513" cy="54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975">
                <a:solidFill>
                  <a:schemeClr val="bg1"/>
                </a:solidFill>
                <a:latin typeface="Montserrat"/>
                <a:ea typeface="Montserrat"/>
                <a:cs typeface="Montserrat"/>
              </a:rPr>
              <a:t>Entrepreneurial activities differ substantially depending on the</a:t>
            </a:r>
          </a:p>
        </p:txBody>
      </p:sp>
      <p:sp>
        <p:nvSpPr>
          <p:cNvPr id="9" name="TextBox 8">
            <a:extLst>
              <a:ext uri="{FF2B5EF4-FFF2-40B4-BE49-F238E27FC236}">
                <a16:creationId xmlns:a16="http://schemas.microsoft.com/office/drawing/2014/main" id="{B873FEC5-D4C0-AA44-AB03-611881BC651C}"/>
              </a:ext>
            </a:extLst>
          </p:cNvPr>
          <p:cNvSpPr txBox="1"/>
          <p:nvPr/>
        </p:nvSpPr>
        <p:spPr>
          <a:xfrm>
            <a:off x="6766905" y="4933995"/>
            <a:ext cx="1321965" cy="292388"/>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bg1"/>
                </a:solidFill>
                <a:latin typeface="Montserrat Semi" charset="0"/>
                <a:ea typeface="Montserrat Semi" charset="0"/>
                <a:cs typeface="Montserrat Semi" charset="0"/>
              </a:rPr>
              <a:t>GHOST.COM</a:t>
            </a:r>
          </a:p>
        </p:txBody>
      </p:sp>
      <p:sp>
        <p:nvSpPr>
          <p:cNvPr id="124938" name="TextBox 9">
            <a:extLst>
              <a:ext uri="{FF2B5EF4-FFF2-40B4-BE49-F238E27FC236}">
                <a16:creationId xmlns:a16="http://schemas.microsoft.com/office/drawing/2014/main" id="{25E4F617-D421-4AD2-8BF7-936BB8E34E7A}"/>
              </a:ext>
            </a:extLst>
          </p:cNvPr>
          <p:cNvSpPr txBox="1">
            <a:spLocks noChangeArrowheads="1"/>
          </p:cNvSpPr>
          <p:nvPr/>
        </p:nvSpPr>
        <p:spPr bwMode="auto">
          <a:xfrm>
            <a:off x="6538631" y="5235252"/>
            <a:ext cx="1778513" cy="54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975">
                <a:solidFill>
                  <a:schemeClr val="bg1"/>
                </a:solidFill>
                <a:latin typeface="Montserrat"/>
                <a:ea typeface="Montserrat"/>
                <a:cs typeface="Montserrat"/>
              </a:rPr>
              <a:t>Entrepreneurial activities differ substantially depending on the</a:t>
            </a:r>
          </a:p>
        </p:txBody>
      </p:sp>
      <p:sp>
        <p:nvSpPr>
          <p:cNvPr id="14" name="Shape 2643">
            <a:extLst>
              <a:ext uri="{FF2B5EF4-FFF2-40B4-BE49-F238E27FC236}">
                <a16:creationId xmlns:a16="http://schemas.microsoft.com/office/drawing/2014/main" id="{5F4EC4DA-9616-EA46-88E4-91C44CEB41E0}"/>
              </a:ext>
            </a:extLst>
          </p:cNvPr>
          <p:cNvSpPr/>
          <p:nvPr/>
        </p:nvSpPr>
        <p:spPr>
          <a:xfrm>
            <a:off x="2482306" y="4497269"/>
            <a:ext cx="205784" cy="377378"/>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2944">
            <a:extLst>
              <a:ext uri="{FF2B5EF4-FFF2-40B4-BE49-F238E27FC236}">
                <a16:creationId xmlns:a16="http://schemas.microsoft.com/office/drawing/2014/main" id="{4B82B36E-C979-124B-AF2F-48110676E77D}"/>
              </a:ext>
            </a:extLst>
          </p:cNvPr>
          <p:cNvSpPr/>
          <p:nvPr/>
        </p:nvSpPr>
        <p:spPr>
          <a:xfrm>
            <a:off x="7291451" y="4552101"/>
            <a:ext cx="314159" cy="314159"/>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2856">
            <a:extLst>
              <a:ext uri="{FF2B5EF4-FFF2-40B4-BE49-F238E27FC236}">
                <a16:creationId xmlns:a16="http://schemas.microsoft.com/office/drawing/2014/main" id="{037880F4-06CA-E54F-ADE0-C2A5AAD8D21A}"/>
              </a:ext>
            </a:extLst>
          </p:cNvPr>
          <p:cNvSpPr/>
          <p:nvPr/>
        </p:nvSpPr>
        <p:spPr>
          <a:xfrm>
            <a:off x="4810435" y="4554037"/>
            <a:ext cx="285130" cy="285130"/>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bg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 name="Shape 2525">
            <a:extLst>
              <a:ext uri="{FF2B5EF4-FFF2-40B4-BE49-F238E27FC236}">
                <a16:creationId xmlns:a16="http://schemas.microsoft.com/office/drawing/2014/main" id="{E37C1A2B-B23B-8047-8471-BF701084523A}"/>
              </a:ext>
            </a:extLst>
          </p:cNvPr>
          <p:cNvSpPr/>
          <p:nvPr/>
        </p:nvSpPr>
        <p:spPr>
          <a:xfrm>
            <a:off x="714759"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26" name="Shape 2526">
            <a:extLst>
              <a:ext uri="{FF2B5EF4-FFF2-40B4-BE49-F238E27FC236}">
                <a16:creationId xmlns:a16="http://schemas.microsoft.com/office/drawing/2014/main" id="{E3D191B1-5DE8-7A46-A166-2B2BD1BE5C1B}"/>
              </a:ext>
            </a:extLst>
          </p:cNvPr>
          <p:cNvSpPr/>
          <p:nvPr/>
        </p:nvSpPr>
        <p:spPr>
          <a:xfrm>
            <a:off x="1148260" y="1801438"/>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27" name="Shape 2527">
            <a:extLst>
              <a:ext uri="{FF2B5EF4-FFF2-40B4-BE49-F238E27FC236}">
                <a16:creationId xmlns:a16="http://schemas.microsoft.com/office/drawing/2014/main" id="{87C91C7C-6E6C-7748-8800-A5282F057836}"/>
              </a:ext>
            </a:extLst>
          </p:cNvPr>
          <p:cNvSpPr/>
          <p:nvPr/>
        </p:nvSpPr>
        <p:spPr>
          <a:xfrm>
            <a:off x="1581115"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28" name="Shape 2528">
            <a:extLst>
              <a:ext uri="{FF2B5EF4-FFF2-40B4-BE49-F238E27FC236}">
                <a16:creationId xmlns:a16="http://schemas.microsoft.com/office/drawing/2014/main" id="{B7E555CA-681E-0C40-BE78-86ED96DA5294}"/>
              </a:ext>
            </a:extLst>
          </p:cNvPr>
          <p:cNvSpPr/>
          <p:nvPr/>
        </p:nvSpPr>
        <p:spPr>
          <a:xfrm>
            <a:off x="2045580" y="1801438"/>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29" name="Shape 2529">
            <a:extLst>
              <a:ext uri="{FF2B5EF4-FFF2-40B4-BE49-F238E27FC236}">
                <a16:creationId xmlns:a16="http://schemas.microsoft.com/office/drawing/2014/main" id="{A073DE38-0B04-4345-AC36-6D8A619C5CEB}"/>
              </a:ext>
            </a:extLst>
          </p:cNvPr>
          <p:cNvSpPr/>
          <p:nvPr/>
        </p:nvSpPr>
        <p:spPr>
          <a:xfrm>
            <a:off x="2479081" y="1801438"/>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0" name="Shape 2530">
            <a:extLst>
              <a:ext uri="{FF2B5EF4-FFF2-40B4-BE49-F238E27FC236}">
                <a16:creationId xmlns:a16="http://schemas.microsoft.com/office/drawing/2014/main" id="{16932F74-4FE5-AA4B-A482-7E7093D9589F}"/>
              </a:ext>
            </a:extLst>
          </p:cNvPr>
          <p:cNvSpPr/>
          <p:nvPr/>
        </p:nvSpPr>
        <p:spPr>
          <a:xfrm>
            <a:off x="2902259" y="1801438"/>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1" name="Shape 2531">
            <a:extLst>
              <a:ext uri="{FF2B5EF4-FFF2-40B4-BE49-F238E27FC236}">
                <a16:creationId xmlns:a16="http://schemas.microsoft.com/office/drawing/2014/main" id="{462515AA-0CBC-F343-A8C9-5EFD8F686C1A}"/>
              </a:ext>
            </a:extLst>
          </p:cNvPr>
          <p:cNvSpPr/>
          <p:nvPr/>
        </p:nvSpPr>
        <p:spPr>
          <a:xfrm>
            <a:off x="3335760" y="1801438"/>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2" name="Shape 2532">
            <a:extLst>
              <a:ext uri="{FF2B5EF4-FFF2-40B4-BE49-F238E27FC236}">
                <a16:creationId xmlns:a16="http://schemas.microsoft.com/office/drawing/2014/main" id="{10DCAB68-7459-2943-ADE3-7A9EA19F9403}"/>
              </a:ext>
            </a:extLst>
          </p:cNvPr>
          <p:cNvSpPr/>
          <p:nvPr/>
        </p:nvSpPr>
        <p:spPr>
          <a:xfrm>
            <a:off x="3769260" y="1801438"/>
            <a:ext cx="185141" cy="227072"/>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3" name="Shape 2533">
            <a:extLst>
              <a:ext uri="{FF2B5EF4-FFF2-40B4-BE49-F238E27FC236}">
                <a16:creationId xmlns:a16="http://schemas.microsoft.com/office/drawing/2014/main" id="{E8E98306-515E-F148-8200-B658025CE53C}"/>
              </a:ext>
            </a:extLst>
          </p:cNvPr>
          <p:cNvSpPr/>
          <p:nvPr/>
        </p:nvSpPr>
        <p:spPr>
          <a:xfrm>
            <a:off x="4202115" y="1801438"/>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4" name="Shape 2534">
            <a:extLst>
              <a:ext uri="{FF2B5EF4-FFF2-40B4-BE49-F238E27FC236}">
                <a16:creationId xmlns:a16="http://schemas.microsoft.com/office/drawing/2014/main" id="{2AE7AA5A-304B-3540-870F-9762DD958899}"/>
              </a:ext>
            </a:extLst>
          </p:cNvPr>
          <p:cNvSpPr/>
          <p:nvPr/>
        </p:nvSpPr>
        <p:spPr>
          <a:xfrm>
            <a:off x="4635616" y="1801438"/>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5" name="Shape 2535">
            <a:extLst>
              <a:ext uri="{FF2B5EF4-FFF2-40B4-BE49-F238E27FC236}">
                <a16:creationId xmlns:a16="http://schemas.microsoft.com/office/drawing/2014/main" id="{43B45756-980A-474D-AEBB-4C29507E10D5}"/>
              </a:ext>
            </a:extLst>
          </p:cNvPr>
          <p:cNvSpPr/>
          <p:nvPr/>
        </p:nvSpPr>
        <p:spPr>
          <a:xfrm>
            <a:off x="735402" y="223493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6" name="Shape 2536">
            <a:extLst>
              <a:ext uri="{FF2B5EF4-FFF2-40B4-BE49-F238E27FC236}">
                <a16:creationId xmlns:a16="http://schemas.microsoft.com/office/drawing/2014/main" id="{901FDB3F-7BC4-CA4C-AFBB-9DE9B676D24E}"/>
              </a:ext>
            </a:extLst>
          </p:cNvPr>
          <p:cNvSpPr/>
          <p:nvPr/>
        </p:nvSpPr>
        <p:spPr>
          <a:xfrm>
            <a:off x="1148260" y="2234939"/>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7" name="Shape 2537">
            <a:extLst>
              <a:ext uri="{FF2B5EF4-FFF2-40B4-BE49-F238E27FC236}">
                <a16:creationId xmlns:a16="http://schemas.microsoft.com/office/drawing/2014/main" id="{B2E8AEBC-74F2-EA49-8BAA-0B9910282847}"/>
              </a:ext>
            </a:extLst>
          </p:cNvPr>
          <p:cNvSpPr/>
          <p:nvPr/>
        </p:nvSpPr>
        <p:spPr>
          <a:xfrm>
            <a:off x="1601758" y="223493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8" name="Shape 2538">
            <a:extLst>
              <a:ext uri="{FF2B5EF4-FFF2-40B4-BE49-F238E27FC236}">
                <a16:creationId xmlns:a16="http://schemas.microsoft.com/office/drawing/2014/main" id="{0D700FB9-B163-F74B-9A55-0269BB98BF05}"/>
              </a:ext>
            </a:extLst>
          </p:cNvPr>
          <p:cNvSpPr/>
          <p:nvPr/>
        </p:nvSpPr>
        <p:spPr>
          <a:xfrm>
            <a:off x="2035259" y="223493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9" name="Shape 2539">
            <a:extLst>
              <a:ext uri="{FF2B5EF4-FFF2-40B4-BE49-F238E27FC236}">
                <a16:creationId xmlns:a16="http://schemas.microsoft.com/office/drawing/2014/main" id="{F8B4F1A4-CA9F-DD44-BBD5-0BF78266540A}"/>
              </a:ext>
            </a:extLst>
          </p:cNvPr>
          <p:cNvSpPr/>
          <p:nvPr/>
        </p:nvSpPr>
        <p:spPr>
          <a:xfrm>
            <a:off x="2448116" y="2271064"/>
            <a:ext cx="227072" cy="154822"/>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0" name="Shape 2540">
            <a:extLst>
              <a:ext uri="{FF2B5EF4-FFF2-40B4-BE49-F238E27FC236}">
                <a16:creationId xmlns:a16="http://schemas.microsoft.com/office/drawing/2014/main" id="{EF7FA53F-7A29-9341-94AA-491904169702}"/>
              </a:ext>
            </a:extLst>
          </p:cNvPr>
          <p:cNvSpPr/>
          <p:nvPr/>
        </p:nvSpPr>
        <p:spPr>
          <a:xfrm>
            <a:off x="2881616"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1" name="Shape 2541">
            <a:extLst>
              <a:ext uri="{FF2B5EF4-FFF2-40B4-BE49-F238E27FC236}">
                <a16:creationId xmlns:a16="http://schemas.microsoft.com/office/drawing/2014/main" id="{FD336DBB-373D-E94C-8C6C-ADA85102BDE6}"/>
              </a:ext>
            </a:extLst>
          </p:cNvPr>
          <p:cNvSpPr/>
          <p:nvPr/>
        </p:nvSpPr>
        <p:spPr>
          <a:xfrm>
            <a:off x="3335760" y="2255582"/>
            <a:ext cx="185786" cy="185786"/>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2" name="Shape 2542">
            <a:extLst>
              <a:ext uri="{FF2B5EF4-FFF2-40B4-BE49-F238E27FC236}">
                <a16:creationId xmlns:a16="http://schemas.microsoft.com/office/drawing/2014/main" id="{45DE3938-7E10-4F43-A5B5-56D48B352921}"/>
              </a:ext>
            </a:extLst>
          </p:cNvPr>
          <p:cNvSpPr/>
          <p:nvPr/>
        </p:nvSpPr>
        <p:spPr>
          <a:xfrm>
            <a:off x="3748618" y="2234939"/>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3" name="Shape 2543">
            <a:extLst>
              <a:ext uri="{FF2B5EF4-FFF2-40B4-BE49-F238E27FC236}">
                <a16:creationId xmlns:a16="http://schemas.microsoft.com/office/drawing/2014/main" id="{FD79112B-656E-9141-B7B3-AC06BAF6EBED}"/>
              </a:ext>
            </a:extLst>
          </p:cNvPr>
          <p:cNvSpPr/>
          <p:nvPr/>
        </p:nvSpPr>
        <p:spPr>
          <a:xfrm>
            <a:off x="4181472"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4" name="Shape 2544">
            <a:extLst>
              <a:ext uri="{FF2B5EF4-FFF2-40B4-BE49-F238E27FC236}">
                <a16:creationId xmlns:a16="http://schemas.microsoft.com/office/drawing/2014/main" id="{E8A1C8AA-E42C-F14D-AF39-57AF0462C57D}"/>
              </a:ext>
            </a:extLst>
          </p:cNvPr>
          <p:cNvSpPr/>
          <p:nvPr/>
        </p:nvSpPr>
        <p:spPr>
          <a:xfrm>
            <a:off x="4614973"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5" name="Shape 2545">
            <a:extLst>
              <a:ext uri="{FF2B5EF4-FFF2-40B4-BE49-F238E27FC236}">
                <a16:creationId xmlns:a16="http://schemas.microsoft.com/office/drawing/2014/main" id="{25D76E43-E5B5-E046-AC06-3B63E36F2D5F}"/>
              </a:ext>
            </a:extLst>
          </p:cNvPr>
          <p:cNvSpPr/>
          <p:nvPr/>
        </p:nvSpPr>
        <p:spPr>
          <a:xfrm>
            <a:off x="714759"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6" name="Shape 2546">
            <a:extLst>
              <a:ext uri="{FF2B5EF4-FFF2-40B4-BE49-F238E27FC236}">
                <a16:creationId xmlns:a16="http://schemas.microsoft.com/office/drawing/2014/main" id="{BCED6300-ED8A-9F4F-B53D-E37320C33ECE}"/>
              </a:ext>
            </a:extLst>
          </p:cNvPr>
          <p:cNvSpPr/>
          <p:nvPr/>
        </p:nvSpPr>
        <p:spPr>
          <a:xfrm>
            <a:off x="1148260" y="2689082"/>
            <a:ext cx="226427" cy="18578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7" name="Shape 2547">
            <a:extLst>
              <a:ext uri="{FF2B5EF4-FFF2-40B4-BE49-F238E27FC236}">
                <a16:creationId xmlns:a16="http://schemas.microsoft.com/office/drawing/2014/main" id="{E8E1B54D-D9E7-D84C-920F-2673B2B486F6}"/>
              </a:ext>
            </a:extLst>
          </p:cNvPr>
          <p:cNvSpPr/>
          <p:nvPr/>
        </p:nvSpPr>
        <p:spPr>
          <a:xfrm>
            <a:off x="1581115"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8" name="Shape 2548">
            <a:extLst>
              <a:ext uri="{FF2B5EF4-FFF2-40B4-BE49-F238E27FC236}">
                <a16:creationId xmlns:a16="http://schemas.microsoft.com/office/drawing/2014/main" id="{C5DE958F-8F35-6F4B-B527-F10471F3FB09}"/>
              </a:ext>
            </a:extLst>
          </p:cNvPr>
          <p:cNvSpPr/>
          <p:nvPr/>
        </p:nvSpPr>
        <p:spPr>
          <a:xfrm>
            <a:off x="2014616" y="2756172"/>
            <a:ext cx="227072" cy="51607"/>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9" name="Shape 2549">
            <a:extLst>
              <a:ext uri="{FF2B5EF4-FFF2-40B4-BE49-F238E27FC236}">
                <a16:creationId xmlns:a16="http://schemas.microsoft.com/office/drawing/2014/main" id="{4AB12F4D-C943-3D44-BF5D-99CD095B0BD2}"/>
              </a:ext>
            </a:extLst>
          </p:cNvPr>
          <p:cNvSpPr/>
          <p:nvPr/>
        </p:nvSpPr>
        <p:spPr>
          <a:xfrm>
            <a:off x="2448116"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0" name="Shape 2550">
            <a:extLst>
              <a:ext uri="{FF2B5EF4-FFF2-40B4-BE49-F238E27FC236}">
                <a16:creationId xmlns:a16="http://schemas.microsoft.com/office/drawing/2014/main" id="{36F01A75-405F-ED4E-8DB9-E7121D0B2EE3}"/>
              </a:ext>
            </a:extLst>
          </p:cNvPr>
          <p:cNvSpPr/>
          <p:nvPr/>
        </p:nvSpPr>
        <p:spPr>
          <a:xfrm>
            <a:off x="2881616"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1" name="Shape 2551">
            <a:extLst>
              <a:ext uri="{FF2B5EF4-FFF2-40B4-BE49-F238E27FC236}">
                <a16:creationId xmlns:a16="http://schemas.microsoft.com/office/drawing/2014/main" id="{4D163C84-027C-EB4C-90C9-6940D0E7A5A0}"/>
              </a:ext>
            </a:extLst>
          </p:cNvPr>
          <p:cNvSpPr/>
          <p:nvPr/>
        </p:nvSpPr>
        <p:spPr>
          <a:xfrm>
            <a:off x="3315117"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2" name="Shape 2552">
            <a:extLst>
              <a:ext uri="{FF2B5EF4-FFF2-40B4-BE49-F238E27FC236}">
                <a16:creationId xmlns:a16="http://schemas.microsoft.com/office/drawing/2014/main" id="{68B3F581-A1AA-C44B-AB51-1C7C59419CA9}"/>
              </a:ext>
            </a:extLst>
          </p:cNvPr>
          <p:cNvSpPr/>
          <p:nvPr/>
        </p:nvSpPr>
        <p:spPr>
          <a:xfrm>
            <a:off x="3748618" y="2678761"/>
            <a:ext cx="226426" cy="206429"/>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3" name="Shape 2553">
            <a:extLst>
              <a:ext uri="{FF2B5EF4-FFF2-40B4-BE49-F238E27FC236}">
                <a16:creationId xmlns:a16="http://schemas.microsoft.com/office/drawing/2014/main" id="{4CB8BA05-4BCE-914D-AFB6-5CEC9ED05F6A}"/>
              </a:ext>
            </a:extLst>
          </p:cNvPr>
          <p:cNvSpPr/>
          <p:nvPr/>
        </p:nvSpPr>
        <p:spPr>
          <a:xfrm>
            <a:off x="4181472" y="2678761"/>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4" name="Shape 2554">
            <a:extLst>
              <a:ext uri="{FF2B5EF4-FFF2-40B4-BE49-F238E27FC236}">
                <a16:creationId xmlns:a16="http://schemas.microsoft.com/office/drawing/2014/main" id="{5B870CC8-66A6-4B4B-82AA-5530E727BD95}"/>
              </a:ext>
            </a:extLst>
          </p:cNvPr>
          <p:cNvSpPr/>
          <p:nvPr/>
        </p:nvSpPr>
        <p:spPr>
          <a:xfrm>
            <a:off x="4614973" y="2678761"/>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5" name="Shape 2555">
            <a:extLst>
              <a:ext uri="{FF2B5EF4-FFF2-40B4-BE49-F238E27FC236}">
                <a16:creationId xmlns:a16="http://schemas.microsoft.com/office/drawing/2014/main" id="{FDC53AF1-E4CB-544A-8352-451F695E3F88}"/>
              </a:ext>
            </a:extLst>
          </p:cNvPr>
          <p:cNvSpPr/>
          <p:nvPr/>
        </p:nvSpPr>
        <p:spPr>
          <a:xfrm>
            <a:off x="714759"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6" name="Shape 2556">
            <a:extLst>
              <a:ext uri="{FF2B5EF4-FFF2-40B4-BE49-F238E27FC236}">
                <a16:creationId xmlns:a16="http://schemas.microsoft.com/office/drawing/2014/main" id="{0B9ACCF0-20EB-A644-A1DF-FB6C263CEB89}"/>
              </a:ext>
            </a:extLst>
          </p:cNvPr>
          <p:cNvSpPr/>
          <p:nvPr/>
        </p:nvSpPr>
        <p:spPr>
          <a:xfrm>
            <a:off x="1148260" y="3101939"/>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7" name="Shape 2557">
            <a:extLst>
              <a:ext uri="{FF2B5EF4-FFF2-40B4-BE49-F238E27FC236}">
                <a16:creationId xmlns:a16="http://schemas.microsoft.com/office/drawing/2014/main" id="{CEE889E7-666B-0945-847C-E2CBECD5AFAE}"/>
              </a:ext>
            </a:extLst>
          </p:cNvPr>
          <p:cNvSpPr/>
          <p:nvPr/>
        </p:nvSpPr>
        <p:spPr>
          <a:xfrm>
            <a:off x="1581115"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8" name="Shape 2558">
            <a:extLst>
              <a:ext uri="{FF2B5EF4-FFF2-40B4-BE49-F238E27FC236}">
                <a16:creationId xmlns:a16="http://schemas.microsoft.com/office/drawing/2014/main" id="{6EF58BBC-5AF3-FD48-B6D5-35216B3AE71D}"/>
              </a:ext>
            </a:extLst>
          </p:cNvPr>
          <p:cNvSpPr/>
          <p:nvPr/>
        </p:nvSpPr>
        <p:spPr>
          <a:xfrm>
            <a:off x="2014616"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9" name="Shape 2559">
            <a:extLst>
              <a:ext uri="{FF2B5EF4-FFF2-40B4-BE49-F238E27FC236}">
                <a16:creationId xmlns:a16="http://schemas.microsoft.com/office/drawing/2014/main" id="{B6DB7C56-AB54-BB49-8BEB-41776E4A8896}"/>
              </a:ext>
            </a:extLst>
          </p:cNvPr>
          <p:cNvSpPr/>
          <p:nvPr/>
        </p:nvSpPr>
        <p:spPr>
          <a:xfrm>
            <a:off x="2448116" y="31225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0" name="Shape 2560">
            <a:extLst>
              <a:ext uri="{FF2B5EF4-FFF2-40B4-BE49-F238E27FC236}">
                <a16:creationId xmlns:a16="http://schemas.microsoft.com/office/drawing/2014/main" id="{0A64131D-8EB6-0E48-B4FA-0CCE1039C297}"/>
              </a:ext>
            </a:extLst>
          </p:cNvPr>
          <p:cNvSpPr/>
          <p:nvPr/>
        </p:nvSpPr>
        <p:spPr>
          <a:xfrm>
            <a:off x="2881616"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1" name="Shape 2561">
            <a:extLst>
              <a:ext uri="{FF2B5EF4-FFF2-40B4-BE49-F238E27FC236}">
                <a16:creationId xmlns:a16="http://schemas.microsoft.com/office/drawing/2014/main" id="{67B1F764-DFC9-DE48-8E50-59DB5B36C126}"/>
              </a:ext>
            </a:extLst>
          </p:cNvPr>
          <p:cNvSpPr/>
          <p:nvPr/>
        </p:nvSpPr>
        <p:spPr>
          <a:xfrm>
            <a:off x="3315117" y="31225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2" name="Shape 2562">
            <a:extLst>
              <a:ext uri="{FF2B5EF4-FFF2-40B4-BE49-F238E27FC236}">
                <a16:creationId xmlns:a16="http://schemas.microsoft.com/office/drawing/2014/main" id="{C7D0B9A1-6975-F245-85AC-6F7DA45B24D4}"/>
              </a:ext>
            </a:extLst>
          </p:cNvPr>
          <p:cNvSpPr/>
          <p:nvPr/>
        </p:nvSpPr>
        <p:spPr>
          <a:xfrm>
            <a:off x="3748618" y="3101939"/>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3" name="Shape 2563">
            <a:extLst>
              <a:ext uri="{FF2B5EF4-FFF2-40B4-BE49-F238E27FC236}">
                <a16:creationId xmlns:a16="http://schemas.microsoft.com/office/drawing/2014/main" id="{501F5A3E-2215-504E-BAD1-A4BF3E519B01}"/>
              </a:ext>
            </a:extLst>
          </p:cNvPr>
          <p:cNvSpPr/>
          <p:nvPr/>
        </p:nvSpPr>
        <p:spPr>
          <a:xfrm>
            <a:off x="4181472"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4" name="Shape 2564">
            <a:extLst>
              <a:ext uri="{FF2B5EF4-FFF2-40B4-BE49-F238E27FC236}">
                <a16:creationId xmlns:a16="http://schemas.microsoft.com/office/drawing/2014/main" id="{B0D0262A-3E09-924C-9E45-686515F44ADA}"/>
              </a:ext>
            </a:extLst>
          </p:cNvPr>
          <p:cNvSpPr/>
          <p:nvPr/>
        </p:nvSpPr>
        <p:spPr>
          <a:xfrm>
            <a:off x="4614973"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5" name="Shape 2565">
            <a:extLst>
              <a:ext uri="{FF2B5EF4-FFF2-40B4-BE49-F238E27FC236}">
                <a16:creationId xmlns:a16="http://schemas.microsoft.com/office/drawing/2014/main" id="{61072948-AA73-9C47-9D08-D4D9A367BDAB}"/>
              </a:ext>
            </a:extLst>
          </p:cNvPr>
          <p:cNvSpPr/>
          <p:nvPr/>
        </p:nvSpPr>
        <p:spPr>
          <a:xfrm>
            <a:off x="714759" y="3556083"/>
            <a:ext cx="227072" cy="185141"/>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6" name="Shape 2566">
            <a:extLst>
              <a:ext uri="{FF2B5EF4-FFF2-40B4-BE49-F238E27FC236}">
                <a16:creationId xmlns:a16="http://schemas.microsoft.com/office/drawing/2014/main" id="{ACFA312E-D081-8B43-80A6-9DA07A674EB2}"/>
              </a:ext>
            </a:extLst>
          </p:cNvPr>
          <p:cNvSpPr/>
          <p:nvPr/>
        </p:nvSpPr>
        <p:spPr>
          <a:xfrm>
            <a:off x="1148260" y="3556083"/>
            <a:ext cx="226427" cy="185141"/>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7" name="Shape 2567">
            <a:extLst>
              <a:ext uri="{FF2B5EF4-FFF2-40B4-BE49-F238E27FC236}">
                <a16:creationId xmlns:a16="http://schemas.microsoft.com/office/drawing/2014/main" id="{950980B7-5C96-594E-B045-08FA52A5EDA3}"/>
              </a:ext>
            </a:extLst>
          </p:cNvPr>
          <p:cNvSpPr/>
          <p:nvPr/>
        </p:nvSpPr>
        <p:spPr>
          <a:xfrm>
            <a:off x="1581115" y="3535440"/>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8" name="Shape 2568">
            <a:extLst>
              <a:ext uri="{FF2B5EF4-FFF2-40B4-BE49-F238E27FC236}">
                <a16:creationId xmlns:a16="http://schemas.microsoft.com/office/drawing/2014/main" id="{E680B054-ECD8-4944-916A-D06507F0191F}"/>
              </a:ext>
            </a:extLst>
          </p:cNvPr>
          <p:cNvSpPr/>
          <p:nvPr/>
        </p:nvSpPr>
        <p:spPr>
          <a:xfrm>
            <a:off x="2014616" y="3535440"/>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9" name="Shape 2569">
            <a:extLst>
              <a:ext uri="{FF2B5EF4-FFF2-40B4-BE49-F238E27FC236}">
                <a16:creationId xmlns:a16="http://schemas.microsoft.com/office/drawing/2014/main" id="{CB6D67E7-5A23-C34D-AB7A-44AC48767E28}"/>
              </a:ext>
            </a:extLst>
          </p:cNvPr>
          <p:cNvSpPr/>
          <p:nvPr/>
        </p:nvSpPr>
        <p:spPr>
          <a:xfrm>
            <a:off x="2448116" y="3535440"/>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0" name="Shape 2570">
            <a:extLst>
              <a:ext uri="{FF2B5EF4-FFF2-40B4-BE49-F238E27FC236}">
                <a16:creationId xmlns:a16="http://schemas.microsoft.com/office/drawing/2014/main" id="{81892717-CB35-EC47-93F4-6345DEDC0C50}"/>
              </a:ext>
            </a:extLst>
          </p:cNvPr>
          <p:cNvSpPr/>
          <p:nvPr/>
        </p:nvSpPr>
        <p:spPr>
          <a:xfrm>
            <a:off x="2881616" y="3540601"/>
            <a:ext cx="227072" cy="221266"/>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1" name="Shape 2571">
            <a:extLst>
              <a:ext uri="{FF2B5EF4-FFF2-40B4-BE49-F238E27FC236}">
                <a16:creationId xmlns:a16="http://schemas.microsoft.com/office/drawing/2014/main" id="{7738062E-5535-934B-8508-A9F5DA8527AF}"/>
              </a:ext>
            </a:extLst>
          </p:cNvPr>
          <p:cNvSpPr/>
          <p:nvPr/>
        </p:nvSpPr>
        <p:spPr>
          <a:xfrm>
            <a:off x="3315117" y="3535440"/>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2" name="Shape 2572">
            <a:extLst>
              <a:ext uri="{FF2B5EF4-FFF2-40B4-BE49-F238E27FC236}">
                <a16:creationId xmlns:a16="http://schemas.microsoft.com/office/drawing/2014/main" id="{9999FB0F-DD04-2548-88B8-19960A03BC85}"/>
              </a:ext>
            </a:extLst>
          </p:cNvPr>
          <p:cNvSpPr/>
          <p:nvPr/>
        </p:nvSpPr>
        <p:spPr>
          <a:xfrm>
            <a:off x="3748618" y="3535440"/>
            <a:ext cx="226426" cy="22642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3" name="Shape 2573">
            <a:extLst>
              <a:ext uri="{FF2B5EF4-FFF2-40B4-BE49-F238E27FC236}">
                <a16:creationId xmlns:a16="http://schemas.microsoft.com/office/drawing/2014/main" id="{A1432DD9-36F0-6444-93AE-54834CDC3126}"/>
              </a:ext>
            </a:extLst>
          </p:cNvPr>
          <p:cNvSpPr/>
          <p:nvPr/>
        </p:nvSpPr>
        <p:spPr>
          <a:xfrm>
            <a:off x="4181472" y="3535440"/>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4" name="Shape 2574">
            <a:extLst>
              <a:ext uri="{FF2B5EF4-FFF2-40B4-BE49-F238E27FC236}">
                <a16:creationId xmlns:a16="http://schemas.microsoft.com/office/drawing/2014/main" id="{39C9936A-B779-E541-B738-0E05DA4E7A06}"/>
              </a:ext>
            </a:extLst>
          </p:cNvPr>
          <p:cNvSpPr/>
          <p:nvPr/>
        </p:nvSpPr>
        <p:spPr>
          <a:xfrm>
            <a:off x="4625294" y="3535440"/>
            <a:ext cx="206429" cy="22642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5" name="Shape 2575">
            <a:extLst>
              <a:ext uri="{FF2B5EF4-FFF2-40B4-BE49-F238E27FC236}">
                <a16:creationId xmlns:a16="http://schemas.microsoft.com/office/drawing/2014/main" id="{062BCBEE-C032-4E48-AA07-44EC6930A430}"/>
              </a:ext>
            </a:extLst>
          </p:cNvPr>
          <p:cNvSpPr/>
          <p:nvPr/>
        </p:nvSpPr>
        <p:spPr>
          <a:xfrm>
            <a:off x="714759" y="396829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6" name="Shape 2576">
            <a:extLst>
              <a:ext uri="{FF2B5EF4-FFF2-40B4-BE49-F238E27FC236}">
                <a16:creationId xmlns:a16="http://schemas.microsoft.com/office/drawing/2014/main" id="{D2CA4C0D-DD62-2741-8700-4A8BF0F2D181}"/>
              </a:ext>
            </a:extLst>
          </p:cNvPr>
          <p:cNvSpPr/>
          <p:nvPr/>
        </p:nvSpPr>
        <p:spPr>
          <a:xfrm>
            <a:off x="1148260" y="3968295"/>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7" name="Shape 2577">
            <a:extLst>
              <a:ext uri="{FF2B5EF4-FFF2-40B4-BE49-F238E27FC236}">
                <a16:creationId xmlns:a16="http://schemas.microsoft.com/office/drawing/2014/main" id="{BD8A2889-D242-9E44-A34A-03FBF5503D87}"/>
              </a:ext>
            </a:extLst>
          </p:cNvPr>
          <p:cNvSpPr/>
          <p:nvPr/>
        </p:nvSpPr>
        <p:spPr>
          <a:xfrm>
            <a:off x="1591437" y="3968295"/>
            <a:ext cx="206429" cy="227072"/>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8" name="Shape 2578">
            <a:extLst>
              <a:ext uri="{FF2B5EF4-FFF2-40B4-BE49-F238E27FC236}">
                <a16:creationId xmlns:a16="http://schemas.microsoft.com/office/drawing/2014/main" id="{993AC7B8-40D6-7141-A277-2B2C0D280CD0}"/>
              </a:ext>
            </a:extLst>
          </p:cNvPr>
          <p:cNvSpPr/>
          <p:nvPr/>
        </p:nvSpPr>
        <p:spPr>
          <a:xfrm>
            <a:off x="2055902" y="3968295"/>
            <a:ext cx="144500" cy="227072"/>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9" name="Shape 2579">
            <a:extLst>
              <a:ext uri="{FF2B5EF4-FFF2-40B4-BE49-F238E27FC236}">
                <a16:creationId xmlns:a16="http://schemas.microsoft.com/office/drawing/2014/main" id="{287F1EB8-69FF-384A-BBA9-5D52024B1A89}"/>
              </a:ext>
            </a:extLst>
          </p:cNvPr>
          <p:cNvSpPr/>
          <p:nvPr/>
        </p:nvSpPr>
        <p:spPr>
          <a:xfrm>
            <a:off x="2448116" y="396829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0" name="Shape 2580">
            <a:extLst>
              <a:ext uri="{FF2B5EF4-FFF2-40B4-BE49-F238E27FC236}">
                <a16:creationId xmlns:a16="http://schemas.microsoft.com/office/drawing/2014/main" id="{AD2C18F4-5FB4-A341-B2B9-AFC32D45CC29}"/>
              </a:ext>
            </a:extLst>
          </p:cNvPr>
          <p:cNvSpPr/>
          <p:nvPr/>
        </p:nvSpPr>
        <p:spPr>
          <a:xfrm>
            <a:off x="2881616" y="396829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1" name="Shape 2581">
            <a:extLst>
              <a:ext uri="{FF2B5EF4-FFF2-40B4-BE49-F238E27FC236}">
                <a16:creationId xmlns:a16="http://schemas.microsoft.com/office/drawing/2014/main" id="{BE2DD21C-70A8-334C-9B6B-10823C989026}"/>
              </a:ext>
            </a:extLst>
          </p:cNvPr>
          <p:cNvSpPr/>
          <p:nvPr/>
        </p:nvSpPr>
        <p:spPr>
          <a:xfrm>
            <a:off x="3315117" y="396829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2" name="Shape 2582">
            <a:extLst>
              <a:ext uri="{FF2B5EF4-FFF2-40B4-BE49-F238E27FC236}">
                <a16:creationId xmlns:a16="http://schemas.microsoft.com/office/drawing/2014/main" id="{28732432-FF8C-0947-B470-E252FB4CF792}"/>
              </a:ext>
            </a:extLst>
          </p:cNvPr>
          <p:cNvSpPr/>
          <p:nvPr/>
        </p:nvSpPr>
        <p:spPr>
          <a:xfrm>
            <a:off x="3748618" y="3968295"/>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3" name="Shape 2583">
            <a:extLst>
              <a:ext uri="{FF2B5EF4-FFF2-40B4-BE49-F238E27FC236}">
                <a16:creationId xmlns:a16="http://schemas.microsoft.com/office/drawing/2014/main" id="{9392EDEE-9024-3842-9572-92B347A01334}"/>
              </a:ext>
            </a:extLst>
          </p:cNvPr>
          <p:cNvSpPr/>
          <p:nvPr/>
        </p:nvSpPr>
        <p:spPr>
          <a:xfrm>
            <a:off x="4181472" y="396829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4" name="Shape 2584">
            <a:extLst>
              <a:ext uri="{FF2B5EF4-FFF2-40B4-BE49-F238E27FC236}">
                <a16:creationId xmlns:a16="http://schemas.microsoft.com/office/drawing/2014/main" id="{59B52F24-BD52-1642-812B-171C63EA983D}"/>
              </a:ext>
            </a:extLst>
          </p:cNvPr>
          <p:cNvSpPr/>
          <p:nvPr/>
        </p:nvSpPr>
        <p:spPr>
          <a:xfrm>
            <a:off x="4614973" y="396829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5" name="Shape 2585">
            <a:extLst>
              <a:ext uri="{FF2B5EF4-FFF2-40B4-BE49-F238E27FC236}">
                <a16:creationId xmlns:a16="http://schemas.microsoft.com/office/drawing/2014/main" id="{E670A330-19E0-E74A-877A-6DC37E5F658E}"/>
              </a:ext>
            </a:extLst>
          </p:cNvPr>
          <p:cNvSpPr/>
          <p:nvPr/>
        </p:nvSpPr>
        <p:spPr>
          <a:xfrm>
            <a:off x="5100080" y="1801438"/>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6" name="Shape 2586">
            <a:extLst>
              <a:ext uri="{FF2B5EF4-FFF2-40B4-BE49-F238E27FC236}">
                <a16:creationId xmlns:a16="http://schemas.microsoft.com/office/drawing/2014/main" id="{D397E119-26E3-E243-B79B-A220448B3851}"/>
              </a:ext>
            </a:extLst>
          </p:cNvPr>
          <p:cNvSpPr/>
          <p:nvPr/>
        </p:nvSpPr>
        <p:spPr>
          <a:xfrm>
            <a:off x="5533581" y="1801438"/>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7" name="Shape 2587">
            <a:extLst>
              <a:ext uri="{FF2B5EF4-FFF2-40B4-BE49-F238E27FC236}">
                <a16:creationId xmlns:a16="http://schemas.microsoft.com/office/drawing/2014/main" id="{AA29C096-E3AC-ED46-B053-FEE613913C60}"/>
              </a:ext>
            </a:extLst>
          </p:cNvPr>
          <p:cNvSpPr/>
          <p:nvPr/>
        </p:nvSpPr>
        <p:spPr>
          <a:xfrm>
            <a:off x="5946438"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8" name="Shape 2588">
            <a:extLst>
              <a:ext uri="{FF2B5EF4-FFF2-40B4-BE49-F238E27FC236}">
                <a16:creationId xmlns:a16="http://schemas.microsoft.com/office/drawing/2014/main" id="{F4CE4510-F945-A441-AAF6-F91DA897B683}"/>
              </a:ext>
            </a:extLst>
          </p:cNvPr>
          <p:cNvSpPr/>
          <p:nvPr/>
        </p:nvSpPr>
        <p:spPr>
          <a:xfrm>
            <a:off x="6379294" y="18117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9" name="Shape 2589">
            <a:extLst>
              <a:ext uri="{FF2B5EF4-FFF2-40B4-BE49-F238E27FC236}">
                <a16:creationId xmlns:a16="http://schemas.microsoft.com/office/drawing/2014/main" id="{A0CB3A01-D036-F04C-92AE-41B5A541C74C}"/>
              </a:ext>
            </a:extLst>
          </p:cNvPr>
          <p:cNvSpPr/>
          <p:nvPr/>
        </p:nvSpPr>
        <p:spPr>
          <a:xfrm>
            <a:off x="6812794" y="18117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0" name="Shape 2590">
            <a:extLst>
              <a:ext uri="{FF2B5EF4-FFF2-40B4-BE49-F238E27FC236}">
                <a16:creationId xmlns:a16="http://schemas.microsoft.com/office/drawing/2014/main" id="{009FA93B-BB42-7A4F-826E-25BE6F30D445}"/>
              </a:ext>
            </a:extLst>
          </p:cNvPr>
          <p:cNvSpPr/>
          <p:nvPr/>
        </p:nvSpPr>
        <p:spPr>
          <a:xfrm>
            <a:off x="7246294"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1" name="Shape 2591">
            <a:extLst>
              <a:ext uri="{FF2B5EF4-FFF2-40B4-BE49-F238E27FC236}">
                <a16:creationId xmlns:a16="http://schemas.microsoft.com/office/drawing/2014/main" id="{DCB1A614-B1FA-B844-AE89-F3CCC1CC91B5}"/>
              </a:ext>
            </a:extLst>
          </p:cNvPr>
          <p:cNvSpPr/>
          <p:nvPr/>
        </p:nvSpPr>
        <p:spPr>
          <a:xfrm>
            <a:off x="7679795"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2" name="Shape 2592">
            <a:extLst>
              <a:ext uri="{FF2B5EF4-FFF2-40B4-BE49-F238E27FC236}">
                <a16:creationId xmlns:a16="http://schemas.microsoft.com/office/drawing/2014/main" id="{E2FF7923-B427-7741-A62F-0C8E4901A460}"/>
              </a:ext>
            </a:extLst>
          </p:cNvPr>
          <p:cNvSpPr/>
          <p:nvPr/>
        </p:nvSpPr>
        <p:spPr>
          <a:xfrm>
            <a:off x="8113295"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3" name="Shape 2593">
            <a:extLst>
              <a:ext uri="{FF2B5EF4-FFF2-40B4-BE49-F238E27FC236}">
                <a16:creationId xmlns:a16="http://schemas.microsoft.com/office/drawing/2014/main" id="{5A5200F8-6F12-084A-BE09-38FA59BD9699}"/>
              </a:ext>
            </a:extLst>
          </p:cNvPr>
          <p:cNvSpPr/>
          <p:nvPr/>
        </p:nvSpPr>
        <p:spPr>
          <a:xfrm>
            <a:off x="8546796" y="1801438"/>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4" name="Shape 2594">
            <a:extLst>
              <a:ext uri="{FF2B5EF4-FFF2-40B4-BE49-F238E27FC236}">
                <a16:creationId xmlns:a16="http://schemas.microsoft.com/office/drawing/2014/main" id="{7F2527A3-0031-E443-B7A6-34F6AEE5E74A}"/>
              </a:ext>
            </a:extLst>
          </p:cNvPr>
          <p:cNvSpPr/>
          <p:nvPr/>
        </p:nvSpPr>
        <p:spPr>
          <a:xfrm>
            <a:off x="8979651" y="1822081"/>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5" name="Shape 2595">
            <a:extLst>
              <a:ext uri="{FF2B5EF4-FFF2-40B4-BE49-F238E27FC236}">
                <a16:creationId xmlns:a16="http://schemas.microsoft.com/office/drawing/2014/main" id="{3C4890D9-9BA1-5544-AFEF-BB814D5F2F56}"/>
              </a:ext>
            </a:extLst>
          </p:cNvPr>
          <p:cNvSpPr/>
          <p:nvPr/>
        </p:nvSpPr>
        <p:spPr>
          <a:xfrm>
            <a:off x="5079437" y="22452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6" name="Shape 2596">
            <a:extLst>
              <a:ext uri="{FF2B5EF4-FFF2-40B4-BE49-F238E27FC236}">
                <a16:creationId xmlns:a16="http://schemas.microsoft.com/office/drawing/2014/main" id="{28E4DE29-E277-DF43-A4AF-779F7A10A7ED}"/>
              </a:ext>
            </a:extLst>
          </p:cNvPr>
          <p:cNvSpPr/>
          <p:nvPr/>
        </p:nvSpPr>
        <p:spPr>
          <a:xfrm>
            <a:off x="5512938" y="2265903"/>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7" name="Shape 2597">
            <a:extLst>
              <a:ext uri="{FF2B5EF4-FFF2-40B4-BE49-F238E27FC236}">
                <a16:creationId xmlns:a16="http://schemas.microsoft.com/office/drawing/2014/main" id="{EFE17CFA-E9D6-9945-A212-C253A99F5B53}"/>
              </a:ext>
            </a:extLst>
          </p:cNvPr>
          <p:cNvSpPr/>
          <p:nvPr/>
        </p:nvSpPr>
        <p:spPr>
          <a:xfrm>
            <a:off x="5946438" y="22555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8" name="Shape 2598">
            <a:extLst>
              <a:ext uri="{FF2B5EF4-FFF2-40B4-BE49-F238E27FC236}">
                <a16:creationId xmlns:a16="http://schemas.microsoft.com/office/drawing/2014/main" id="{F87F0D28-EA5E-4244-B0AC-B7370868D6A9}"/>
              </a:ext>
            </a:extLst>
          </p:cNvPr>
          <p:cNvSpPr/>
          <p:nvPr/>
        </p:nvSpPr>
        <p:spPr>
          <a:xfrm>
            <a:off x="6379294" y="22555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9" name="Shape 2599">
            <a:extLst>
              <a:ext uri="{FF2B5EF4-FFF2-40B4-BE49-F238E27FC236}">
                <a16:creationId xmlns:a16="http://schemas.microsoft.com/office/drawing/2014/main" id="{DA844AC8-1CE1-3544-87B1-85710568C0A9}"/>
              </a:ext>
            </a:extLst>
          </p:cNvPr>
          <p:cNvSpPr/>
          <p:nvPr/>
        </p:nvSpPr>
        <p:spPr>
          <a:xfrm>
            <a:off x="6812794"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0" name="Shape 2600">
            <a:extLst>
              <a:ext uri="{FF2B5EF4-FFF2-40B4-BE49-F238E27FC236}">
                <a16:creationId xmlns:a16="http://schemas.microsoft.com/office/drawing/2014/main" id="{360E0B91-992E-1F42-BEDF-A695676654DA}"/>
              </a:ext>
            </a:extLst>
          </p:cNvPr>
          <p:cNvSpPr/>
          <p:nvPr/>
        </p:nvSpPr>
        <p:spPr>
          <a:xfrm>
            <a:off x="7246294"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1" name="Shape 2601">
            <a:extLst>
              <a:ext uri="{FF2B5EF4-FFF2-40B4-BE49-F238E27FC236}">
                <a16:creationId xmlns:a16="http://schemas.microsoft.com/office/drawing/2014/main" id="{9C965481-FE5A-C84F-9AE8-01FCF4AA9448}"/>
              </a:ext>
            </a:extLst>
          </p:cNvPr>
          <p:cNvSpPr/>
          <p:nvPr/>
        </p:nvSpPr>
        <p:spPr>
          <a:xfrm>
            <a:off x="7679795"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2" name="Shape 2602">
            <a:extLst>
              <a:ext uri="{FF2B5EF4-FFF2-40B4-BE49-F238E27FC236}">
                <a16:creationId xmlns:a16="http://schemas.microsoft.com/office/drawing/2014/main" id="{1F720E37-EB44-304D-AD82-BD00F1552D25}"/>
              </a:ext>
            </a:extLst>
          </p:cNvPr>
          <p:cNvSpPr/>
          <p:nvPr/>
        </p:nvSpPr>
        <p:spPr>
          <a:xfrm>
            <a:off x="8113295" y="22555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3" name="Shape 2603">
            <a:extLst>
              <a:ext uri="{FF2B5EF4-FFF2-40B4-BE49-F238E27FC236}">
                <a16:creationId xmlns:a16="http://schemas.microsoft.com/office/drawing/2014/main" id="{A7141E6A-63BB-5E4E-AFE5-323E9AE55913}"/>
              </a:ext>
            </a:extLst>
          </p:cNvPr>
          <p:cNvSpPr/>
          <p:nvPr/>
        </p:nvSpPr>
        <p:spPr>
          <a:xfrm>
            <a:off x="8546796" y="2245260"/>
            <a:ext cx="226426" cy="206429"/>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4" name="Shape 2604">
            <a:extLst>
              <a:ext uri="{FF2B5EF4-FFF2-40B4-BE49-F238E27FC236}">
                <a16:creationId xmlns:a16="http://schemas.microsoft.com/office/drawing/2014/main" id="{4EBC7996-4316-BC4B-A1BD-463AC7408067}"/>
              </a:ext>
            </a:extLst>
          </p:cNvPr>
          <p:cNvSpPr/>
          <p:nvPr/>
        </p:nvSpPr>
        <p:spPr>
          <a:xfrm>
            <a:off x="8979651" y="22555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5" name="Shape 2605">
            <a:extLst>
              <a:ext uri="{FF2B5EF4-FFF2-40B4-BE49-F238E27FC236}">
                <a16:creationId xmlns:a16="http://schemas.microsoft.com/office/drawing/2014/main" id="{0EA70320-56C1-254F-BDA3-E7AEA82A7BD8}"/>
              </a:ext>
            </a:extLst>
          </p:cNvPr>
          <p:cNvSpPr/>
          <p:nvPr/>
        </p:nvSpPr>
        <p:spPr>
          <a:xfrm>
            <a:off x="5079437" y="2668439"/>
            <a:ext cx="227072" cy="227072"/>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6" name="Shape 2606">
            <a:extLst>
              <a:ext uri="{FF2B5EF4-FFF2-40B4-BE49-F238E27FC236}">
                <a16:creationId xmlns:a16="http://schemas.microsoft.com/office/drawing/2014/main" id="{54DE8B6E-BB8B-B041-AD7A-610B09EC397A}"/>
              </a:ext>
            </a:extLst>
          </p:cNvPr>
          <p:cNvSpPr/>
          <p:nvPr/>
        </p:nvSpPr>
        <p:spPr>
          <a:xfrm>
            <a:off x="5512938"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7" name="Shape 2607">
            <a:extLst>
              <a:ext uri="{FF2B5EF4-FFF2-40B4-BE49-F238E27FC236}">
                <a16:creationId xmlns:a16="http://schemas.microsoft.com/office/drawing/2014/main" id="{9D92F41E-364E-8940-9E8A-1F10E3BCA21A}"/>
              </a:ext>
            </a:extLst>
          </p:cNvPr>
          <p:cNvSpPr/>
          <p:nvPr/>
        </p:nvSpPr>
        <p:spPr>
          <a:xfrm>
            <a:off x="5946438" y="26890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8" name="Shape 2608">
            <a:extLst>
              <a:ext uri="{FF2B5EF4-FFF2-40B4-BE49-F238E27FC236}">
                <a16:creationId xmlns:a16="http://schemas.microsoft.com/office/drawing/2014/main" id="{747D056E-48E7-4E4E-B2C6-1841AD95075B}"/>
              </a:ext>
            </a:extLst>
          </p:cNvPr>
          <p:cNvSpPr/>
          <p:nvPr/>
        </p:nvSpPr>
        <p:spPr>
          <a:xfrm>
            <a:off x="6379294" y="26890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9" name="Shape 2609">
            <a:extLst>
              <a:ext uri="{FF2B5EF4-FFF2-40B4-BE49-F238E27FC236}">
                <a16:creationId xmlns:a16="http://schemas.microsoft.com/office/drawing/2014/main" id="{DE89E094-1D83-674D-9788-4A863C8DD18C}"/>
              </a:ext>
            </a:extLst>
          </p:cNvPr>
          <p:cNvSpPr/>
          <p:nvPr/>
        </p:nvSpPr>
        <p:spPr>
          <a:xfrm>
            <a:off x="6812794" y="26890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0" name="Shape 2610">
            <a:extLst>
              <a:ext uri="{FF2B5EF4-FFF2-40B4-BE49-F238E27FC236}">
                <a16:creationId xmlns:a16="http://schemas.microsoft.com/office/drawing/2014/main" id="{B3223633-FE6F-574E-90D3-E0CA3D95123F}"/>
              </a:ext>
            </a:extLst>
          </p:cNvPr>
          <p:cNvSpPr/>
          <p:nvPr/>
        </p:nvSpPr>
        <p:spPr>
          <a:xfrm>
            <a:off x="7246294" y="26890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1" name="Shape 2611">
            <a:extLst>
              <a:ext uri="{FF2B5EF4-FFF2-40B4-BE49-F238E27FC236}">
                <a16:creationId xmlns:a16="http://schemas.microsoft.com/office/drawing/2014/main" id="{B7B007DC-5645-044A-B960-365201C25D9F}"/>
              </a:ext>
            </a:extLst>
          </p:cNvPr>
          <p:cNvSpPr/>
          <p:nvPr/>
        </p:nvSpPr>
        <p:spPr>
          <a:xfrm>
            <a:off x="7679795" y="2678761"/>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2" name="Shape 2612">
            <a:extLst>
              <a:ext uri="{FF2B5EF4-FFF2-40B4-BE49-F238E27FC236}">
                <a16:creationId xmlns:a16="http://schemas.microsoft.com/office/drawing/2014/main" id="{D4404B0C-6A9A-7942-ABFC-919504243158}"/>
              </a:ext>
            </a:extLst>
          </p:cNvPr>
          <p:cNvSpPr/>
          <p:nvPr/>
        </p:nvSpPr>
        <p:spPr>
          <a:xfrm>
            <a:off x="8113295" y="26890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3" name="Shape 2613">
            <a:extLst>
              <a:ext uri="{FF2B5EF4-FFF2-40B4-BE49-F238E27FC236}">
                <a16:creationId xmlns:a16="http://schemas.microsoft.com/office/drawing/2014/main" id="{F8BB8396-A85A-2C47-B0DF-7CA56BC622B7}"/>
              </a:ext>
            </a:extLst>
          </p:cNvPr>
          <p:cNvSpPr/>
          <p:nvPr/>
        </p:nvSpPr>
        <p:spPr>
          <a:xfrm>
            <a:off x="8546796" y="2668439"/>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4" name="Shape 2614">
            <a:extLst>
              <a:ext uri="{FF2B5EF4-FFF2-40B4-BE49-F238E27FC236}">
                <a16:creationId xmlns:a16="http://schemas.microsoft.com/office/drawing/2014/main" id="{734645AC-0CC1-5047-A971-F0F022B28951}"/>
              </a:ext>
            </a:extLst>
          </p:cNvPr>
          <p:cNvSpPr/>
          <p:nvPr/>
        </p:nvSpPr>
        <p:spPr>
          <a:xfrm>
            <a:off x="8979651"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5" name="Shape 2615">
            <a:extLst>
              <a:ext uri="{FF2B5EF4-FFF2-40B4-BE49-F238E27FC236}">
                <a16:creationId xmlns:a16="http://schemas.microsoft.com/office/drawing/2014/main" id="{D892D81E-506D-3949-BA84-8592CA4EE7A5}"/>
              </a:ext>
            </a:extLst>
          </p:cNvPr>
          <p:cNvSpPr/>
          <p:nvPr/>
        </p:nvSpPr>
        <p:spPr>
          <a:xfrm>
            <a:off x="5079437"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6" name="Shape 2616">
            <a:extLst>
              <a:ext uri="{FF2B5EF4-FFF2-40B4-BE49-F238E27FC236}">
                <a16:creationId xmlns:a16="http://schemas.microsoft.com/office/drawing/2014/main" id="{83E57770-F55A-DA4D-A84A-CD3DC17E4C32}"/>
              </a:ext>
            </a:extLst>
          </p:cNvPr>
          <p:cNvSpPr/>
          <p:nvPr/>
        </p:nvSpPr>
        <p:spPr>
          <a:xfrm>
            <a:off x="5512938" y="3112261"/>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7" name="Shape 2617">
            <a:extLst>
              <a:ext uri="{FF2B5EF4-FFF2-40B4-BE49-F238E27FC236}">
                <a16:creationId xmlns:a16="http://schemas.microsoft.com/office/drawing/2014/main" id="{AE7AA9D4-F507-B649-BCB2-75F6944D9265}"/>
              </a:ext>
            </a:extLst>
          </p:cNvPr>
          <p:cNvSpPr/>
          <p:nvPr/>
        </p:nvSpPr>
        <p:spPr>
          <a:xfrm>
            <a:off x="5946438" y="31225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8" name="Shape 2618">
            <a:extLst>
              <a:ext uri="{FF2B5EF4-FFF2-40B4-BE49-F238E27FC236}">
                <a16:creationId xmlns:a16="http://schemas.microsoft.com/office/drawing/2014/main" id="{8B521ABD-B691-BE44-9035-738B0548A08D}"/>
              </a:ext>
            </a:extLst>
          </p:cNvPr>
          <p:cNvSpPr/>
          <p:nvPr/>
        </p:nvSpPr>
        <p:spPr>
          <a:xfrm>
            <a:off x="6379294" y="3101939"/>
            <a:ext cx="227072" cy="227072"/>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9" name="Shape 2619">
            <a:extLst>
              <a:ext uri="{FF2B5EF4-FFF2-40B4-BE49-F238E27FC236}">
                <a16:creationId xmlns:a16="http://schemas.microsoft.com/office/drawing/2014/main" id="{A441012D-F248-5F44-8C27-4A237063DA62}"/>
              </a:ext>
            </a:extLst>
          </p:cNvPr>
          <p:cNvSpPr/>
          <p:nvPr/>
        </p:nvSpPr>
        <p:spPr>
          <a:xfrm>
            <a:off x="6812794" y="3101939"/>
            <a:ext cx="227072" cy="227072"/>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0" name="Shape 2620">
            <a:extLst>
              <a:ext uri="{FF2B5EF4-FFF2-40B4-BE49-F238E27FC236}">
                <a16:creationId xmlns:a16="http://schemas.microsoft.com/office/drawing/2014/main" id="{F616E1AD-774F-7F45-BFE5-F3E65A1E1FF1}"/>
              </a:ext>
            </a:extLst>
          </p:cNvPr>
          <p:cNvSpPr/>
          <p:nvPr/>
        </p:nvSpPr>
        <p:spPr>
          <a:xfrm>
            <a:off x="7246294" y="3112261"/>
            <a:ext cx="227072" cy="206429"/>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1" name="Shape 2621">
            <a:extLst>
              <a:ext uri="{FF2B5EF4-FFF2-40B4-BE49-F238E27FC236}">
                <a16:creationId xmlns:a16="http://schemas.microsoft.com/office/drawing/2014/main" id="{798817DD-341B-8E42-ACAB-6C2663B56974}"/>
              </a:ext>
            </a:extLst>
          </p:cNvPr>
          <p:cNvSpPr/>
          <p:nvPr/>
        </p:nvSpPr>
        <p:spPr>
          <a:xfrm>
            <a:off x="7679795" y="3143225"/>
            <a:ext cx="227072" cy="14450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2" name="Shape 2622">
            <a:extLst>
              <a:ext uri="{FF2B5EF4-FFF2-40B4-BE49-F238E27FC236}">
                <a16:creationId xmlns:a16="http://schemas.microsoft.com/office/drawing/2014/main" id="{A4E0718C-1119-424E-A227-565425EAD52E}"/>
              </a:ext>
            </a:extLst>
          </p:cNvPr>
          <p:cNvSpPr/>
          <p:nvPr/>
        </p:nvSpPr>
        <p:spPr>
          <a:xfrm>
            <a:off x="8113295"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3" name="Shape 2623">
            <a:extLst>
              <a:ext uri="{FF2B5EF4-FFF2-40B4-BE49-F238E27FC236}">
                <a16:creationId xmlns:a16="http://schemas.microsoft.com/office/drawing/2014/main" id="{97684877-40AB-D841-BE21-5C8EA3F81177}"/>
              </a:ext>
            </a:extLst>
          </p:cNvPr>
          <p:cNvSpPr/>
          <p:nvPr/>
        </p:nvSpPr>
        <p:spPr>
          <a:xfrm>
            <a:off x="8546796" y="3101939"/>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4" name="Shape 2624">
            <a:extLst>
              <a:ext uri="{FF2B5EF4-FFF2-40B4-BE49-F238E27FC236}">
                <a16:creationId xmlns:a16="http://schemas.microsoft.com/office/drawing/2014/main" id="{E1575B1C-C599-A244-B1E9-10BB9B77F5C6}"/>
              </a:ext>
            </a:extLst>
          </p:cNvPr>
          <p:cNvSpPr/>
          <p:nvPr/>
        </p:nvSpPr>
        <p:spPr>
          <a:xfrm>
            <a:off x="8979651"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5" name="Shape 2625">
            <a:extLst>
              <a:ext uri="{FF2B5EF4-FFF2-40B4-BE49-F238E27FC236}">
                <a16:creationId xmlns:a16="http://schemas.microsoft.com/office/drawing/2014/main" id="{24216B6B-B6B2-7940-B31E-CB088781339B}"/>
              </a:ext>
            </a:extLst>
          </p:cNvPr>
          <p:cNvSpPr/>
          <p:nvPr/>
        </p:nvSpPr>
        <p:spPr>
          <a:xfrm>
            <a:off x="5079437" y="3556083"/>
            <a:ext cx="227072" cy="185141"/>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6" name="Shape 2626">
            <a:extLst>
              <a:ext uri="{FF2B5EF4-FFF2-40B4-BE49-F238E27FC236}">
                <a16:creationId xmlns:a16="http://schemas.microsoft.com/office/drawing/2014/main" id="{EA9244E0-52C3-744F-97B7-0697D669054E}"/>
              </a:ext>
            </a:extLst>
          </p:cNvPr>
          <p:cNvSpPr/>
          <p:nvPr/>
        </p:nvSpPr>
        <p:spPr>
          <a:xfrm>
            <a:off x="5533581" y="3535440"/>
            <a:ext cx="185786" cy="226426"/>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7" name="Shape 2627">
            <a:extLst>
              <a:ext uri="{FF2B5EF4-FFF2-40B4-BE49-F238E27FC236}">
                <a16:creationId xmlns:a16="http://schemas.microsoft.com/office/drawing/2014/main" id="{61305BDC-1813-204D-AAFA-37D33225264B}"/>
              </a:ext>
            </a:extLst>
          </p:cNvPr>
          <p:cNvSpPr/>
          <p:nvPr/>
        </p:nvSpPr>
        <p:spPr>
          <a:xfrm>
            <a:off x="5982563" y="3535440"/>
            <a:ext cx="154822" cy="226426"/>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8" name="Shape 2628">
            <a:extLst>
              <a:ext uri="{FF2B5EF4-FFF2-40B4-BE49-F238E27FC236}">
                <a16:creationId xmlns:a16="http://schemas.microsoft.com/office/drawing/2014/main" id="{A0FB32B4-AE25-D748-930F-A72493DA2C36}"/>
              </a:ext>
            </a:extLst>
          </p:cNvPr>
          <p:cNvSpPr/>
          <p:nvPr/>
        </p:nvSpPr>
        <p:spPr>
          <a:xfrm>
            <a:off x="6379294" y="3535440"/>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9" name="Shape 2629">
            <a:extLst>
              <a:ext uri="{FF2B5EF4-FFF2-40B4-BE49-F238E27FC236}">
                <a16:creationId xmlns:a16="http://schemas.microsoft.com/office/drawing/2014/main" id="{33DC75C5-640B-AC46-93AC-EB96EB9238F4}"/>
              </a:ext>
            </a:extLst>
          </p:cNvPr>
          <p:cNvSpPr/>
          <p:nvPr/>
        </p:nvSpPr>
        <p:spPr>
          <a:xfrm>
            <a:off x="6812794" y="3535440"/>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0" name="Shape 2630">
            <a:extLst>
              <a:ext uri="{FF2B5EF4-FFF2-40B4-BE49-F238E27FC236}">
                <a16:creationId xmlns:a16="http://schemas.microsoft.com/office/drawing/2014/main" id="{4BD63922-8177-F040-8DD5-B6F62901730B}"/>
              </a:ext>
            </a:extLst>
          </p:cNvPr>
          <p:cNvSpPr/>
          <p:nvPr/>
        </p:nvSpPr>
        <p:spPr>
          <a:xfrm>
            <a:off x="7297902" y="3535440"/>
            <a:ext cx="123857" cy="226426"/>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1" name="Shape 2631">
            <a:extLst>
              <a:ext uri="{FF2B5EF4-FFF2-40B4-BE49-F238E27FC236}">
                <a16:creationId xmlns:a16="http://schemas.microsoft.com/office/drawing/2014/main" id="{98940C7A-2E9B-AD4C-B35D-484D0E0B348A}"/>
              </a:ext>
            </a:extLst>
          </p:cNvPr>
          <p:cNvSpPr/>
          <p:nvPr/>
        </p:nvSpPr>
        <p:spPr>
          <a:xfrm>
            <a:off x="7679795" y="3556083"/>
            <a:ext cx="227072" cy="185141"/>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2" name="Shape 2632">
            <a:extLst>
              <a:ext uri="{FF2B5EF4-FFF2-40B4-BE49-F238E27FC236}">
                <a16:creationId xmlns:a16="http://schemas.microsoft.com/office/drawing/2014/main" id="{B53804F9-F389-BE45-B7BF-E950BB451362}"/>
              </a:ext>
            </a:extLst>
          </p:cNvPr>
          <p:cNvSpPr/>
          <p:nvPr/>
        </p:nvSpPr>
        <p:spPr>
          <a:xfrm>
            <a:off x="8133938" y="3535440"/>
            <a:ext cx="185786" cy="22642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3" name="Shape 2633">
            <a:extLst>
              <a:ext uri="{FF2B5EF4-FFF2-40B4-BE49-F238E27FC236}">
                <a16:creationId xmlns:a16="http://schemas.microsoft.com/office/drawing/2014/main" id="{4F865BE2-45F9-EE43-8F57-6440B87BDD4B}"/>
              </a:ext>
            </a:extLst>
          </p:cNvPr>
          <p:cNvSpPr/>
          <p:nvPr/>
        </p:nvSpPr>
        <p:spPr>
          <a:xfrm>
            <a:off x="8546796" y="3535440"/>
            <a:ext cx="226426" cy="226426"/>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4" name="Shape 2634">
            <a:extLst>
              <a:ext uri="{FF2B5EF4-FFF2-40B4-BE49-F238E27FC236}">
                <a16:creationId xmlns:a16="http://schemas.microsoft.com/office/drawing/2014/main" id="{75DB5C2D-B492-3149-B6FC-DDCC498A8FA6}"/>
              </a:ext>
            </a:extLst>
          </p:cNvPr>
          <p:cNvSpPr/>
          <p:nvPr/>
        </p:nvSpPr>
        <p:spPr>
          <a:xfrm>
            <a:off x="8979651" y="3535440"/>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5" name="Shape 2635">
            <a:extLst>
              <a:ext uri="{FF2B5EF4-FFF2-40B4-BE49-F238E27FC236}">
                <a16:creationId xmlns:a16="http://schemas.microsoft.com/office/drawing/2014/main" id="{1D949054-2638-A842-900A-717921A79135}"/>
              </a:ext>
            </a:extLst>
          </p:cNvPr>
          <p:cNvSpPr>
            <a:spLocks noChangeArrowheads="1"/>
          </p:cNvSpPr>
          <p:nvPr/>
        </p:nvSpPr>
        <p:spPr bwMode="auto">
          <a:xfrm>
            <a:off x="4625295" y="1366554"/>
            <a:ext cx="532358" cy="21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5478" tIns="15478" rIns="15478" bIns="15478" anchor="ctr">
            <a:spAutoFit/>
          </a:bodyPr>
          <a:lstStyle>
            <a:lvl1pPr algn="l">
              <a:defRPr sz="3000" b="1" cap="none" spc="-90">
                <a:solidFill>
                  <a:srgbClr val="1C1D21"/>
                </a:solidFill>
                <a:latin typeface="+mj-lt"/>
                <a:ea typeface="+mj-ea"/>
                <a:cs typeface="+mj-cs"/>
                <a:sym typeface="Karla"/>
              </a:defRPr>
            </a:lvl1pPr>
          </a:lstStyle>
          <a:p>
            <a:pPr defTabSz="743076" fontAlgn="auto">
              <a:spcBef>
                <a:spcPts val="0"/>
              </a:spcBef>
              <a:spcAft>
                <a:spcPts val="0"/>
              </a:spcAft>
              <a:defRPr/>
            </a:pPr>
            <a:r>
              <a:rPr sz="1219">
                <a:latin typeface="Arial" charset="0"/>
              </a:rPr>
              <a:t>General</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7" name="Shape 2637">
            <a:extLst>
              <a:ext uri="{FF2B5EF4-FFF2-40B4-BE49-F238E27FC236}">
                <a16:creationId xmlns:a16="http://schemas.microsoft.com/office/drawing/2014/main" id="{5F951829-AFE4-7045-936C-5D4FBC47F11C}"/>
              </a:ext>
            </a:extLst>
          </p:cNvPr>
          <p:cNvSpPr/>
          <p:nvPr/>
        </p:nvSpPr>
        <p:spPr>
          <a:xfrm>
            <a:off x="766367" y="1801438"/>
            <a:ext cx="123857" cy="227072"/>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8" name="Shape 2638">
            <a:extLst>
              <a:ext uri="{FF2B5EF4-FFF2-40B4-BE49-F238E27FC236}">
                <a16:creationId xmlns:a16="http://schemas.microsoft.com/office/drawing/2014/main" id="{5FC85CBA-4639-BE44-BA34-024C7E03C6BC}"/>
              </a:ext>
            </a:extLst>
          </p:cNvPr>
          <p:cNvSpPr/>
          <p:nvPr/>
        </p:nvSpPr>
        <p:spPr>
          <a:xfrm>
            <a:off x="1148260" y="1801438"/>
            <a:ext cx="226427" cy="227072"/>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9" name="Shape 2639">
            <a:extLst>
              <a:ext uri="{FF2B5EF4-FFF2-40B4-BE49-F238E27FC236}">
                <a16:creationId xmlns:a16="http://schemas.microsoft.com/office/drawing/2014/main" id="{6CBE5236-A9CC-B446-BF1E-47C9D7FFE1B5}"/>
              </a:ext>
            </a:extLst>
          </p:cNvPr>
          <p:cNvSpPr/>
          <p:nvPr/>
        </p:nvSpPr>
        <p:spPr>
          <a:xfrm>
            <a:off x="1581115" y="1842724"/>
            <a:ext cx="227072" cy="144500"/>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0" name="Shape 2640">
            <a:extLst>
              <a:ext uri="{FF2B5EF4-FFF2-40B4-BE49-F238E27FC236}">
                <a16:creationId xmlns:a16="http://schemas.microsoft.com/office/drawing/2014/main" id="{52CC0476-0D7D-C64F-A552-6A54389D5DCD}"/>
              </a:ext>
            </a:extLst>
          </p:cNvPr>
          <p:cNvSpPr/>
          <p:nvPr/>
        </p:nvSpPr>
        <p:spPr>
          <a:xfrm>
            <a:off x="2014616" y="1842724"/>
            <a:ext cx="227072" cy="144500"/>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3"/>
                </a:lnTo>
                <a:lnTo>
                  <a:pt x="19636" y="5877"/>
                </a:lnTo>
                <a:lnTo>
                  <a:pt x="20618" y="5105"/>
                </a:lnTo>
                <a:cubicBezTo>
                  <a:pt x="20618" y="5105"/>
                  <a:pt x="20618" y="16495"/>
                  <a:pt x="20618" y="16495"/>
                </a:cubicBezTo>
                <a:close/>
                <a:moveTo>
                  <a:pt x="18655" y="14952"/>
                </a:moveTo>
                <a:lnTo>
                  <a:pt x="16691" y="13409"/>
                </a:lnTo>
                <a:lnTo>
                  <a:pt x="16691" y="8191"/>
                </a:lnTo>
                <a:lnTo>
                  <a:pt x="18655" y="6648"/>
                </a:lnTo>
                <a:cubicBezTo>
                  <a:pt x="18655" y="6648"/>
                  <a:pt x="18655" y="14952"/>
                  <a:pt x="18655" y="14952"/>
                </a:cubicBezTo>
                <a:close/>
                <a:moveTo>
                  <a:pt x="15709" y="6171"/>
                </a:moveTo>
                <a:lnTo>
                  <a:pt x="982" y="6171"/>
                </a:lnTo>
                <a:lnTo>
                  <a:pt x="982" y="3086"/>
                </a:lnTo>
                <a:cubicBezTo>
                  <a:pt x="982" y="2234"/>
                  <a:pt x="1422"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2"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19"/>
                  <a:pt x="879" y="21600"/>
                  <a:pt x="1964" y="21600"/>
                </a:cubicBezTo>
                <a:lnTo>
                  <a:pt x="14727" y="21600"/>
                </a:lnTo>
                <a:cubicBezTo>
                  <a:pt x="15812" y="21600"/>
                  <a:pt x="16691" y="20219"/>
                  <a:pt x="16691" y="18514"/>
                </a:cubicBezTo>
                <a:lnTo>
                  <a:pt x="16691" y="15134"/>
                </a:lnTo>
                <a:lnTo>
                  <a:pt x="20890" y="18433"/>
                </a:lnTo>
                <a:lnTo>
                  <a:pt x="20892" y="18426"/>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5" y="9257"/>
                  <a:pt x="8836" y="10984"/>
                  <a:pt x="8836" y="13114"/>
                </a:cubicBezTo>
                <a:cubicBezTo>
                  <a:pt x="8836" y="13987"/>
                  <a:pt x="9028" y="14782"/>
                  <a:pt x="9338" y="15429"/>
                </a:cubicBezTo>
                <a:lnTo>
                  <a:pt x="7352" y="15429"/>
                </a:lnTo>
                <a:cubicBezTo>
                  <a:pt x="7663" y="14782"/>
                  <a:pt x="7855" y="13987"/>
                  <a:pt x="7855" y="13114"/>
                </a:cubicBezTo>
                <a:cubicBezTo>
                  <a:pt x="7855" y="10984"/>
                  <a:pt x="6755" y="9257"/>
                  <a:pt x="5400" y="9257"/>
                </a:cubicBezTo>
                <a:cubicBezTo>
                  <a:pt x="4044" y="9257"/>
                  <a:pt x="2945" y="10984"/>
                  <a:pt x="2945" y="13114"/>
                </a:cubicBezTo>
                <a:cubicBezTo>
                  <a:pt x="2945" y="15245"/>
                  <a:pt x="4044" y="16971"/>
                  <a:pt x="5400" y="1697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1" name="Shape 2641">
            <a:extLst>
              <a:ext uri="{FF2B5EF4-FFF2-40B4-BE49-F238E27FC236}">
                <a16:creationId xmlns:a16="http://schemas.microsoft.com/office/drawing/2014/main" id="{9A96000C-7DA7-F649-8AC5-90999CC15B53}"/>
              </a:ext>
            </a:extLst>
          </p:cNvPr>
          <p:cNvSpPr/>
          <p:nvPr/>
        </p:nvSpPr>
        <p:spPr>
          <a:xfrm>
            <a:off x="2448116" y="1842724"/>
            <a:ext cx="227072" cy="144500"/>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2" name="Shape 2642">
            <a:extLst>
              <a:ext uri="{FF2B5EF4-FFF2-40B4-BE49-F238E27FC236}">
                <a16:creationId xmlns:a16="http://schemas.microsoft.com/office/drawing/2014/main" id="{BEEFC33F-6B41-3E46-AA94-30D2B5833F35}"/>
              </a:ext>
            </a:extLst>
          </p:cNvPr>
          <p:cNvSpPr/>
          <p:nvPr/>
        </p:nvSpPr>
        <p:spPr>
          <a:xfrm>
            <a:off x="2881616" y="18117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3" name="Shape 2643">
            <a:extLst>
              <a:ext uri="{FF2B5EF4-FFF2-40B4-BE49-F238E27FC236}">
                <a16:creationId xmlns:a16="http://schemas.microsoft.com/office/drawing/2014/main" id="{5196BC9C-1860-CF4F-A8CF-6163CC17FBF0}"/>
              </a:ext>
            </a:extLst>
          </p:cNvPr>
          <p:cNvSpPr/>
          <p:nvPr/>
        </p:nvSpPr>
        <p:spPr>
          <a:xfrm>
            <a:off x="3366724" y="1801438"/>
            <a:ext cx="123857" cy="227072"/>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4" name="Shape 2644">
            <a:extLst>
              <a:ext uri="{FF2B5EF4-FFF2-40B4-BE49-F238E27FC236}">
                <a16:creationId xmlns:a16="http://schemas.microsoft.com/office/drawing/2014/main" id="{54960A6C-3DA4-1D45-8135-15BC4EF39B78}"/>
              </a:ext>
            </a:extLst>
          </p:cNvPr>
          <p:cNvSpPr/>
          <p:nvPr/>
        </p:nvSpPr>
        <p:spPr>
          <a:xfrm>
            <a:off x="3779582" y="1801438"/>
            <a:ext cx="164498" cy="227072"/>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5" name="Shape 2645">
            <a:extLst>
              <a:ext uri="{FF2B5EF4-FFF2-40B4-BE49-F238E27FC236}">
                <a16:creationId xmlns:a16="http://schemas.microsoft.com/office/drawing/2014/main" id="{D0102C7E-01AD-374C-9D99-AA92F43AE019}"/>
              </a:ext>
            </a:extLst>
          </p:cNvPr>
          <p:cNvSpPr/>
          <p:nvPr/>
        </p:nvSpPr>
        <p:spPr>
          <a:xfrm>
            <a:off x="4181472" y="1832403"/>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6" name="Shape 2646">
            <a:extLst>
              <a:ext uri="{FF2B5EF4-FFF2-40B4-BE49-F238E27FC236}">
                <a16:creationId xmlns:a16="http://schemas.microsoft.com/office/drawing/2014/main" id="{31DC2FB8-5EDE-B44E-AE71-7857AEE95245}"/>
              </a:ext>
            </a:extLst>
          </p:cNvPr>
          <p:cNvSpPr/>
          <p:nvPr/>
        </p:nvSpPr>
        <p:spPr>
          <a:xfrm>
            <a:off x="4614973"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7" name="Shape 2647">
            <a:extLst>
              <a:ext uri="{FF2B5EF4-FFF2-40B4-BE49-F238E27FC236}">
                <a16:creationId xmlns:a16="http://schemas.microsoft.com/office/drawing/2014/main" id="{D64735F8-0B5E-B24B-B989-0EA013D58639}"/>
              </a:ext>
            </a:extLst>
          </p:cNvPr>
          <p:cNvSpPr/>
          <p:nvPr/>
        </p:nvSpPr>
        <p:spPr>
          <a:xfrm>
            <a:off x="714759"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3" y="5201"/>
                </a:moveTo>
                <a:cubicBezTo>
                  <a:pt x="10712" y="5093"/>
                  <a:pt x="10614" y="5023"/>
                  <a:pt x="10504" y="4986"/>
                </a:cubicBezTo>
                <a:lnTo>
                  <a:pt x="10517" y="4938"/>
                </a:lnTo>
                <a:cubicBezTo>
                  <a:pt x="10483" y="4941"/>
                  <a:pt x="10451" y="4949"/>
                  <a:pt x="10419" y="4957"/>
                </a:cubicBezTo>
                <a:lnTo>
                  <a:pt x="8464" y="4433"/>
                </a:lnTo>
                <a:cubicBezTo>
                  <a:pt x="8343" y="4400"/>
                  <a:pt x="8209" y="4414"/>
                  <a:pt x="8091" y="4482"/>
                </a:cubicBezTo>
                <a:cubicBezTo>
                  <a:pt x="7856" y="4618"/>
                  <a:pt x="7776" y="4918"/>
                  <a:pt x="7912" y="5153"/>
                </a:cubicBezTo>
                <a:cubicBezTo>
                  <a:pt x="7979" y="5270"/>
                  <a:pt x="8088" y="5349"/>
                  <a:pt x="8210" y="5381"/>
                </a:cubicBezTo>
                <a:lnTo>
                  <a:pt x="8965" y="5584"/>
                </a:lnTo>
                <a:cubicBezTo>
                  <a:pt x="8292" y="6116"/>
                  <a:pt x="7855" y="6927"/>
                  <a:pt x="7855" y="7855"/>
                </a:cubicBezTo>
                <a:cubicBezTo>
                  <a:pt x="7855" y="9081"/>
                  <a:pt x="8605" y="10131"/>
                  <a:pt x="9671" y="10574"/>
                </a:cubicBezTo>
                <a:lnTo>
                  <a:pt x="9934" y="9609"/>
                </a:lnTo>
                <a:cubicBezTo>
                  <a:pt x="9286" y="9288"/>
                  <a:pt x="8836" y="8627"/>
                  <a:pt x="8836" y="7855"/>
                </a:cubicBezTo>
                <a:cubicBezTo>
                  <a:pt x="8836" y="7221"/>
                  <a:pt x="9142" y="6665"/>
                  <a:pt x="9609" y="6309"/>
                </a:cubicBezTo>
                <a:lnTo>
                  <a:pt x="9336" y="7331"/>
                </a:lnTo>
                <a:cubicBezTo>
                  <a:pt x="9303" y="7453"/>
                  <a:pt x="9316" y="7586"/>
                  <a:pt x="9384" y="7704"/>
                </a:cubicBezTo>
                <a:cubicBezTo>
                  <a:pt x="9520" y="7938"/>
                  <a:pt x="9820" y="8019"/>
                  <a:pt x="10055" y="7884"/>
                </a:cubicBezTo>
                <a:cubicBezTo>
                  <a:pt x="10172" y="7815"/>
                  <a:pt x="10251" y="7706"/>
                  <a:pt x="10284" y="7585"/>
                </a:cubicBezTo>
                <a:lnTo>
                  <a:pt x="10823" y="5573"/>
                </a:lnTo>
                <a:cubicBezTo>
                  <a:pt x="10855" y="5452"/>
                  <a:pt x="10841" y="5318"/>
                  <a:pt x="10773" y="5201"/>
                </a:cubicBezTo>
                <a:moveTo>
                  <a:pt x="13421" y="10343"/>
                </a:moveTo>
                <a:lnTo>
                  <a:pt x="12630" y="10132"/>
                </a:lnTo>
                <a:cubicBezTo>
                  <a:pt x="13306" y="9598"/>
                  <a:pt x="13745" y="8785"/>
                  <a:pt x="13745" y="7855"/>
                </a:cubicBezTo>
                <a:cubicBezTo>
                  <a:pt x="13745" y="6643"/>
                  <a:pt x="13013" y="5604"/>
                  <a:pt x="11967" y="5152"/>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3"/>
                  <a:pt x="10789" y="10407"/>
                  <a:pt x="10857" y="10524"/>
                </a:cubicBezTo>
                <a:cubicBezTo>
                  <a:pt x="10920" y="10634"/>
                  <a:pt x="11021" y="10706"/>
                  <a:pt x="11133" y="10742"/>
                </a:cubicBezTo>
                <a:lnTo>
                  <a:pt x="11126" y="10768"/>
                </a:lnTo>
                <a:cubicBezTo>
                  <a:pt x="11142" y="10766"/>
                  <a:pt x="11157" y="10761"/>
                  <a:pt x="11173" y="10758"/>
                </a:cubicBezTo>
                <a:lnTo>
                  <a:pt x="13167" y="11292"/>
                </a:lnTo>
                <a:cubicBezTo>
                  <a:pt x="13288" y="11324"/>
                  <a:pt x="13422" y="11311"/>
                  <a:pt x="13540" y="11243"/>
                </a:cubicBezTo>
                <a:cubicBezTo>
                  <a:pt x="13774" y="11107"/>
                  <a:pt x="13855" y="10807"/>
                  <a:pt x="13719" y="10572"/>
                </a:cubicBezTo>
                <a:cubicBezTo>
                  <a:pt x="13651" y="10455"/>
                  <a:pt x="13542" y="10376"/>
                  <a:pt x="13421" y="1034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8" name="Shape 2648">
            <a:extLst>
              <a:ext uri="{FF2B5EF4-FFF2-40B4-BE49-F238E27FC236}">
                <a16:creationId xmlns:a16="http://schemas.microsoft.com/office/drawing/2014/main" id="{6A109E23-D21C-9D42-88BB-710FB7500B23}"/>
              </a:ext>
            </a:extLst>
          </p:cNvPr>
          <p:cNvSpPr/>
          <p:nvPr/>
        </p:nvSpPr>
        <p:spPr>
          <a:xfrm>
            <a:off x="1148260" y="2234939"/>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1"/>
                  <a:pt x="12417" y="8980"/>
                </a:cubicBezTo>
                <a:lnTo>
                  <a:pt x="11291" y="10106"/>
                </a:lnTo>
                <a:lnTo>
                  <a:pt x="11291" y="4419"/>
                </a:lnTo>
                <a:lnTo>
                  <a:pt x="11291" y="4418"/>
                </a:lnTo>
                <a:cubicBezTo>
                  <a:pt x="11291" y="4147"/>
                  <a:pt x="11071" y="3927"/>
                  <a:pt x="10800" y="3927"/>
                </a:cubicBezTo>
                <a:cubicBezTo>
                  <a:pt x="10529" y="3927"/>
                  <a:pt x="10309" y="4147"/>
                  <a:pt x="10309" y="4418"/>
                </a:cubicBezTo>
                <a:lnTo>
                  <a:pt x="10309" y="10106"/>
                </a:lnTo>
                <a:lnTo>
                  <a:pt x="9183" y="8980"/>
                </a:lnTo>
                <a:cubicBezTo>
                  <a:pt x="9095" y="8891"/>
                  <a:pt x="8972" y="8836"/>
                  <a:pt x="8836" y="8836"/>
                </a:cubicBezTo>
                <a:cubicBezTo>
                  <a:pt x="8566" y="8836"/>
                  <a:pt x="8345" y="9056"/>
                  <a:pt x="8345" y="9327"/>
                </a:cubicBezTo>
                <a:cubicBezTo>
                  <a:pt x="8345" y="9463"/>
                  <a:pt x="8400" y="9586"/>
                  <a:pt x="8489" y="9674"/>
                </a:cubicBezTo>
                <a:lnTo>
                  <a:pt x="10453" y="11638"/>
                </a:lnTo>
                <a:cubicBezTo>
                  <a:pt x="10542" y="11727"/>
                  <a:pt x="10665" y="11782"/>
                  <a:pt x="10800" y="11782"/>
                </a:cubicBezTo>
                <a:cubicBezTo>
                  <a:pt x="10935" y="11782"/>
                  <a:pt x="11058" y="11727"/>
                  <a:pt x="11147" y="11638"/>
                </a:cubicBezTo>
                <a:lnTo>
                  <a:pt x="13111" y="9674"/>
                </a:lnTo>
                <a:cubicBezTo>
                  <a:pt x="13200" y="9586"/>
                  <a:pt x="13255" y="9463"/>
                  <a:pt x="13255" y="9327"/>
                </a:cubicBezTo>
                <a:cubicBezTo>
                  <a:pt x="13255" y="9056"/>
                  <a:pt x="13034" y="8836"/>
                  <a:pt x="12764"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9" name="Shape 2649">
            <a:extLst>
              <a:ext uri="{FF2B5EF4-FFF2-40B4-BE49-F238E27FC236}">
                <a16:creationId xmlns:a16="http://schemas.microsoft.com/office/drawing/2014/main" id="{4DE23DCE-03E8-164F-A340-7E57E2C507B4}"/>
              </a:ext>
            </a:extLst>
          </p:cNvPr>
          <p:cNvSpPr/>
          <p:nvPr/>
        </p:nvSpPr>
        <p:spPr>
          <a:xfrm>
            <a:off x="1581115"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5" y="3927"/>
                  <a:pt x="10800" y="3927"/>
                </a:cubicBezTo>
                <a:cubicBezTo>
                  <a:pt x="10665" y="3927"/>
                  <a:pt x="10542" y="3982"/>
                  <a:pt x="10453" y="4071"/>
                </a:cubicBezTo>
                <a:lnTo>
                  <a:pt x="8489" y="6035"/>
                </a:lnTo>
                <a:cubicBezTo>
                  <a:pt x="8400" y="6124"/>
                  <a:pt x="8345" y="6247"/>
                  <a:pt x="8345" y="6382"/>
                </a:cubicBezTo>
                <a:cubicBezTo>
                  <a:pt x="8345" y="6653"/>
                  <a:pt x="8566" y="6873"/>
                  <a:pt x="8836" y="6873"/>
                </a:cubicBezTo>
                <a:cubicBezTo>
                  <a:pt x="8972" y="6873"/>
                  <a:pt x="9095" y="6818"/>
                  <a:pt x="9183" y="6729"/>
                </a:cubicBezTo>
                <a:lnTo>
                  <a:pt x="10309" y="5603"/>
                </a:lnTo>
                <a:lnTo>
                  <a:pt x="10309" y="11291"/>
                </a:lnTo>
                <a:cubicBezTo>
                  <a:pt x="10309" y="11562"/>
                  <a:pt x="10529" y="11782"/>
                  <a:pt x="10800" y="11782"/>
                </a:cubicBezTo>
                <a:cubicBezTo>
                  <a:pt x="11071" y="11782"/>
                  <a:pt x="11291" y="11562"/>
                  <a:pt x="11291" y="11291"/>
                </a:cubicBezTo>
                <a:lnTo>
                  <a:pt x="11291" y="5603"/>
                </a:lnTo>
                <a:lnTo>
                  <a:pt x="12417" y="6729"/>
                </a:lnTo>
                <a:cubicBezTo>
                  <a:pt x="12505" y="6818"/>
                  <a:pt x="12628" y="6873"/>
                  <a:pt x="12764" y="6873"/>
                </a:cubicBezTo>
                <a:cubicBezTo>
                  <a:pt x="13034" y="6873"/>
                  <a:pt x="13255" y="6653"/>
                  <a:pt x="13255" y="6382"/>
                </a:cubicBezTo>
                <a:cubicBezTo>
                  <a:pt x="13255" y="6247"/>
                  <a:pt x="13200" y="6124"/>
                  <a:pt x="13111" y="6035"/>
                </a:cubicBezTo>
                <a:cubicBezTo>
                  <a:pt x="13111" y="6035"/>
                  <a:pt x="11147" y="4071"/>
                  <a:pt x="11147" y="4071"/>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0" name="Shape 2650">
            <a:extLst>
              <a:ext uri="{FF2B5EF4-FFF2-40B4-BE49-F238E27FC236}">
                <a16:creationId xmlns:a16="http://schemas.microsoft.com/office/drawing/2014/main" id="{B001A5A5-4831-0D4E-91DE-D9AC93AE2B9D}"/>
              </a:ext>
            </a:extLst>
          </p:cNvPr>
          <p:cNvSpPr/>
          <p:nvPr/>
        </p:nvSpPr>
        <p:spPr>
          <a:xfrm>
            <a:off x="2014616"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8"/>
                </a:lnTo>
                <a:cubicBezTo>
                  <a:pt x="9763" y="6149"/>
                  <a:pt x="9818" y="6027"/>
                  <a:pt x="9818" y="5891"/>
                </a:cubicBezTo>
                <a:cubicBezTo>
                  <a:pt x="9818" y="5620"/>
                  <a:pt x="9598" y="5400"/>
                  <a:pt x="9327" y="5400"/>
                </a:cubicBezTo>
                <a:cubicBezTo>
                  <a:pt x="9192" y="5400"/>
                  <a:pt x="9069" y="5455"/>
                  <a:pt x="8980" y="5544"/>
                </a:cubicBezTo>
                <a:lnTo>
                  <a:pt x="7017" y="7507"/>
                </a:lnTo>
                <a:cubicBezTo>
                  <a:pt x="6928" y="7597"/>
                  <a:pt x="6873" y="7720"/>
                  <a:pt x="6873" y="7855"/>
                </a:cubicBezTo>
                <a:cubicBezTo>
                  <a:pt x="6873" y="7990"/>
                  <a:pt x="6928" y="8113"/>
                  <a:pt x="7017" y="8202"/>
                </a:cubicBezTo>
                <a:lnTo>
                  <a:pt x="8980" y="10165"/>
                </a:lnTo>
                <a:cubicBezTo>
                  <a:pt x="9069" y="10255"/>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1" name="Shape 2651">
            <a:extLst>
              <a:ext uri="{FF2B5EF4-FFF2-40B4-BE49-F238E27FC236}">
                <a16:creationId xmlns:a16="http://schemas.microsoft.com/office/drawing/2014/main" id="{10078426-58CF-314E-93F0-6966FB7C9D8F}"/>
              </a:ext>
            </a:extLst>
          </p:cNvPr>
          <p:cNvSpPr/>
          <p:nvPr/>
        </p:nvSpPr>
        <p:spPr>
          <a:xfrm>
            <a:off x="2448116"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5"/>
                  <a:pt x="12408" y="5400"/>
                  <a:pt x="12273" y="5400"/>
                </a:cubicBezTo>
                <a:cubicBezTo>
                  <a:pt x="12001" y="5400"/>
                  <a:pt x="11782" y="5620"/>
                  <a:pt x="11782" y="5891"/>
                </a:cubicBezTo>
                <a:cubicBezTo>
                  <a:pt x="11782" y="6027"/>
                  <a:pt x="11837" y="6149"/>
                  <a:pt x="11926" y="6238"/>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5"/>
                  <a:pt x="12620" y="10165"/>
                </a:cubicBezTo>
                <a:lnTo>
                  <a:pt x="14583" y="8202"/>
                </a:lnTo>
                <a:cubicBezTo>
                  <a:pt x="14672" y="8113"/>
                  <a:pt x="14727" y="7990"/>
                  <a:pt x="14727" y="7855"/>
                </a:cubicBezTo>
                <a:cubicBezTo>
                  <a:pt x="14727" y="7720"/>
                  <a:pt x="14672" y="7597"/>
                  <a:pt x="14583" y="7507"/>
                </a:cubicBezTo>
                <a:close/>
                <a:moveTo>
                  <a:pt x="20618" y="14727"/>
                </a:moveTo>
                <a:lnTo>
                  <a:pt x="982" y="14727"/>
                </a:lnTo>
                <a:lnTo>
                  <a:pt x="982" y="1964"/>
                </a:lnTo>
                <a:cubicBezTo>
                  <a:pt x="982" y="1422"/>
                  <a:pt x="1421"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0"/>
                  <a:pt x="7092"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2" name="Shape 2652">
            <a:extLst>
              <a:ext uri="{FF2B5EF4-FFF2-40B4-BE49-F238E27FC236}">
                <a16:creationId xmlns:a16="http://schemas.microsoft.com/office/drawing/2014/main" id="{0788A096-0217-894E-A3C0-07B692383FD2}"/>
              </a:ext>
            </a:extLst>
          </p:cNvPr>
          <p:cNvSpPr/>
          <p:nvPr/>
        </p:nvSpPr>
        <p:spPr>
          <a:xfrm>
            <a:off x="2881616"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3"/>
                  <a:pt x="16691" y="9998"/>
                  <a:pt x="16691" y="10800"/>
                </a:cubicBezTo>
                <a:cubicBezTo>
                  <a:pt x="16691" y="12969"/>
                  <a:pt x="14053" y="14727"/>
                  <a:pt x="10800" y="14727"/>
                </a:cubicBezTo>
                <a:moveTo>
                  <a:pt x="16691" y="1964"/>
                </a:moveTo>
                <a:lnTo>
                  <a:pt x="13360" y="6247"/>
                </a:lnTo>
                <a:cubicBezTo>
                  <a:pt x="12568" y="6020"/>
                  <a:pt x="11706" y="5891"/>
                  <a:pt x="10800" y="5891"/>
                </a:cubicBezTo>
                <a:cubicBezTo>
                  <a:pt x="7004" y="5891"/>
                  <a:pt x="3927" y="8089"/>
                  <a:pt x="3927" y="10800"/>
                </a:cubicBezTo>
                <a:cubicBezTo>
                  <a:pt x="3927" y="13511"/>
                  <a:pt x="7004" y="15709"/>
                  <a:pt x="10800" y="15709"/>
                </a:cubicBezTo>
                <a:cubicBezTo>
                  <a:pt x="14596" y="15709"/>
                  <a:pt x="17673" y="13511"/>
                  <a:pt x="17673" y="10800"/>
                </a:cubicBezTo>
                <a:cubicBezTo>
                  <a:pt x="17673" y="9878"/>
                  <a:pt x="17310" y="9018"/>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800" y="11291"/>
                </a:moveTo>
                <a:cubicBezTo>
                  <a:pt x="10258" y="11291"/>
                  <a:pt x="9818" y="11072"/>
                  <a:pt x="9818" y="10800"/>
                </a:cubicBezTo>
                <a:cubicBezTo>
                  <a:pt x="9818" y="10529"/>
                  <a:pt x="10258" y="10309"/>
                  <a:pt x="10800" y="10309"/>
                </a:cubicBezTo>
                <a:cubicBezTo>
                  <a:pt x="11342" y="10309"/>
                  <a:pt x="11782" y="10529"/>
                  <a:pt x="11782" y="10800"/>
                </a:cubicBezTo>
                <a:cubicBezTo>
                  <a:pt x="11782" y="11072"/>
                  <a:pt x="11342" y="11291"/>
                  <a:pt x="10800" y="11291"/>
                </a:cubicBezTo>
                <a:moveTo>
                  <a:pt x="10800" y="9327"/>
                </a:moveTo>
                <a:cubicBezTo>
                  <a:pt x="9716" y="9327"/>
                  <a:pt x="8836" y="9986"/>
                  <a:pt x="8836" y="10800"/>
                </a:cubicBezTo>
                <a:cubicBezTo>
                  <a:pt x="8836" y="11614"/>
                  <a:pt x="9716" y="12273"/>
                  <a:pt x="10800" y="12273"/>
                </a:cubicBezTo>
                <a:cubicBezTo>
                  <a:pt x="11884" y="12273"/>
                  <a:pt x="12764" y="11614"/>
                  <a:pt x="12764" y="10800"/>
                </a:cubicBezTo>
                <a:cubicBezTo>
                  <a:pt x="12764" y="9986"/>
                  <a:pt x="11884" y="9327"/>
                  <a:pt x="10800" y="9327"/>
                </a:cubicBezTo>
                <a:moveTo>
                  <a:pt x="19145" y="15709"/>
                </a:moveTo>
                <a:cubicBezTo>
                  <a:pt x="18874" y="15709"/>
                  <a:pt x="18655" y="15929"/>
                  <a:pt x="18655" y="16200"/>
                </a:cubicBezTo>
                <a:cubicBezTo>
                  <a:pt x="18655" y="16472"/>
                  <a:pt x="18874" y="16691"/>
                  <a:pt x="19145" y="16691"/>
                </a:cubicBezTo>
                <a:cubicBezTo>
                  <a:pt x="19417" y="16691"/>
                  <a:pt x="19636" y="16472"/>
                  <a:pt x="19636" y="16200"/>
                </a:cubicBezTo>
                <a:cubicBezTo>
                  <a:pt x="19636" y="15929"/>
                  <a:pt x="19417" y="15709"/>
                  <a:pt x="19145" y="15709"/>
                </a:cubicBezTo>
                <a:moveTo>
                  <a:pt x="2455" y="15709"/>
                </a:moveTo>
                <a:cubicBezTo>
                  <a:pt x="2183" y="15709"/>
                  <a:pt x="1964" y="15929"/>
                  <a:pt x="1964" y="16200"/>
                </a:cubicBezTo>
                <a:cubicBezTo>
                  <a:pt x="1964" y="16472"/>
                  <a:pt x="2183" y="16691"/>
                  <a:pt x="2455" y="16691"/>
                </a:cubicBezTo>
                <a:cubicBezTo>
                  <a:pt x="2726" y="16691"/>
                  <a:pt x="2945" y="16472"/>
                  <a:pt x="2945" y="16200"/>
                </a:cubicBezTo>
                <a:cubicBezTo>
                  <a:pt x="2945" y="15929"/>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3" name="Shape 2653">
            <a:extLst>
              <a:ext uri="{FF2B5EF4-FFF2-40B4-BE49-F238E27FC236}">
                <a16:creationId xmlns:a16="http://schemas.microsoft.com/office/drawing/2014/main" id="{B6E5B297-0E0A-D541-B37B-032F411C8241}"/>
              </a:ext>
            </a:extLst>
          </p:cNvPr>
          <p:cNvSpPr/>
          <p:nvPr/>
        </p:nvSpPr>
        <p:spPr>
          <a:xfrm>
            <a:off x="3315117"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4" name="Shape 2654">
            <a:extLst>
              <a:ext uri="{FF2B5EF4-FFF2-40B4-BE49-F238E27FC236}">
                <a16:creationId xmlns:a16="http://schemas.microsoft.com/office/drawing/2014/main" id="{F3A6C0C9-C1FA-5A41-8797-4910C50A6003}"/>
              </a:ext>
            </a:extLst>
          </p:cNvPr>
          <p:cNvSpPr/>
          <p:nvPr/>
        </p:nvSpPr>
        <p:spPr>
          <a:xfrm>
            <a:off x="3748618" y="2234939"/>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5" name="Shape 2655">
            <a:extLst>
              <a:ext uri="{FF2B5EF4-FFF2-40B4-BE49-F238E27FC236}">
                <a16:creationId xmlns:a16="http://schemas.microsoft.com/office/drawing/2014/main" id="{D6104D0A-E198-694A-8487-2149EFB7E4AC}"/>
              </a:ext>
            </a:extLst>
          </p:cNvPr>
          <p:cNvSpPr/>
          <p:nvPr/>
        </p:nvSpPr>
        <p:spPr>
          <a:xfrm>
            <a:off x="4181472" y="22555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6" name="Shape 2656">
            <a:extLst>
              <a:ext uri="{FF2B5EF4-FFF2-40B4-BE49-F238E27FC236}">
                <a16:creationId xmlns:a16="http://schemas.microsoft.com/office/drawing/2014/main" id="{693FE53F-170F-F042-A20F-8112C749C49F}"/>
              </a:ext>
            </a:extLst>
          </p:cNvPr>
          <p:cNvSpPr/>
          <p:nvPr/>
        </p:nvSpPr>
        <p:spPr>
          <a:xfrm>
            <a:off x="4614973"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7" name="Shape 2657">
            <a:extLst>
              <a:ext uri="{FF2B5EF4-FFF2-40B4-BE49-F238E27FC236}">
                <a16:creationId xmlns:a16="http://schemas.microsoft.com/office/drawing/2014/main" id="{57EAFEE4-F4B7-9049-84E9-B49365FE386E}"/>
              </a:ext>
            </a:extLst>
          </p:cNvPr>
          <p:cNvSpPr/>
          <p:nvPr/>
        </p:nvSpPr>
        <p:spPr>
          <a:xfrm>
            <a:off x="714759"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8"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3"/>
                </a:lnTo>
                <a:lnTo>
                  <a:pt x="19636" y="17673"/>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5"/>
                  <a:pt x="8294" y="13745"/>
                  <a:pt x="8836" y="13745"/>
                </a:cubicBezTo>
                <a:cubicBezTo>
                  <a:pt x="9378" y="13745"/>
                  <a:pt x="9818" y="14185"/>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2"/>
                </a:cubicBezTo>
                <a:cubicBezTo>
                  <a:pt x="13745" y="12324"/>
                  <a:pt x="14185" y="12764"/>
                  <a:pt x="14727" y="12764"/>
                </a:cubicBezTo>
                <a:cubicBezTo>
                  <a:pt x="15269" y="12764"/>
                  <a:pt x="15709" y="12324"/>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8" name="Shape 2658">
            <a:extLst>
              <a:ext uri="{FF2B5EF4-FFF2-40B4-BE49-F238E27FC236}">
                <a16:creationId xmlns:a16="http://schemas.microsoft.com/office/drawing/2014/main" id="{AA315871-CD87-5B49-A513-6A362BAE27F6}"/>
              </a:ext>
            </a:extLst>
          </p:cNvPr>
          <p:cNvSpPr/>
          <p:nvPr/>
        </p:nvSpPr>
        <p:spPr>
          <a:xfrm>
            <a:off x="1148260" y="2668439"/>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9" name="Shape 2659">
            <a:extLst>
              <a:ext uri="{FF2B5EF4-FFF2-40B4-BE49-F238E27FC236}">
                <a16:creationId xmlns:a16="http://schemas.microsoft.com/office/drawing/2014/main" id="{A5F6B7D6-AB09-C94C-98E6-63953C0F0F84}"/>
              </a:ext>
            </a:extLst>
          </p:cNvPr>
          <p:cNvSpPr/>
          <p:nvPr/>
        </p:nvSpPr>
        <p:spPr>
          <a:xfrm>
            <a:off x="1581115"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0" name="Shape 2660">
            <a:extLst>
              <a:ext uri="{FF2B5EF4-FFF2-40B4-BE49-F238E27FC236}">
                <a16:creationId xmlns:a16="http://schemas.microsoft.com/office/drawing/2014/main" id="{C6373DFC-CC02-694E-8BE0-07ACBC61AAAA}"/>
              </a:ext>
            </a:extLst>
          </p:cNvPr>
          <p:cNvSpPr/>
          <p:nvPr/>
        </p:nvSpPr>
        <p:spPr>
          <a:xfrm>
            <a:off x="2014616"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1" name="Shape 2661">
            <a:extLst>
              <a:ext uri="{FF2B5EF4-FFF2-40B4-BE49-F238E27FC236}">
                <a16:creationId xmlns:a16="http://schemas.microsoft.com/office/drawing/2014/main" id="{AEEA8310-CB34-BC40-84CF-89B60C31F280}"/>
              </a:ext>
            </a:extLst>
          </p:cNvPr>
          <p:cNvSpPr/>
          <p:nvPr/>
        </p:nvSpPr>
        <p:spPr>
          <a:xfrm>
            <a:off x="2448116"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2" name="Shape 2662">
            <a:extLst>
              <a:ext uri="{FF2B5EF4-FFF2-40B4-BE49-F238E27FC236}">
                <a16:creationId xmlns:a16="http://schemas.microsoft.com/office/drawing/2014/main" id="{6FAB76C4-8ECC-614B-9330-2DDE06089205}"/>
              </a:ext>
            </a:extLst>
          </p:cNvPr>
          <p:cNvSpPr/>
          <p:nvPr/>
        </p:nvSpPr>
        <p:spPr>
          <a:xfrm>
            <a:off x="2881616"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3"/>
                  <a:pt x="13782" y="1233"/>
                </a:cubicBezTo>
                <a:lnTo>
                  <a:pt x="11061" y="3954"/>
                </a:lnTo>
                <a:cubicBezTo>
                  <a:pt x="10975" y="3945"/>
                  <a:pt x="10889" y="3927"/>
                  <a:pt x="10800" y="3927"/>
                </a:cubicBezTo>
                <a:cubicBezTo>
                  <a:pt x="10711" y="3927"/>
                  <a:pt x="10625" y="3945"/>
                  <a:pt x="10539" y="3954"/>
                </a:cubicBezTo>
                <a:lnTo>
                  <a:pt x="7818" y="1233"/>
                </a:lnTo>
                <a:cubicBezTo>
                  <a:pt x="7839" y="1153"/>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3" name="Shape 2663">
            <a:extLst>
              <a:ext uri="{FF2B5EF4-FFF2-40B4-BE49-F238E27FC236}">
                <a16:creationId xmlns:a16="http://schemas.microsoft.com/office/drawing/2014/main" id="{C6943101-9831-4848-9346-53B5048C8D3A}"/>
              </a:ext>
            </a:extLst>
          </p:cNvPr>
          <p:cNvSpPr/>
          <p:nvPr/>
        </p:nvSpPr>
        <p:spPr>
          <a:xfrm>
            <a:off x="3315117" y="2720047"/>
            <a:ext cx="227072" cy="12385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4" name="Shape 2664">
            <a:extLst>
              <a:ext uri="{FF2B5EF4-FFF2-40B4-BE49-F238E27FC236}">
                <a16:creationId xmlns:a16="http://schemas.microsoft.com/office/drawing/2014/main" id="{3BE4F804-E16D-A24E-BF90-ACEDCE1917E7}"/>
              </a:ext>
            </a:extLst>
          </p:cNvPr>
          <p:cNvSpPr/>
          <p:nvPr/>
        </p:nvSpPr>
        <p:spPr>
          <a:xfrm>
            <a:off x="3748618" y="2720047"/>
            <a:ext cx="226426" cy="12385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5" name="Shape 2665">
            <a:extLst>
              <a:ext uri="{FF2B5EF4-FFF2-40B4-BE49-F238E27FC236}">
                <a16:creationId xmlns:a16="http://schemas.microsoft.com/office/drawing/2014/main" id="{3C141A79-17B6-C545-825B-B08773F745B8}"/>
              </a:ext>
            </a:extLst>
          </p:cNvPr>
          <p:cNvSpPr/>
          <p:nvPr/>
        </p:nvSpPr>
        <p:spPr>
          <a:xfrm>
            <a:off x="4181472" y="2720047"/>
            <a:ext cx="227072" cy="12385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6" name="Shape 2666">
            <a:extLst>
              <a:ext uri="{FF2B5EF4-FFF2-40B4-BE49-F238E27FC236}">
                <a16:creationId xmlns:a16="http://schemas.microsoft.com/office/drawing/2014/main" id="{B543D449-2014-BB4B-B4D1-AD3B25C183A6}"/>
              </a:ext>
            </a:extLst>
          </p:cNvPr>
          <p:cNvSpPr/>
          <p:nvPr/>
        </p:nvSpPr>
        <p:spPr>
          <a:xfrm>
            <a:off x="4614973" y="2720047"/>
            <a:ext cx="227072" cy="12385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7" name="Shape 2667">
            <a:extLst>
              <a:ext uri="{FF2B5EF4-FFF2-40B4-BE49-F238E27FC236}">
                <a16:creationId xmlns:a16="http://schemas.microsoft.com/office/drawing/2014/main" id="{C2361283-AD0A-5B4D-BD36-FA09EA6ED035}"/>
              </a:ext>
            </a:extLst>
          </p:cNvPr>
          <p:cNvSpPr/>
          <p:nvPr/>
        </p:nvSpPr>
        <p:spPr>
          <a:xfrm>
            <a:off x="714759" y="3153547"/>
            <a:ext cx="227072" cy="123857"/>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8" name="Shape 2668">
            <a:extLst>
              <a:ext uri="{FF2B5EF4-FFF2-40B4-BE49-F238E27FC236}">
                <a16:creationId xmlns:a16="http://schemas.microsoft.com/office/drawing/2014/main" id="{822F2931-AAFD-1E4E-9C74-D7EDA3CCBB36}"/>
              </a:ext>
            </a:extLst>
          </p:cNvPr>
          <p:cNvSpPr/>
          <p:nvPr/>
        </p:nvSpPr>
        <p:spPr>
          <a:xfrm>
            <a:off x="1148260" y="3153547"/>
            <a:ext cx="226427" cy="123857"/>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9" name="Shape 2669">
            <a:extLst>
              <a:ext uri="{FF2B5EF4-FFF2-40B4-BE49-F238E27FC236}">
                <a16:creationId xmlns:a16="http://schemas.microsoft.com/office/drawing/2014/main" id="{0E413C6D-53CD-F147-91AA-F426E6D0A9F6}"/>
              </a:ext>
            </a:extLst>
          </p:cNvPr>
          <p:cNvSpPr/>
          <p:nvPr/>
        </p:nvSpPr>
        <p:spPr>
          <a:xfrm>
            <a:off x="1591437" y="3101939"/>
            <a:ext cx="206429" cy="227072"/>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8"/>
                  <a:pt x="12420" y="2669"/>
                </a:cubicBezTo>
                <a:cubicBezTo>
                  <a:pt x="12420" y="2940"/>
                  <a:pt x="12662" y="3160"/>
                  <a:pt x="12960" y="3160"/>
                </a:cubicBezTo>
                <a:lnTo>
                  <a:pt x="12960" y="3172"/>
                </a:lnTo>
                <a:cubicBezTo>
                  <a:pt x="17287" y="4066"/>
                  <a:pt x="20520" y="7577"/>
                  <a:pt x="20520" y="11782"/>
                </a:cubicBezTo>
                <a:cubicBezTo>
                  <a:pt x="20520" y="16662"/>
                  <a:pt x="16168" y="20618"/>
                  <a:pt x="10800" y="20618"/>
                </a:cubicBezTo>
                <a:cubicBezTo>
                  <a:pt x="5432" y="20618"/>
                  <a:pt x="1080" y="16662"/>
                  <a:pt x="1080" y="11782"/>
                </a:cubicBezTo>
                <a:cubicBezTo>
                  <a:pt x="1080" y="7577"/>
                  <a:pt x="4313" y="4066"/>
                  <a:pt x="8640" y="3172"/>
                </a:cubicBezTo>
                <a:lnTo>
                  <a:pt x="8640" y="3160"/>
                </a:lnTo>
                <a:cubicBezTo>
                  <a:pt x="8938" y="3160"/>
                  <a:pt x="9180" y="2940"/>
                  <a:pt x="9180" y="2669"/>
                </a:cubicBezTo>
                <a:cubicBezTo>
                  <a:pt x="9180" y="2398"/>
                  <a:pt x="8938" y="2178"/>
                  <a:pt x="8640" y="2178"/>
                </a:cubicBezTo>
                <a:lnTo>
                  <a:pt x="8640" y="2161"/>
                </a:lnTo>
                <a:cubicBezTo>
                  <a:pt x="3710" y="3071"/>
                  <a:pt x="0" y="7031"/>
                  <a:pt x="0" y="11782"/>
                </a:cubicBezTo>
                <a:cubicBezTo>
                  <a:pt x="0" y="17204"/>
                  <a:pt x="4835" y="21600"/>
                  <a:pt x="10800" y="21600"/>
                </a:cubicBezTo>
                <a:cubicBezTo>
                  <a:pt x="16765" y="21600"/>
                  <a:pt x="21600" y="17204"/>
                  <a:pt x="21600" y="11782"/>
                </a:cubicBezTo>
                <a:cubicBezTo>
                  <a:pt x="21600" y="7031"/>
                  <a:pt x="17890" y="3071"/>
                  <a:pt x="12960" y="2161"/>
                </a:cubicBezTo>
                <a:moveTo>
                  <a:pt x="10800" y="12763"/>
                </a:moveTo>
                <a:cubicBezTo>
                  <a:pt x="11098" y="12763"/>
                  <a:pt x="11340" y="12544"/>
                  <a:pt x="11340" y="12272"/>
                </a:cubicBezTo>
                <a:lnTo>
                  <a:pt x="11340" y="491"/>
                </a:lnTo>
                <a:cubicBezTo>
                  <a:pt x="11340" y="220"/>
                  <a:pt x="11098" y="0"/>
                  <a:pt x="10800" y="0"/>
                </a:cubicBezTo>
                <a:cubicBezTo>
                  <a:pt x="10502" y="0"/>
                  <a:pt x="10260" y="220"/>
                  <a:pt x="10260" y="491"/>
                </a:cubicBezTo>
                <a:lnTo>
                  <a:pt x="10260" y="12272"/>
                </a:lnTo>
                <a:cubicBezTo>
                  <a:pt x="10260" y="12544"/>
                  <a:pt x="10502" y="12763"/>
                  <a:pt x="10800" y="1276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0" name="Shape 2670">
            <a:extLst>
              <a:ext uri="{FF2B5EF4-FFF2-40B4-BE49-F238E27FC236}">
                <a16:creationId xmlns:a16="http://schemas.microsoft.com/office/drawing/2014/main" id="{1DA0E659-420E-D940-80C9-2955976C5FB1}"/>
              </a:ext>
            </a:extLst>
          </p:cNvPr>
          <p:cNvSpPr/>
          <p:nvPr/>
        </p:nvSpPr>
        <p:spPr>
          <a:xfrm>
            <a:off x="2014616" y="3132904"/>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1" name="Shape 2671">
            <a:extLst>
              <a:ext uri="{FF2B5EF4-FFF2-40B4-BE49-F238E27FC236}">
                <a16:creationId xmlns:a16="http://schemas.microsoft.com/office/drawing/2014/main" id="{F9533604-46CD-C34D-A072-A66DAA931C5E}"/>
              </a:ext>
            </a:extLst>
          </p:cNvPr>
          <p:cNvSpPr/>
          <p:nvPr/>
        </p:nvSpPr>
        <p:spPr>
          <a:xfrm>
            <a:off x="2448116"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2" name="Shape 2672">
            <a:extLst>
              <a:ext uri="{FF2B5EF4-FFF2-40B4-BE49-F238E27FC236}">
                <a16:creationId xmlns:a16="http://schemas.microsoft.com/office/drawing/2014/main" id="{F2CC229F-0FB5-A348-91F8-5C73C521784D}"/>
              </a:ext>
            </a:extLst>
          </p:cNvPr>
          <p:cNvSpPr/>
          <p:nvPr/>
        </p:nvSpPr>
        <p:spPr>
          <a:xfrm>
            <a:off x="2881616" y="3132904"/>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3" name="Shape 2673">
            <a:extLst>
              <a:ext uri="{FF2B5EF4-FFF2-40B4-BE49-F238E27FC236}">
                <a16:creationId xmlns:a16="http://schemas.microsoft.com/office/drawing/2014/main" id="{04F9A9A5-705D-194E-974B-E93030A5E0C4}"/>
              </a:ext>
            </a:extLst>
          </p:cNvPr>
          <p:cNvSpPr/>
          <p:nvPr/>
        </p:nvSpPr>
        <p:spPr>
          <a:xfrm>
            <a:off x="3315117" y="3101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4" name="Shape 2674">
            <a:extLst>
              <a:ext uri="{FF2B5EF4-FFF2-40B4-BE49-F238E27FC236}">
                <a16:creationId xmlns:a16="http://schemas.microsoft.com/office/drawing/2014/main" id="{E776CD8E-6A9F-B949-8AE1-DE322E8BE4A9}"/>
              </a:ext>
            </a:extLst>
          </p:cNvPr>
          <p:cNvSpPr/>
          <p:nvPr/>
        </p:nvSpPr>
        <p:spPr>
          <a:xfrm>
            <a:off x="3758939" y="3101939"/>
            <a:ext cx="205783" cy="227072"/>
          </a:xfrm>
          <a:custGeom>
            <a:avLst/>
            <a:gdLst/>
            <a:ahLst/>
            <a:cxnLst>
              <a:cxn ang="0">
                <a:pos x="wd2" y="hd2"/>
              </a:cxn>
              <a:cxn ang="5400000">
                <a:pos x="wd2" y="hd2"/>
              </a:cxn>
              <a:cxn ang="10800000">
                <a:pos x="wd2" y="hd2"/>
              </a:cxn>
              <a:cxn ang="16200000">
                <a:pos x="wd2" y="hd2"/>
              </a:cxn>
            </a:cxnLst>
            <a:rect l="0" t="0" r="r" b="b"/>
            <a:pathLst>
              <a:path w="21600" h="21600" extrusionOk="0">
                <a:moveTo>
                  <a:pt x="11880" y="20121"/>
                </a:moveTo>
                <a:cubicBezTo>
                  <a:pt x="11880" y="20393"/>
                  <a:pt x="11637" y="20612"/>
                  <a:pt x="11337" y="20612"/>
                </a:cubicBezTo>
                <a:cubicBezTo>
                  <a:pt x="11181" y="20612"/>
                  <a:pt x="11043" y="20552"/>
                  <a:pt x="10944" y="20457"/>
                </a:cubicBezTo>
                <a:lnTo>
                  <a:pt x="10941" y="20459"/>
                </a:lnTo>
                <a:lnTo>
                  <a:pt x="10800" y="20342"/>
                </a:lnTo>
                <a:lnTo>
                  <a:pt x="10800" y="1256"/>
                </a:lnTo>
                <a:lnTo>
                  <a:pt x="10958" y="1126"/>
                </a:lnTo>
                <a:lnTo>
                  <a:pt x="10960" y="1127"/>
                </a:lnTo>
                <a:cubicBezTo>
                  <a:pt x="11057" y="1042"/>
                  <a:pt x="11190" y="987"/>
                  <a:pt x="11337" y="987"/>
                </a:cubicBezTo>
                <a:cubicBezTo>
                  <a:pt x="11637" y="987"/>
                  <a:pt x="11880" y="1208"/>
                  <a:pt x="11880" y="1479"/>
                </a:cubicBezTo>
                <a:cubicBezTo>
                  <a:pt x="11880" y="1479"/>
                  <a:pt x="11880" y="20121"/>
                  <a:pt x="11880" y="20121"/>
                </a:cubicBezTo>
                <a:close/>
                <a:moveTo>
                  <a:pt x="9720" y="19448"/>
                </a:moveTo>
                <a:lnTo>
                  <a:pt x="4320" y="14979"/>
                </a:lnTo>
                <a:lnTo>
                  <a:pt x="4320" y="6606"/>
                </a:lnTo>
                <a:lnTo>
                  <a:pt x="4562" y="6407"/>
                </a:lnTo>
                <a:lnTo>
                  <a:pt x="4559" y="6406"/>
                </a:lnTo>
                <a:lnTo>
                  <a:pt x="9720" y="2147"/>
                </a:lnTo>
                <a:cubicBezTo>
                  <a:pt x="9720" y="2147"/>
                  <a:pt x="9720" y="19448"/>
                  <a:pt x="9720" y="19448"/>
                </a:cubicBezTo>
                <a:close/>
                <a:moveTo>
                  <a:pt x="3240" y="14649"/>
                </a:moveTo>
                <a:cubicBezTo>
                  <a:pt x="2008" y="14285"/>
                  <a:pt x="1080" y="12700"/>
                  <a:pt x="1080" y="10800"/>
                </a:cubicBezTo>
                <a:cubicBezTo>
                  <a:pt x="1080" y="8900"/>
                  <a:pt x="2008" y="7315"/>
                  <a:pt x="3240" y="6952"/>
                </a:cubicBezTo>
                <a:cubicBezTo>
                  <a:pt x="3240" y="6952"/>
                  <a:pt x="3240" y="14649"/>
                  <a:pt x="3240" y="14649"/>
                </a:cubicBezTo>
                <a:close/>
                <a:moveTo>
                  <a:pt x="12966" y="1472"/>
                </a:moveTo>
                <a:cubicBezTo>
                  <a:pt x="12966" y="658"/>
                  <a:pt x="12238" y="0"/>
                  <a:pt x="11339" y="0"/>
                </a:cubicBezTo>
                <a:cubicBezTo>
                  <a:pt x="10880" y="0"/>
                  <a:pt x="10467" y="174"/>
                  <a:pt x="10170" y="451"/>
                </a:cubicBezTo>
                <a:lnTo>
                  <a:pt x="3565" y="5905"/>
                </a:lnTo>
                <a:cubicBezTo>
                  <a:pt x="1578" y="6050"/>
                  <a:pt x="0" y="8183"/>
                  <a:pt x="0" y="10800"/>
                </a:cubicBezTo>
                <a:cubicBezTo>
                  <a:pt x="0" y="13425"/>
                  <a:pt x="1588" y="15563"/>
                  <a:pt x="3585" y="15696"/>
                </a:cubicBezTo>
                <a:lnTo>
                  <a:pt x="10170" y="21149"/>
                </a:lnTo>
                <a:cubicBezTo>
                  <a:pt x="10466" y="21426"/>
                  <a:pt x="10879" y="21600"/>
                  <a:pt x="11339" y="21600"/>
                </a:cubicBezTo>
                <a:cubicBezTo>
                  <a:pt x="12238" y="21600"/>
                  <a:pt x="12966" y="20941"/>
                  <a:pt x="12966" y="20129"/>
                </a:cubicBezTo>
                <a:cubicBezTo>
                  <a:pt x="12966" y="20110"/>
                  <a:pt x="12961" y="20092"/>
                  <a:pt x="12960" y="20073"/>
                </a:cubicBezTo>
                <a:lnTo>
                  <a:pt x="12960" y="1527"/>
                </a:lnTo>
                <a:cubicBezTo>
                  <a:pt x="12961" y="1508"/>
                  <a:pt x="12966" y="1490"/>
                  <a:pt x="12966" y="1472"/>
                </a:cubicBezTo>
                <a:moveTo>
                  <a:pt x="19124" y="10800"/>
                </a:moveTo>
                <a:lnTo>
                  <a:pt x="21442" y="8693"/>
                </a:lnTo>
                <a:cubicBezTo>
                  <a:pt x="21540" y="8604"/>
                  <a:pt x="21600" y="8481"/>
                  <a:pt x="21600" y="8345"/>
                </a:cubicBezTo>
                <a:cubicBezTo>
                  <a:pt x="21600" y="8074"/>
                  <a:pt x="21358" y="7855"/>
                  <a:pt x="21060" y="7855"/>
                </a:cubicBezTo>
                <a:cubicBezTo>
                  <a:pt x="20911" y="7855"/>
                  <a:pt x="20776" y="7909"/>
                  <a:pt x="20678" y="7998"/>
                </a:cubicBezTo>
                <a:lnTo>
                  <a:pt x="18360" y="10106"/>
                </a:lnTo>
                <a:lnTo>
                  <a:pt x="16042" y="7998"/>
                </a:lnTo>
                <a:cubicBezTo>
                  <a:pt x="15944" y="7909"/>
                  <a:pt x="15809" y="7855"/>
                  <a:pt x="15660" y="7855"/>
                </a:cubicBezTo>
                <a:cubicBezTo>
                  <a:pt x="15362" y="7855"/>
                  <a:pt x="15120" y="8074"/>
                  <a:pt x="15120" y="8345"/>
                </a:cubicBezTo>
                <a:cubicBezTo>
                  <a:pt x="15120" y="8481"/>
                  <a:pt x="15180" y="8604"/>
                  <a:pt x="15278" y="8693"/>
                </a:cubicBezTo>
                <a:lnTo>
                  <a:pt x="17596" y="10800"/>
                </a:lnTo>
                <a:lnTo>
                  <a:pt x="15278" y="12907"/>
                </a:lnTo>
                <a:cubicBezTo>
                  <a:pt x="15180" y="12996"/>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6"/>
                  <a:pt x="21442" y="12907"/>
                </a:cubicBezTo>
                <a:cubicBezTo>
                  <a:pt x="21442" y="12907"/>
                  <a:pt x="19124" y="10800"/>
                  <a:pt x="19124" y="108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5" name="Shape 2675">
            <a:extLst>
              <a:ext uri="{FF2B5EF4-FFF2-40B4-BE49-F238E27FC236}">
                <a16:creationId xmlns:a16="http://schemas.microsoft.com/office/drawing/2014/main" id="{82803F80-F089-C04E-86F1-C907C28E3B8A}"/>
              </a:ext>
            </a:extLst>
          </p:cNvPr>
          <p:cNvSpPr/>
          <p:nvPr/>
        </p:nvSpPr>
        <p:spPr>
          <a:xfrm>
            <a:off x="4233080" y="3101939"/>
            <a:ext cx="123857" cy="227072"/>
          </a:xfrm>
          <a:custGeom>
            <a:avLst/>
            <a:gdLst/>
            <a:ahLst/>
            <a:cxnLst>
              <a:cxn ang="0">
                <a:pos x="wd2" y="hd2"/>
              </a:cxn>
              <a:cxn ang="5400000">
                <a:pos x="wd2" y="hd2"/>
              </a:cxn>
              <a:cxn ang="10800000">
                <a:pos x="wd2" y="hd2"/>
              </a:cxn>
              <a:cxn ang="16200000">
                <a:pos x="wd2" y="hd2"/>
              </a:cxn>
            </a:cxnLst>
            <a:rect l="0" t="0" r="r" b="b"/>
            <a:pathLst>
              <a:path w="21600" h="21600" extrusionOk="0">
                <a:moveTo>
                  <a:pt x="19790" y="20121"/>
                </a:moveTo>
                <a:cubicBezTo>
                  <a:pt x="19790" y="20393"/>
                  <a:pt x="19385" y="20612"/>
                  <a:pt x="18886" y="20612"/>
                </a:cubicBezTo>
                <a:cubicBezTo>
                  <a:pt x="18626" y="20612"/>
                  <a:pt x="18396" y="20552"/>
                  <a:pt x="18231" y="20457"/>
                </a:cubicBezTo>
                <a:lnTo>
                  <a:pt x="18227" y="20459"/>
                </a:lnTo>
                <a:lnTo>
                  <a:pt x="17991" y="20342"/>
                </a:lnTo>
                <a:lnTo>
                  <a:pt x="17991" y="1256"/>
                </a:lnTo>
                <a:lnTo>
                  <a:pt x="18255" y="1126"/>
                </a:lnTo>
                <a:lnTo>
                  <a:pt x="18258" y="1127"/>
                </a:lnTo>
                <a:cubicBezTo>
                  <a:pt x="18421" y="1042"/>
                  <a:pt x="18641" y="987"/>
                  <a:pt x="18886" y="987"/>
                </a:cubicBezTo>
                <a:cubicBezTo>
                  <a:pt x="19385" y="987"/>
                  <a:pt x="19790" y="1208"/>
                  <a:pt x="19790" y="1479"/>
                </a:cubicBezTo>
                <a:cubicBezTo>
                  <a:pt x="19790" y="1479"/>
                  <a:pt x="19790" y="20121"/>
                  <a:pt x="19790" y="20121"/>
                </a:cubicBezTo>
                <a:close/>
                <a:moveTo>
                  <a:pt x="16192" y="19448"/>
                </a:moveTo>
                <a:lnTo>
                  <a:pt x="7196" y="14978"/>
                </a:lnTo>
                <a:lnTo>
                  <a:pt x="7196" y="6607"/>
                </a:lnTo>
                <a:lnTo>
                  <a:pt x="7599" y="6407"/>
                </a:lnTo>
                <a:lnTo>
                  <a:pt x="7595" y="6406"/>
                </a:lnTo>
                <a:lnTo>
                  <a:pt x="16192" y="2147"/>
                </a:lnTo>
                <a:cubicBezTo>
                  <a:pt x="16192" y="2147"/>
                  <a:pt x="16192" y="19448"/>
                  <a:pt x="16192" y="19448"/>
                </a:cubicBezTo>
                <a:close/>
                <a:moveTo>
                  <a:pt x="5397" y="14648"/>
                </a:moveTo>
                <a:cubicBezTo>
                  <a:pt x="3344" y="14284"/>
                  <a:pt x="1799" y="12700"/>
                  <a:pt x="1799" y="10800"/>
                </a:cubicBezTo>
                <a:cubicBezTo>
                  <a:pt x="1799" y="8900"/>
                  <a:pt x="3344" y="7315"/>
                  <a:pt x="5397" y="6952"/>
                </a:cubicBezTo>
                <a:cubicBezTo>
                  <a:pt x="5397" y="6952"/>
                  <a:pt x="5397" y="14648"/>
                  <a:pt x="5397" y="14648"/>
                </a:cubicBezTo>
                <a:close/>
                <a:moveTo>
                  <a:pt x="21589" y="1527"/>
                </a:moveTo>
                <a:cubicBezTo>
                  <a:pt x="21591" y="1508"/>
                  <a:pt x="21600" y="1490"/>
                  <a:pt x="21600" y="1472"/>
                </a:cubicBezTo>
                <a:cubicBezTo>
                  <a:pt x="21600" y="658"/>
                  <a:pt x="20386" y="0"/>
                  <a:pt x="18889" y="0"/>
                </a:cubicBezTo>
                <a:cubicBezTo>
                  <a:pt x="18123" y="0"/>
                  <a:pt x="17435" y="174"/>
                  <a:pt x="16942" y="451"/>
                </a:cubicBezTo>
                <a:lnTo>
                  <a:pt x="5939" y="5905"/>
                </a:lnTo>
                <a:cubicBezTo>
                  <a:pt x="2628" y="6050"/>
                  <a:pt x="0" y="8183"/>
                  <a:pt x="0" y="10800"/>
                </a:cubicBezTo>
                <a:cubicBezTo>
                  <a:pt x="0" y="13425"/>
                  <a:pt x="2646" y="15563"/>
                  <a:pt x="5972" y="15696"/>
                </a:cubicBezTo>
                <a:lnTo>
                  <a:pt x="16942" y="21148"/>
                </a:lnTo>
                <a:cubicBezTo>
                  <a:pt x="17434" y="21426"/>
                  <a:pt x="18123" y="21600"/>
                  <a:pt x="18889" y="21600"/>
                </a:cubicBezTo>
                <a:cubicBezTo>
                  <a:pt x="20386" y="21600"/>
                  <a:pt x="21600" y="20941"/>
                  <a:pt x="21600" y="20129"/>
                </a:cubicBezTo>
                <a:cubicBezTo>
                  <a:pt x="21600" y="20110"/>
                  <a:pt x="21591" y="20092"/>
                  <a:pt x="21589" y="20073"/>
                </a:cubicBezTo>
                <a:cubicBezTo>
                  <a:pt x="21589" y="20073"/>
                  <a:pt x="21589" y="1527"/>
                  <a:pt x="21589" y="1527"/>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6" name="Shape 2676">
            <a:extLst>
              <a:ext uri="{FF2B5EF4-FFF2-40B4-BE49-F238E27FC236}">
                <a16:creationId xmlns:a16="http://schemas.microsoft.com/office/drawing/2014/main" id="{E841F6F6-DA79-634B-A8AF-86B57AB0B100}"/>
              </a:ext>
            </a:extLst>
          </p:cNvPr>
          <p:cNvSpPr/>
          <p:nvPr/>
        </p:nvSpPr>
        <p:spPr>
          <a:xfrm>
            <a:off x="4645937" y="3101939"/>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14850" y="20121"/>
                </a:moveTo>
                <a:cubicBezTo>
                  <a:pt x="14850" y="20393"/>
                  <a:pt x="14546" y="20612"/>
                  <a:pt x="14171" y="20612"/>
                </a:cubicBezTo>
                <a:cubicBezTo>
                  <a:pt x="13977" y="20612"/>
                  <a:pt x="13804" y="20552"/>
                  <a:pt x="13680" y="20457"/>
                </a:cubicBezTo>
                <a:lnTo>
                  <a:pt x="13677" y="20459"/>
                </a:lnTo>
                <a:lnTo>
                  <a:pt x="13500" y="20342"/>
                </a:lnTo>
                <a:lnTo>
                  <a:pt x="13500" y="1256"/>
                </a:lnTo>
                <a:lnTo>
                  <a:pt x="13698" y="1126"/>
                </a:lnTo>
                <a:lnTo>
                  <a:pt x="13700" y="1127"/>
                </a:lnTo>
                <a:cubicBezTo>
                  <a:pt x="13822" y="1042"/>
                  <a:pt x="13988" y="987"/>
                  <a:pt x="14171" y="987"/>
                </a:cubicBezTo>
                <a:cubicBezTo>
                  <a:pt x="14546" y="987"/>
                  <a:pt x="14850" y="1208"/>
                  <a:pt x="14850" y="1479"/>
                </a:cubicBezTo>
                <a:cubicBezTo>
                  <a:pt x="14850" y="1479"/>
                  <a:pt x="14850" y="20121"/>
                  <a:pt x="14850" y="20121"/>
                </a:cubicBezTo>
                <a:close/>
                <a:moveTo>
                  <a:pt x="12150" y="19448"/>
                </a:moveTo>
                <a:lnTo>
                  <a:pt x="5400" y="14978"/>
                </a:lnTo>
                <a:lnTo>
                  <a:pt x="5400" y="6607"/>
                </a:lnTo>
                <a:lnTo>
                  <a:pt x="5702" y="6407"/>
                </a:lnTo>
                <a:lnTo>
                  <a:pt x="5699" y="6406"/>
                </a:lnTo>
                <a:lnTo>
                  <a:pt x="12150" y="2147"/>
                </a:lnTo>
                <a:cubicBezTo>
                  <a:pt x="12150" y="2147"/>
                  <a:pt x="12150" y="19448"/>
                  <a:pt x="12150" y="19448"/>
                </a:cubicBezTo>
                <a:close/>
                <a:moveTo>
                  <a:pt x="4050" y="14648"/>
                </a:moveTo>
                <a:cubicBezTo>
                  <a:pt x="2509" y="14284"/>
                  <a:pt x="1350" y="12700"/>
                  <a:pt x="1350" y="10800"/>
                </a:cubicBezTo>
                <a:cubicBezTo>
                  <a:pt x="1350" y="8900"/>
                  <a:pt x="2509" y="7315"/>
                  <a:pt x="4050" y="6952"/>
                </a:cubicBezTo>
                <a:cubicBezTo>
                  <a:pt x="4050" y="6952"/>
                  <a:pt x="4050" y="14648"/>
                  <a:pt x="4050" y="14648"/>
                </a:cubicBezTo>
                <a:close/>
                <a:moveTo>
                  <a:pt x="16208" y="1472"/>
                </a:moveTo>
                <a:cubicBezTo>
                  <a:pt x="16208" y="658"/>
                  <a:pt x="15297" y="0"/>
                  <a:pt x="14174" y="0"/>
                </a:cubicBezTo>
                <a:cubicBezTo>
                  <a:pt x="13599" y="0"/>
                  <a:pt x="13083" y="174"/>
                  <a:pt x="12713" y="451"/>
                </a:cubicBezTo>
                <a:lnTo>
                  <a:pt x="4456" y="5905"/>
                </a:lnTo>
                <a:cubicBezTo>
                  <a:pt x="1972" y="6050"/>
                  <a:pt x="0" y="8183"/>
                  <a:pt x="0" y="10800"/>
                </a:cubicBezTo>
                <a:cubicBezTo>
                  <a:pt x="0" y="13425"/>
                  <a:pt x="1985" y="15563"/>
                  <a:pt x="4481" y="15696"/>
                </a:cubicBezTo>
                <a:lnTo>
                  <a:pt x="12713" y="21148"/>
                </a:lnTo>
                <a:cubicBezTo>
                  <a:pt x="13083" y="21426"/>
                  <a:pt x="13599" y="21600"/>
                  <a:pt x="14174" y="21600"/>
                </a:cubicBezTo>
                <a:cubicBezTo>
                  <a:pt x="15297" y="21600"/>
                  <a:pt x="16208" y="20941"/>
                  <a:pt x="16208" y="20129"/>
                </a:cubicBezTo>
                <a:cubicBezTo>
                  <a:pt x="16208" y="20110"/>
                  <a:pt x="16201" y="20092"/>
                  <a:pt x="16200" y="20073"/>
                </a:cubicBezTo>
                <a:lnTo>
                  <a:pt x="16200" y="1527"/>
                </a:lnTo>
                <a:cubicBezTo>
                  <a:pt x="16201" y="1508"/>
                  <a:pt x="16208" y="1490"/>
                  <a:pt x="16208" y="1472"/>
                </a:cubicBezTo>
                <a:moveTo>
                  <a:pt x="18225" y="7855"/>
                </a:moveTo>
                <a:cubicBezTo>
                  <a:pt x="17852" y="7855"/>
                  <a:pt x="17550" y="8074"/>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3"/>
                  <a:pt x="17550" y="13255"/>
                </a:cubicBezTo>
                <a:cubicBezTo>
                  <a:pt x="17550" y="13526"/>
                  <a:pt x="17852" y="13745"/>
                  <a:pt x="18225" y="13745"/>
                </a:cubicBezTo>
                <a:cubicBezTo>
                  <a:pt x="20089" y="13745"/>
                  <a:pt x="21600" y="12426"/>
                  <a:pt x="21600" y="10800"/>
                </a:cubicBezTo>
                <a:cubicBezTo>
                  <a:pt x="21600" y="9173"/>
                  <a:pt x="20089" y="7855"/>
                  <a:pt x="18225" y="78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7" name="Shape 2677">
            <a:extLst>
              <a:ext uri="{FF2B5EF4-FFF2-40B4-BE49-F238E27FC236}">
                <a16:creationId xmlns:a16="http://schemas.microsoft.com/office/drawing/2014/main" id="{C6E82AEB-3BF5-0A40-8061-7B475C5080B0}"/>
              </a:ext>
            </a:extLst>
          </p:cNvPr>
          <p:cNvSpPr/>
          <p:nvPr/>
        </p:nvSpPr>
        <p:spPr>
          <a:xfrm>
            <a:off x="5110402" y="1801438"/>
            <a:ext cx="206429" cy="227072"/>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8" name="Shape 2678">
            <a:extLst>
              <a:ext uri="{FF2B5EF4-FFF2-40B4-BE49-F238E27FC236}">
                <a16:creationId xmlns:a16="http://schemas.microsoft.com/office/drawing/2014/main" id="{1E35E1B4-0AF1-1D4B-A288-C7C5ADA80506}"/>
              </a:ext>
            </a:extLst>
          </p:cNvPr>
          <p:cNvSpPr/>
          <p:nvPr/>
        </p:nvSpPr>
        <p:spPr>
          <a:xfrm>
            <a:off x="5533581"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121"/>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7"/>
                </a:lnTo>
                <a:cubicBezTo>
                  <a:pt x="10052" y="1042"/>
                  <a:pt x="10173" y="987"/>
                  <a:pt x="10306" y="987"/>
                </a:cubicBezTo>
                <a:cubicBezTo>
                  <a:pt x="10579" y="987"/>
                  <a:pt x="10800" y="1208"/>
                  <a:pt x="10800" y="1479"/>
                </a:cubicBezTo>
                <a:cubicBezTo>
                  <a:pt x="10800" y="1479"/>
                  <a:pt x="10800" y="20121"/>
                  <a:pt x="10800" y="20121"/>
                </a:cubicBezTo>
                <a:close/>
                <a:moveTo>
                  <a:pt x="8836" y="19448"/>
                </a:moveTo>
                <a:lnTo>
                  <a:pt x="3927" y="14979"/>
                </a:lnTo>
                <a:lnTo>
                  <a:pt x="3927" y="6607"/>
                </a:lnTo>
                <a:lnTo>
                  <a:pt x="4147" y="6407"/>
                </a:lnTo>
                <a:lnTo>
                  <a:pt x="4145" y="6406"/>
                </a:lnTo>
                <a:lnTo>
                  <a:pt x="8836" y="2147"/>
                </a:lnTo>
                <a:cubicBezTo>
                  <a:pt x="8836" y="2147"/>
                  <a:pt x="8836" y="19448"/>
                  <a:pt x="8836" y="19448"/>
                </a:cubicBezTo>
                <a:close/>
                <a:moveTo>
                  <a:pt x="2945" y="14649"/>
                </a:moveTo>
                <a:cubicBezTo>
                  <a:pt x="1825" y="14285"/>
                  <a:pt x="982" y="12700"/>
                  <a:pt x="982" y="10800"/>
                </a:cubicBezTo>
                <a:cubicBezTo>
                  <a:pt x="982" y="8900"/>
                  <a:pt x="1825" y="7315"/>
                  <a:pt x="2945" y="6952"/>
                </a:cubicBezTo>
                <a:cubicBezTo>
                  <a:pt x="2945" y="6952"/>
                  <a:pt x="2945" y="14649"/>
                  <a:pt x="2945" y="14649"/>
                </a:cubicBezTo>
                <a:close/>
                <a:moveTo>
                  <a:pt x="11787" y="1472"/>
                </a:moveTo>
                <a:cubicBezTo>
                  <a:pt x="11787" y="658"/>
                  <a:pt x="11126" y="0"/>
                  <a:pt x="10308" y="0"/>
                </a:cubicBezTo>
                <a:cubicBezTo>
                  <a:pt x="9890" y="0"/>
                  <a:pt x="9515" y="174"/>
                  <a:pt x="9246" y="451"/>
                </a:cubicBezTo>
                <a:lnTo>
                  <a:pt x="3241" y="5905"/>
                </a:lnTo>
                <a:cubicBezTo>
                  <a:pt x="1434" y="6051"/>
                  <a:pt x="0" y="8183"/>
                  <a:pt x="0" y="10800"/>
                </a:cubicBezTo>
                <a:cubicBezTo>
                  <a:pt x="0" y="13425"/>
                  <a:pt x="1444" y="15563"/>
                  <a:pt x="3259" y="15696"/>
                </a:cubicBezTo>
                <a:lnTo>
                  <a:pt x="9245" y="21148"/>
                </a:lnTo>
                <a:cubicBezTo>
                  <a:pt x="9514" y="21426"/>
                  <a:pt x="9890" y="21600"/>
                  <a:pt x="10308" y="21600"/>
                </a:cubicBezTo>
                <a:cubicBezTo>
                  <a:pt x="11126" y="21600"/>
                  <a:pt x="11787" y="20941"/>
                  <a:pt x="11787" y="20129"/>
                </a:cubicBezTo>
                <a:cubicBezTo>
                  <a:pt x="11787" y="20110"/>
                  <a:pt x="11782" y="20092"/>
                  <a:pt x="11782" y="20073"/>
                </a:cubicBezTo>
                <a:lnTo>
                  <a:pt x="11782" y="1527"/>
                </a:lnTo>
                <a:cubicBezTo>
                  <a:pt x="11782" y="1508"/>
                  <a:pt x="11787" y="1490"/>
                  <a:pt x="11787" y="1472"/>
                </a:cubicBezTo>
                <a:moveTo>
                  <a:pt x="13255" y="7855"/>
                </a:moveTo>
                <a:cubicBezTo>
                  <a:pt x="12984" y="7855"/>
                  <a:pt x="12764" y="8074"/>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3"/>
                  <a:pt x="12764" y="13255"/>
                </a:cubicBezTo>
                <a:cubicBezTo>
                  <a:pt x="12764" y="13526"/>
                  <a:pt x="12984" y="13745"/>
                  <a:pt x="13255" y="13745"/>
                </a:cubicBezTo>
                <a:cubicBezTo>
                  <a:pt x="14610" y="13745"/>
                  <a:pt x="15709" y="12427"/>
                  <a:pt x="15709" y="10800"/>
                </a:cubicBezTo>
                <a:cubicBezTo>
                  <a:pt x="15709" y="9173"/>
                  <a:pt x="14610" y="7855"/>
                  <a:pt x="13255" y="7855"/>
                </a:cubicBezTo>
                <a:moveTo>
                  <a:pt x="17948" y="3495"/>
                </a:moveTo>
                <a:lnTo>
                  <a:pt x="17938" y="3509"/>
                </a:lnTo>
                <a:cubicBezTo>
                  <a:pt x="17860" y="3458"/>
                  <a:pt x="17773" y="3421"/>
                  <a:pt x="17674" y="3421"/>
                </a:cubicBezTo>
                <a:cubicBezTo>
                  <a:pt x="17403" y="3421"/>
                  <a:pt x="17184" y="3641"/>
                  <a:pt x="17184" y="3912"/>
                </a:cubicBezTo>
                <a:cubicBezTo>
                  <a:pt x="17184" y="4073"/>
                  <a:pt x="17266" y="4209"/>
                  <a:pt x="17386" y="4298"/>
                </a:cubicBezTo>
                <a:cubicBezTo>
                  <a:pt x="19336" y="5711"/>
                  <a:pt x="20618" y="8095"/>
                  <a:pt x="20618" y="10800"/>
                </a:cubicBezTo>
                <a:cubicBezTo>
                  <a:pt x="20618" y="13505"/>
                  <a:pt x="19336" y="15889"/>
                  <a:pt x="17385" y="17302"/>
                </a:cubicBezTo>
                <a:lnTo>
                  <a:pt x="17389" y="17309"/>
                </a:lnTo>
                <a:cubicBezTo>
                  <a:pt x="17275" y="17398"/>
                  <a:pt x="17197" y="17531"/>
                  <a:pt x="17197" y="17688"/>
                </a:cubicBezTo>
                <a:cubicBezTo>
                  <a:pt x="17197" y="17959"/>
                  <a:pt x="17417" y="18179"/>
                  <a:pt x="17688" y="18179"/>
                </a:cubicBezTo>
                <a:cubicBezTo>
                  <a:pt x="17788" y="18179"/>
                  <a:pt x="17875" y="18142"/>
                  <a:pt x="17952" y="18091"/>
                </a:cubicBezTo>
                <a:lnTo>
                  <a:pt x="17957" y="18098"/>
                </a:lnTo>
                <a:cubicBezTo>
                  <a:pt x="17982" y="18080"/>
                  <a:pt x="18004" y="18057"/>
                  <a:pt x="18029" y="18039"/>
                </a:cubicBezTo>
                <a:cubicBezTo>
                  <a:pt x="18031" y="18037"/>
                  <a:pt x="18034" y="18035"/>
                  <a:pt x="18037" y="18033"/>
                </a:cubicBezTo>
                <a:cubicBezTo>
                  <a:pt x="20189" y="16435"/>
                  <a:pt x="21600" y="13794"/>
                  <a:pt x="21600" y="10800"/>
                </a:cubicBezTo>
                <a:cubicBezTo>
                  <a:pt x="21600" y="7763"/>
                  <a:pt x="20152" y="5085"/>
                  <a:pt x="17948" y="3495"/>
                </a:cubicBezTo>
                <a:moveTo>
                  <a:pt x="15811" y="5611"/>
                </a:moveTo>
                <a:lnTo>
                  <a:pt x="15802" y="5625"/>
                </a:lnTo>
                <a:cubicBezTo>
                  <a:pt x="15730" y="5584"/>
                  <a:pt x="15651" y="5553"/>
                  <a:pt x="15562" y="5553"/>
                </a:cubicBezTo>
                <a:cubicBezTo>
                  <a:pt x="15291" y="5553"/>
                  <a:pt x="15072" y="5773"/>
                  <a:pt x="15072" y="6044"/>
                </a:cubicBezTo>
                <a:cubicBezTo>
                  <a:pt x="15072" y="6216"/>
                  <a:pt x="15166" y="6361"/>
                  <a:pt x="15300" y="6448"/>
                </a:cubicBezTo>
                <a:lnTo>
                  <a:pt x="15299" y="6450"/>
                </a:lnTo>
                <a:cubicBezTo>
                  <a:pt x="16709" y="7270"/>
                  <a:pt x="17673" y="8909"/>
                  <a:pt x="17673" y="10800"/>
                </a:cubicBezTo>
                <a:cubicBezTo>
                  <a:pt x="17673" y="12688"/>
                  <a:pt x="16712" y="14325"/>
                  <a:pt x="15305" y="15146"/>
                </a:cubicBezTo>
                <a:lnTo>
                  <a:pt x="15309" y="15151"/>
                </a:lnTo>
                <a:cubicBezTo>
                  <a:pt x="15174" y="15239"/>
                  <a:pt x="15080" y="15384"/>
                  <a:pt x="15080" y="15555"/>
                </a:cubicBezTo>
                <a:cubicBezTo>
                  <a:pt x="15080" y="15827"/>
                  <a:pt x="15300" y="16046"/>
                  <a:pt x="15571" y="16046"/>
                </a:cubicBezTo>
                <a:cubicBezTo>
                  <a:pt x="15660" y="16046"/>
                  <a:pt x="15740" y="16016"/>
                  <a:pt x="15812" y="15975"/>
                </a:cubicBezTo>
                <a:lnTo>
                  <a:pt x="15819" y="15985"/>
                </a:lnTo>
                <a:cubicBezTo>
                  <a:pt x="17507" y="14989"/>
                  <a:pt x="18655" y="13041"/>
                  <a:pt x="18655" y="10800"/>
                </a:cubicBezTo>
                <a:cubicBezTo>
                  <a:pt x="18655" y="8556"/>
                  <a:pt x="17504" y="6606"/>
                  <a:pt x="15811" y="561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9" name="Shape 2679">
            <a:extLst>
              <a:ext uri="{FF2B5EF4-FFF2-40B4-BE49-F238E27FC236}">
                <a16:creationId xmlns:a16="http://schemas.microsoft.com/office/drawing/2014/main" id="{A2CBCF36-28F0-8644-BF13-69B03DF666F9}"/>
              </a:ext>
            </a:extLst>
          </p:cNvPr>
          <p:cNvSpPr/>
          <p:nvPr/>
        </p:nvSpPr>
        <p:spPr>
          <a:xfrm>
            <a:off x="5967081" y="1811760"/>
            <a:ext cx="227072" cy="206429"/>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60" y="20448"/>
                  <a:pt x="982" y="18280"/>
                  <a:pt x="982" y="15605"/>
                </a:cubicBezTo>
                <a:cubicBezTo>
                  <a:pt x="982" y="12930"/>
                  <a:pt x="2960" y="10762"/>
                  <a:pt x="5400" y="10762"/>
                </a:cubicBezTo>
                <a:lnTo>
                  <a:pt x="16200" y="10762"/>
                </a:lnTo>
                <a:cubicBezTo>
                  <a:pt x="18640" y="10762"/>
                  <a:pt x="20618" y="12930"/>
                  <a:pt x="20618" y="15605"/>
                </a:cubicBezTo>
                <a:cubicBezTo>
                  <a:pt x="20618" y="18280"/>
                  <a:pt x="18640" y="20448"/>
                  <a:pt x="16200" y="20448"/>
                </a:cubicBezTo>
                <a:moveTo>
                  <a:pt x="16200" y="9686"/>
                </a:moveTo>
                <a:lnTo>
                  <a:pt x="11319" y="9686"/>
                </a:lnTo>
                <a:cubicBezTo>
                  <a:pt x="10837" y="8713"/>
                  <a:pt x="11227" y="8217"/>
                  <a:pt x="11943" y="7448"/>
                </a:cubicBezTo>
                <a:cubicBezTo>
                  <a:pt x="12528" y="6820"/>
                  <a:pt x="13255" y="6038"/>
                  <a:pt x="13255" y="4843"/>
                </a:cubicBezTo>
                <a:cubicBezTo>
                  <a:pt x="13255" y="1854"/>
                  <a:pt x="10169" y="128"/>
                  <a:pt x="10038" y="56"/>
                </a:cubicBezTo>
                <a:cubicBezTo>
                  <a:pt x="9796" y="-76"/>
                  <a:pt x="9501" y="32"/>
                  <a:pt x="9379" y="297"/>
                </a:cubicBezTo>
                <a:cubicBezTo>
                  <a:pt x="9258" y="562"/>
                  <a:pt x="9356" y="886"/>
                  <a:pt x="9598" y="1019"/>
                </a:cubicBezTo>
                <a:cubicBezTo>
                  <a:pt x="9625" y="1034"/>
                  <a:pt x="12273" y="2523"/>
                  <a:pt x="12273" y="4843"/>
                </a:cubicBezTo>
                <a:cubicBezTo>
                  <a:pt x="12273" y="5586"/>
                  <a:pt x="11779" y="6117"/>
                  <a:pt x="11255" y="6679"/>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5" y="19372"/>
                </a:cubicBezTo>
                <a:lnTo>
                  <a:pt x="12035"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3"/>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3"/>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0" name="Shape 2680">
            <a:extLst>
              <a:ext uri="{FF2B5EF4-FFF2-40B4-BE49-F238E27FC236}">
                <a16:creationId xmlns:a16="http://schemas.microsoft.com/office/drawing/2014/main" id="{2C843C4A-2554-F140-9D12-6D104D0F1DE9}"/>
              </a:ext>
            </a:extLst>
          </p:cNvPr>
          <p:cNvSpPr/>
          <p:nvPr/>
        </p:nvSpPr>
        <p:spPr>
          <a:xfrm>
            <a:off x="6400582" y="1801438"/>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29"/>
                  <a:pt x="9818" y="16200"/>
                </a:cubicBezTo>
                <a:cubicBezTo>
                  <a:pt x="9818" y="16472"/>
                  <a:pt x="10038" y="16691"/>
                  <a:pt x="10309" y="16691"/>
                </a:cubicBezTo>
                <a:lnTo>
                  <a:pt x="13255" y="16691"/>
                </a:lnTo>
                <a:cubicBezTo>
                  <a:pt x="13525" y="16691"/>
                  <a:pt x="13745" y="16472"/>
                  <a:pt x="13745" y="16200"/>
                </a:cubicBezTo>
                <a:cubicBezTo>
                  <a:pt x="13745" y="15929"/>
                  <a:pt x="13525" y="15709"/>
                  <a:pt x="13255" y="15709"/>
                </a:cubicBezTo>
                <a:moveTo>
                  <a:pt x="9818" y="12273"/>
                </a:moveTo>
                <a:cubicBezTo>
                  <a:pt x="9818" y="12112"/>
                  <a:pt x="9736" y="11976"/>
                  <a:pt x="9617" y="11887"/>
                </a:cubicBezTo>
                <a:lnTo>
                  <a:pt x="9622" y="11880"/>
                </a:lnTo>
                <a:lnTo>
                  <a:pt x="5695" y="8935"/>
                </a:lnTo>
                <a:lnTo>
                  <a:pt x="5690" y="8941"/>
                </a:lnTo>
                <a:cubicBezTo>
                  <a:pt x="5608" y="8880"/>
                  <a:pt x="5511" y="8836"/>
                  <a:pt x="5400" y="8836"/>
                </a:cubicBezTo>
                <a:cubicBezTo>
                  <a:pt x="5129" y="8836"/>
                  <a:pt x="4909" y="9056"/>
                  <a:pt x="4909" y="9327"/>
                </a:cubicBezTo>
                <a:cubicBezTo>
                  <a:pt x="4909" y="9488"/>
                  <a:pt x="4991" y="9624"/>
                  <a:pt x="5110" y="9713"/>
                </a:cubicBezTo>
                <a:lnTo>
                  <a:pt x="5105" y="9720"/>
                </a:lnTo>
                <a:lnTo>
                  <a:pt x="8509" y="12273"/>
                </a:lnTo>
                <a:lnTo>
                  <a:pt x="5105" y="14826"/>
                </a:lnTo>
                <a:lnTo>
                  <a:pt x="5110" y="14832"/>
                </a:lnTo>
                <a:cubicBezTo>
                  <a:pt x="4991" y="14922"/>
                  <a:pt x="4909" y="15058"/>
                  <a:pt x="4909" y="15218"/>
                </a:cubicBezTo>
                <a:cubicBezTo>
                  <a:pt x="4909" y="15490"/>
                  <a:pt x="5129" y="15709"/>
                  <a:pt x="5400" y="15709"/>
                </a:cubicBezTo>
                <a:cubicBezTo>
                  <a:pt x="5511" y="15709"/>
                  <a:pt x="5607" y="15666"/>
                  <a:pt x="5690" y="15604"/>
                </a:cubicBezTo>
                <a:lnTo>
                  <a:pt x="5695" y="15611"/>
                </a:lnTo>
                <a:lnTo>
                  <a:pt x="9622" y="12666"/>
                </a:lnTo>
                <a:lnTo>
                  <a:pt x="9617" y="12659"/>
                </a:lnTo>
                <a:cubicBezTo>
                  <a:pt x="9736" y="12569"/>
                  <a:pt x="9818" y="12433"/>
                  <a:pt x="9818" y="12273"/>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1" name="Shape 2681">
            <a:extLst>
              <a:ext uri="{FF2B5EF4-FFF2-40B4-BE49-F238E27FC236}">
                <a16:creationId xmlns:a16="http://schemas.microsoft.com/office/drawing/2014/main" id="{224F473F-2E66-0245-BB97-8BC9C8DB32DD}"/>
              </a:ext>
            </a:extLst>
          </p:cNvPr>
          <p:cNvSpPr/>
          <p:nvPr/>
        </p:nvSpPr>
        <p:spPr>
          <a:xfrm>
            <a:off x="6833437"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6"/>
                  <a:pt x="11782" y="19146"/>
                </a:cubicBezTo>
                <a:cubicBezTo>
                  <a:pt x="11782" y="18874"/>
                  <a:pt x="11562" y="18655"/>
                  <a:pt x="11291" y="18655"/>
                </a:cubicBezTo>
                <a:lnTo>
                  <a:pt x="6382" y="18655"/>
                </a:lnTo>
                <a:cubicBezTo>
                  <a:pt x="6111" y="18655"/>
                  <a:pt x="5891" y="18874"/>
                  <a:pt x="5891" y="19146"/>
                </a:cubicBezTo>
                <a:cubicBezTo>
                  <a:pt x="5891" y="19416"/>
                  <a:pt x="6111" y="19636"/>
                  <a:pt x="6382" y="19636"/>
                </a:cubicBezTo>
                <a:moveTo>
                  <a:pt x="20618" y="19636"/>
                </a:moveTo>
                <a:cubicBezTo>
                  <a:pt x="20618" y="20178"/>
                  <a:pt x="20178" y="20618"/>
                  <a:pt x="19636" y="20618"/>
                </a:cubicBezTo>
                <a:lnTo>
                  <a:pt x="1964" y="20618"/>
                </a:lnTo>
                <a:cubicBezTo>
                  <a:pt x="1422"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0"/>
                </a:cubicBezTo>
                <a:lnTo>
                  <a:pt x="21565" y="17000"/>
                </a:lnTo>
                <a:lnTo>
                  <a:pt x="19602" y="10127"/>
                </a:lnTo>
                <a:lnTo>
                  <a:pt x="19599" y="10128"/>
                </a:lnTo>
                <a:cubicBezTo>
                  <a:pt x="19527" y="9947"/>
                  <a:pt x="19352" y="9818"/>
                  <a:pt x="19145" y="9818"/>
                </a:cubicBezTo>
                <a:lnTo>
                  <a:pt x="18164" y="9818"/>
                </a:lnTo>
                <a:lnTo>
                  <a:pt x="18164" y="3927"/>
                </a:lnTo>
                <a:cubicBezTo>
                  <a:pt x="18164" y="3656"/>
                  <a:pt x="17944" y="3436"/>
                  <a:pt x="17673" y="3436"/>
                </a:cubicBezTo>
                <a:cubicBezTo>
                  <a:pt x="17402" y="3436"/>
                  <a:pt x="17182" y="3656"/>
                  <a:pt x="17182" y="3927"/>
                </a:cubicBezTo>
                <a:lnTo>
                  <a:pt x="17182" y="9818"/>
                </a:lnTo>
                <a:lnTo>
                  <a:pt x="4418" y="9818"/>
                </a:lnTo>
                <a:lnTo>
                  <a:pt x="4418" y="3927"/>
                </a:lnTo>
                <a:cubicBezTo>
                  <a:pt x="4418" y="3656"/>
                  <a:pt x="4198" y="3436"/>
                  <a:pt x="3927" y="3436"/>
                </a:cubicBezTo>
                <a:cubicBezTo>
                  <a:pt x="3656" y="3436"/>
                  <a:pt x="3436" y="3656"/>
                  <a:pt x="3436" y="3927"/>
                </a:cubicBezTo>
                <a:lnTo>
                  <a:pt x="3436" y="9818"/>
                </a:lnTo>
                <a:lnTo>
                  <a:pt x="2455" y="9818"/>
                </a:lnTo>
                <a:cubicBezTo>
                  <a:pt x="2248" y="9818"/>
                  <a:pt x="2073" y="9947"/>
                  <a:pt x="2001" y="10128"/>
                </a:cubicBezTo>
                <a:lnTo>
                  <a:pt x="1998" y="10127"/>
                </a:lnTo>
                <a:lnTo>
                  <a:pt x="35" y="17000"/>
                </a:lnTo>
                <a:lnTo>
                  <a:pt x="37" y="17001"/>
                </a:lnTo>
                <a:cubicBezTo>
                  <a:pt x="14" y="17057"/>
                  <a:pt x="0" y="17118"/>
                  <a:pt x="0" y="17182"/>
                </a:cubicBezTo>
                <a:lnTo>
                  <a:pt x="0" y="18164"/>
                </a:lnTo>
                <a:lnTo>
                  <a:pt x="68" y="18164"/>
                </a:lnTo>
                <a:cubicBezTo>
                  <a:pt x="25" y="18320"/>
                  <a:pt x="0" y="18484"/>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4"/>
                  <a:pt x="21575" y="18320"/>
                  <a:pt x="21532" y="18164"/>
                </a:cubicBezTo>
                <a:lnTo>
                  <a:pt x="21600" y="18164"/>
                </a:lnTo>
                <a:cubicBezTo>
                  <a:pt x="21600" y="18164"/>
                  <a:pt x="21600" y="17182"/>
                  <a:pt x="21600" y="17182"/>
                </a:cubicBezTo>
                <a:close/>
                <a:moveTo>
                  <a:pt x="4418" y="19636"/>
                </a:moveTo>
                <a:cubicBezTo>
                  <a:pt x="4689" y="19636"/>
                  <a:pt x="4909" y="19416"/>
                  <a:pt x="4909" y="19146"/>
                </a:cubicBezTo>
                <a:cubicBezTo>
                  <a:pt x="4909" y="18874"/>
                  <a:pt x="4689" y="18655"/>
                  <a:pt x="4418" y="18655"/>
                </a:cubicBezTo>
                <a:cubicBezTo>
                  <a:pt x="4147" y="18655"/>
                  <a:pt x="3927" y="18874"/>
                  <a:pt x="3927" y="19146"/>
                </a:cubicBezTo>
                <a:cubicBezTo>
                  <a:pt x="3927" y="19416"/>
                  <a:pt x="4147" y="19636"/>
                  <a:pt x="4418" y="19636"/>
                </a:cubicBezTo>
                <a:moveTo>
                  <a:pt x="2455" y="19636"/>
                </a:moveTo>
                <a:cubicBezTo>
                  <a:pt x="2725" y="19636"/>
                  <a:pt x="2945" y="19416"/>
                  <a:pt x="2945" y="19146"/>
                </a:cubicBezTo>
                <a:cubicBezTo>
                  <a:pt x="2945" y="18874"/>
                  <a:pt x="2725" y="18655"/>
                  <a:pt x="2455" y="18655"/>
                </a:cubicBezTo>
                <a:cubicBezTo>
                  <a:pt x="2184" y="18655"/>
                  <a:pt x="1964" y="18874"/>
                  <a:pt x="1964" y="19146"/>
                </a:cubicBezTo>
                <a:cubicBezTo>
                  <a:pt x="1964" y="19416"/>
                  <a:pt x="2184" y="19636"/>
                  <a:pt x="2455" y="19636"/>
                </a:cubicBezTo>
                <a:moveTo>
                  <a:pt x="12003" y="3573"/>
                </a:moveTo>
                <a:lnTo>
                  <a:pt x="12664" y="2838"/>
                </a:lnTo>
                <a:cubicBezTo>
                  <a:pt x="12214" y="2308"/>
                  <a:pt x="11550" y="1964"/>
                  <a:pt x="10800" y="1964"/>
                </a:cubicBezTo>
                <a:cubicBezTo>
                  <a:pt x="9997" y="1964"/>
                  <a:pt x="9290" y="2355"/>
                  <a:pt x="8842" y="2952"/>
                </a:cubicBezTo>
                <a:lnTo>
                  <a:pt x="9546" y="3655"/>
                </a:lnTo>
                <a:cubicBezTo>
                  <a:pt x="9805" y="3231"/>
                  <a:pt x="10267" y="2945"/>
                  <a:pt x="10800" y="2945"/>
                </a:cubicBezTo>
                <a:cubicBezTo>
                  <a:pt x="11298" y="2945"/>
                  <a:pt x="11736" y="3194"/>
                  <a:pt x="12003" y="3573"/>
                </a:cubicBezTo>
                <a:moveTo>
                  <a:pt x="10309" y="4418"/>
                </a:moveTo>
                <a:cubicBezTo>
                  <a:pt x="10309" y="4690"/>
                  <a:pt x="10529" y="4909"/>
                  <a:pt x="10800" y="4909"/>
                </a:cubicBezTo>
                <a:cubicBezTo>
                  <a:pt x="11071" y="4909"/>
                  <a:pt x="11291" y="4690"/>
                  <a:pt x="11291" y="4418"/>
                </a:cubicBezTo>
                <a:cubicBezTo>
                  <a:pt x="11291" y="4147"/>
                  <a:pt x="11071" y="3927"/>
                  <a:pt x="10800" y="3927"/>
                </a:cubicBezTo>
                <a:cubicBezTo>
                  <a:pt x="10529" y="3927"/>
                  <a:pt x="10309" y="4147"/>
                  <a:pt x="10309" y="4418"/>
                </a:cubicBezTo>
                <a:moveTo>
                  <a:pt x="10800" y="982"/>
                </a:moveTo>
                <a:cubicBezTo>
                  <a:pt x="11802" y="982"/>
                  <a:pt x="12701" y="1414"/>
                  <a:pt x="13330" y="2098"/>
                </a:cubicBezTo>
                <a:lnTo>
                  <a:pt x="13989" y="1366"/>
                </a:lnTo>
                <a:cubicBezTo>
                  <a:pt x="13185" y="525"/>
                  <a:pt x="12055" y="0"/>
                  <a:pt x="10800" y="0"/>
                </a:cubicBezTo>
                <a:cubicBezTo>
                  <a:pt x="9455" y="0"/>
                  <a:pt x="8252" y="603"/>
                  <a:pt x="7442" y="1551"/>
                </a:cubicBezTo>
                <a:lnTo>
                  <a:pt x="8138" y="2246"/>
                </a:lnTo>
                <a:cubicBezTo>
                  <a:pt x="8768" y="1475"/>
                  <a:pt x="9726" y="982"/>
                  <a:pt x="10800" y="9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2" name="Shape 2682">
            <a:extLst>
              <a:ext uri="{FF2B5EF4-FFF2-40B4-BE49-F238E27FC236}">
                <a16:creationId xmlns:a16="http://schemas.microsoft.com/office/drawing/2014/main" id="{507F5F4B-5A44-584A-A316-BA2B5A535965}"/>
              </a:ext>
            </a:extLst>
          </p:cNvPr>
          <p:cNvSpPr/>
          <p:nvPr/>
        </p:nvSpPr>
        <p:spPr>
          <a:xfrm>
            <a:off x="7266937"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3" name="Shape 2683">
            <a:extLst>
              <a:ext uri="{FF2B5EF4-FFF2-40B4-BE49-F238E27FC236}">
                <a16:creationId xmlns:a16="http://schemas.microsoft.com/office/drawing/2014/main" id="{DA51EBBC-029B-9D42-944F-69249AA49F07}"/>
              </a:ext>
            </a:extLst>
          </p:cNvPr>
          <p:cNvSpPr/>
          <p:nvPr/>
        </p:nvSpPr>
        <p:spPr>
          <a:xfrm>
            <a:off x="7731402" y="1801438"/>
            <a:ext cx="165143" cy="227072"/>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4" name="Shape 2684">
            <a:extLst>
              <a:ext uri="{FF2B5EF4-FFF2-40B4-BE49-F238E27FC236}">
                <a16:creationId xmlns:a16="http://schemas.microsoft.com/office/drawing/2014/main" id="{2CE99FD1-1BDA-4945-AEED-0D92CD3D1106}"/>
              </a:ext>
            </a:extLst>
          </p:cNvPr>
          <p:cNvSpPr/>
          <p:nvPr/>
        </p:nvSpPr>
        <p:spPr>
          <a:xfrm>
            <a:off x="8133938" y="1801438"/>
            <a:ext cx="227072" cy="227072"/>
          </a:xfrm>
          <a:custGeom>
            <a:avLst/>
            <a:gdLst/>
            <a:ahLst/>
            <a:cxnLst>
              <a:cxn ang="0">
                <a:pos x="wd2" y="hd2"/>
              </a:cxn>
              <a:cxn ang="5400000">
                <a:pos x="wd2" y="hd2"/>
              </a:cxn>
              <a:cxn ang="10800000">
                <a:pos x="wd2" y="hd2"/>
              </a:cxn>
              <a:cxn ang="16200000">
                <a:pos x="wd2" y="hd2"/>
              </a:cxn>
            </a:cxnLst>
            <a:rect l="0" t="0" r="r" b="b"/>
            <a:pathLst>
              <a:path w="21600" h="21540" extrusionOk="0">
                <a:moveTo>
                  <a:pt x="4418" y="19095"/>
                </a:moveTo>
                <a:lnTo>
                  <a:pt x="5400" y="19095"/>
                </a:lnTo>
                <a:lnTo>
                  <a:pt x="5400" y="18117"/>
                </a:lnTo>
                <a:lnTo>
                  <a:pt x="4418" y="18117"/>
                </a:lnTo>
                <a:cubicBezTo>
                  <a:pt x="4418" y="18117"/>
                  <a:pt x="4418" y="19095"/>
                  <a:pt x="4418" y="19095"/>
                </a:cubicBezTo>
                <a:close/>
                <a:moveTo>
                  <a:pt x="6382" y="16160"/>
                </a:moveTo>
                <a:lnTo>
                  <a:pt x="5400" y="16160"/>
                </a:lnTo>
                <a:lnTo>
                  <a:pt x="5400" y="17139"/>
                </a:lnTo>
                <a:lnTo>
                  <a:pt x="6382" y="17139"/>
                </a:lnTo>
                <a:cubicBezTo>
                  <a:pt x="6382" y="17139"/>
                  <a:pt x="6382" y="16160"/>
                  <a:pt x="6382" y="16160"/>
                </a:cubicBezTo>
                <a:close/>
                <a:moveTo>
                  <a:pt x="2455" y="19095"/>
                </a:moveTo>
                <a:lnTo>
                  <a:pt x="3436" y="19095"/>
                </a:lnTo>
                <a:lnTo>
                  <a:pt x="3436" y="18117"/>
                </a:lnTo>
                <a:lnTo>
                  <a:pt x="2455" y="18117"/>
                </a:lnTo>
                <a:cubicBezTo>
                  <a:pt x="2455" y="18117"/>
                  <a:pt x="2455" y="19095"/>
                  <a:pt x="2455" y="19095"/>
                </a:cubicBezTo>
                <a:close/>
                <a:moveTo>
                  <a:pt x="4418" y="16160"/>
                </a:moveTo>
                <a:lnTo>
                  <a:pt x="2455" y="16160"/>
                </a:lnTo>
                <a:lnTo>
                  <a:pt x="2455" y="17139"/>
                </a:lnTo>
                <a:lnTo>
                  <a:pt x="4418" y="17139"/>
                </a:lnTo>
                <a:cubicBezTo>
                  <a:pt x="4418" y="17139"/>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5"/>
                </a:moveTo>
                <a:lnTo>
                  <a:pt x="13255" y="19095"/>
                </a:lnTo>
                <a:lnTo>
                  <a:pt x="13255" y="18117"/>
                </a:lnTo>
                <a:lnTo>
                  <a:pt x="6382" y="18117"/>
                </a:lnTo>
                <a:cubicBezTo>
                  <a:pt x="6382" y="18117"/>
                  <a:pt x="6382" y="19095"/>
                  <a:pt x="6382" y="19095"/>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9"/>
                </a:lnTo>
                <a:lnTo>
                  <a:pt x="14236" y="17139"/>
                </a:lnTo>
                <a:cubicBezTo>
                  <a:pt x="14236" y="17139"/>
                  <a:pt x="14236" y="16160"/>
                  <a:pt x="14236" y="16160"/>
                </a:cubicBezTo>
                <a:close/>
                <a:moveTo>
                  <a:pt x="20618" y="19584"/>
                </a:moveTo>
                <a:cubicBezTo>
                  <a:pt x="20618" y="20124"/>
                  <a:pt x="20178" y="20562"/>
                  <a:pt x="19636" y="20562"/>
                </a:cubicBezTo>
                <a:lnTo>
                  <a:pt x="1964" y="20562"/>
                </a:lnTo>
                <a:cubicBezTo>
                  <a:pt x="1421" y="20562"/>
                  <a:pt x="982" y="20124"/>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3"/>
                </a:moveTo>
                <a:lnTo>
                  <a:pt x="10965" y="9803"/>
                </a:lnTo>
                <a:cubicBezTo>
                  <a:pt x="10831" y="9456"/>
                  <a:pt x="10774" y="9056"/>
                  <a:pt x="10870" y="8651"/>
                </a:cubicBezTo>
                <a:cubicBezTo>
                  <a:pt x="11059" y="7853"/>
                  <a:pt x="11782" y="7224"/>
                  <a:pt x="12961" y="6833"/>
                </a:cubicBezTo>
                <a:cubicBezTo>
                  <a:pt x="14940" y="6175"/>
                  <a:pt x="15841" y="4938"/>
                  <a:pt x="16249" y="4015"/>
                </a:cubicBezTo>
                <a:cubicBezTo>
                  <a:pt x="16747" y="2886"/>
                  <a:pt x="16801" y="1546"/>
                  <a:pt x="16396" y="335"/>
                </a:cubicBezTo>
                <a:cubicBezTo>
                  <a:pt x="16310" y="79"/>
                  <a:pt x="16032" y="-60"/>
                  <a:pt x="15774" y="25"/>
                </a:cubicBezTo>
                <a:cubicBezTo>
                  <a:pt x="15517" y="112"/>
                  <a:pt x="15378" y="388"/>
                  <a:pt x="15464" y="644"/>
                </a:cubicBezTo>
                <a:cubicBezTo>
                  <a:pt x="16091" y="2519"/>
                  <a:pt x="15480" y="4964"/>
                  <a:pt x="12650" y="5904"/>
                </a:cubicBezTo>
                <a:cubicBezTo>
                  <a:pt x="10733" y="6542"/>
                  <a:pt x="10105" y="7627"/>
                  <a:pt x="9915" y="8427"/>
                </a:cubicBezTo>
                <a:cubicBezTo>
                  <a:pt x="9809" y="8876"/>
                  <a:pt x="9824" y="9351"/>
                  <a:pt x="9937" y="9803"/>
                </a:cubicBezTo>
                <a:lnTo>
                  <a:pt x="1964" y="9803"/>
                </a:lnTo>
                <a:cubicBezTo>
                  <a:pt x="879" y="9803"/>
                  <a:pt x="0" y="10679"/>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9"/>
                  <a:pt x="20721" y="9803"/>
                  <a:pt x="19636" y="9803"/>
                </a:cubicBezTo>
                <a:moveTo>
                  <a:pt x="17182" y="17139"/>
                </a:moveTo>
                <a:lnTo>
                  <a:pt x="19145" y="17139"/>
                </a:lnTo>
                <a:lnTo>
                  <a:pt x="19145" y="16160"/>
                </a:lnTo>
                <a:lnTo>
                  <a:pt x="17182" y="16160"/>
                </a:lnTo>
                <a:cubicBezTo>
                  <a:pt x="17182" y="16160"/>
                  <a:pt x="17182" y="17139"/>
                  <a:pt x="17182" y="17139"/>
                </a:cubicBezTo>
                <a:close/>
                <a:moveTo>
                  <a:pt x="14236" y="19095"/>
                </a:moveTo>
                <a:lnTo>
                  <a:pt x="15218" y="19095"/>
                </a:lnTo>
                <a:lnTo>
                  <a:pt x="15218" y="18117"/>
                </a:lnTo>
                <a:lnTo>
                  <a:pt x="14236" y="18117"/>
                </a:lnTo>
                <a:cubicBezTo>
                  <a:pt x="14236" y="18117"/>
                  <a:pt x="14236" y="19095"/>
                  <a:pt x="14236" y="19095"/>
                </a:cubicBezTo>
                <a:close/>
                <a:moveTo>
                  <a:pt x="16200" y="19095"/>
                </a:moveTo>
                <a:lnTo>
                  <a:pt x="17182" y="19095"/>
                </a:lnTo>
                <a:lnTo>
                  <a:pt x="17182" y="18117"/>
                </a:lnTo>
                <a:lnTo>
                  <a:pt x="16200" y="18117"/>
                </a:lnTo>
                <a:cubicBezTo>
                  <a:pt x="16200" y="18117"/>
                  <a:pt x="16200" y="19095"/>
                  <a:pt x="16200" y="19095"/>
                </a:cubicBezTo>
                <a:close/>
                <a:moveTo>
                  <a:pt x="18164" y="19095"/>
                </a:moveTo>
                <a:lnTo>
                  <a:pt x="19145" y="19095"/>
                </a:lnTo>
                <a:lnTo>
                  <a:pt x="19145" y="18117"/>
                </a:lnTo>
                <a:lnTo>
                  <a:pt x="18164" y="18117"/>
                </a:lnTo>
                <a:cubicBezTo>
                  <a:pt x="18164" y="18117"/>
                  <a:pt x="18164" y="19095"/>
                  <a:pt x="18164" y="19095"/>
                </a:cubicBezTo>
                <a:close/>
                <a:moveTo>
                  <a:pt x="16200" y="16160"/>
                </a:moveTo>
                <a:lnTo>
                  <a:pt x="15218" y="16160"/>
                </a:lnTo>
                <a:lnTo>
                  <a:pt x="15218" y="17139"/>
                </a:lnTo>
                <a:lnTo>
                  <a:pt x="16200" y="17139"/>
                </a:lnTo>
                <a:cubicBezTo>
                  <a:pt x="16200" y="17139"/>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9"/>
                </a:moveTo>
                <a:lnTo>
                  <a:pt x="8345" y="17139"/>
                </a:lnTo>
                <a:lnTo>
                  <a:pt x="8345" y="16160"/>
                </a:lnTo>
                <a:lnTo>
                  <a:pt x="7364" y="16160"/>
                </a:lnTo>
                <a:cubicBezTo>
                  <a:pt x="7364" y="16160"/>
                  <a:pt x="7364" y="17139"/>
                  <a:pt x="7364" y="17139"/>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9"/>
                </a:moveTo>
                <a:lnTo>
                  <a:pt x="12273" y="17139"/>
                </a:lnTo>
                <a:lnTo>
                  <a:pt x="12273" y="16160"/>
                </a:lnTo>
                <a:lnTo>
                  <a:pt x="11291" y="16160"/>
                </a:lnTo>
                <a:cubicBezTo>
                  <a:pt x="11291" y="16160"/>
                  <a:pt x="11291" y="17139"/>
                  <a:pt x="11291" y="17139"/>
                </a:cubicBezTo>
                <a:close/>
                <a:moveTo>
                  <a:pt x="9327" y="17139"/>
                </a:moveTo>
                <a:lnTo>
                  <a:pt x="10309" y="17139"/>
                </a:lnTo>
                <a:lnTo>
                  <a:pt x="10309" y="16160"/>
                </a:lnTo>
                <a:lnTo>
                  <a:pt x="9327" y="16160"/>
                </a:lnTo>
                <a:cubicBezTo>
                  <a:pt x="9327" y="16160"/>
                  <a:pt x="9327" y="17139"/>
                  <a:pt x="9327" y="17139"/>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5" name="Shape 2685">
            <a:extLst>
              <a:ext uri="{FF2B5EF4-FFF2-40B4-BE49-F238E27FC236}">
                <a16:creationId xmlns:a16="http://schemas.microsoft.com/office/drawing/2014/main" id="{DE72A8C1-2EB6-3549-B2EB-92EA6B9698BE}"/>
              </a:ext>
            </a:extLst>
          </p:cNvPr>
          <p:cNvSpPr/>
          <p:nvPr/>
        </p:nvSpPr>
        <p:spPr>
          <a:xfrm>
            <a:off x="8567439"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4"/>
                  <a:pt x="18332" y="12764"/>
                  <a:pt x="19145" y="12764"/>
                </a:cubicBezTo>
                <a:cubicBezTo>
                  <a:pt x="19959" y="12764"/>
                  <a:pt x="20618" y="13424"/>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4"/>
                  <a:pt x="1641" y="12764"/>
                  <a:pt x="2455" y="12764"/>
                </a:cubicBezTo>
                <a:cubicBezTo>
                  <a:pt x="3268" y="12764"/>
                  <a:pt x="3927" y="13424"/>
                  <a:pt x="3927" y="14236"/>
                </a:cubicBezTo>
                <a:moveTo>
                  <a:pt x="19636" y="11831"/>
                </a:moveTo>
                <a:lnTo>
                  <a:pt x="19636" y="5891"/>
                </a:lnTo>
                <a:cubicBezTo>
                  <a:pt x="19636" y="2638"/>
                  <a:pt x="16999" y="0"/>
                  <a:pt x="13745" y="0"/>
                </a:cubicBezTo>
                <a:lnTo>
                  <a:pt x="7855" y="0"/>
                </a:lnTo>
                <a:cubicBezTo>
                  <a:pt x="4601" y="0"/>
                  <a:pt x="1964" y="2638"/>
                  <a:pt x="1964" y="5891"/>
                </a:cubicBezTo>
                <a:lnTo>
                  <a:pt x="1964" y="11831"/>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1"/>
                </a:cubicBezTo>
                <a:lnTo>
                  <a:pt x="2945" y="5891"/>
                </a:lnTo>
                <a:cubicBezTo>
                  <a:pt x="2945" y="3180"/>
                  <a:pt x="5144" y="982"/>
                  <a:pt x="7855" y="982"/>
                </a:cubicBezTo>
                <a:lnTo>
                  <a:pt x="13745" y="982"/>
                </a:lnTo>
                <a:cubicBezTo>
                  <a:pt x="16457" y="982"/>
                  <a:pt x="18655" y="3180"/>
                  <a:pt x="18655" y="5891"/>
                </a:cubicBezTo>
                <a:lnTo>
                  <a:pt x="18655" y="11831"/>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6" name="Shape 2686">
            <a:extLst>
              <a:ext uri="{FF2B5EF4-FFF2-40B4-BE49-F238E27FC236}">
                <a16:creationId xmlns:a16="http://schemas.microsoft.com/office/drawing/2014/main" id="{C03C2693-50A6-7048-8E9E-6F2691C46514}"/>
              </a:ext>
            </a:extLst>
          </p:cNvPr>
          <p:cNvSpPr/>
          <p:nvPr/>
        </p:nvSpPr>
        <p:spPr>
          <a:xfrm>
            <a:off x="9000939" y="1801438"/>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7" name="Shape 2687">
            <a:extLst>
              <a:ext uri="{FF2B5EF4-FFF2-40B4-BE49-F238E27FC236}">
                <a16:creationId xmlns:a16="http://schemas.microsoft.com/office/drawing/2014/main" id="{7AA26699-8704-FA48-A2E3-0C5E7D808D0E}"/>
              </a:ext>
            </a:extLst>
          </p:cNvPr>
          <p:cNvSpPr/>
          <p:nvPr/>
        </p:nvSpPr>
        <p:spPr>
          <a:xfrm>
            <a:off x="5100080"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8" name="Shape 2688">
            <a:extLst>
              <a:ext uri="{FF2B5EF4-FFF2-40B4-BE49-F238E27FC236}">
                <a16:creationId xmlns:a16="http://schemas.microsoft.com/office/drawing/2014/main" id="{5B42F37F-7DB0-3A4D-97D4-F5DD97747D07}"/>
              </a:ext>
            </a:extLst>
          </p:cNvPr>
          <p:cNvSpPr/>
          <p:nvPr/>
        </p:nvSpPr>
        <p:spPr>
          <a:xfrm>
            <a:off x="5533581"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9" name="Shape 2689">
            <a:extLst>
              <a:ext uri="{FF2B5EF4-FFF2-40B4-BE49-F238E27FC236}">
                <a16:creationId xmlns:a16="http://schemas.microsoft.com/office/drawing/2014/main" id="{7B5DBABB-E782-0D45-BDE9-45871C8C0398}"/>
              </a:ext>
            </a:extLst>
          </p:cNvPr>
          <p:cNvSpPr/>
          <p:nvPr/>
        </p:nvSpPr>
        <p:spPr>
          <a:xfrm>
            <a:off x="5967081"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0" name="Shape 2690">
            <a:extLst>
              <a:ext uri="{FF2B5EF4-FFF2-40B4-BE49-F238E27FC236}">
                <a16:creationId xmlns:a16="http://schemas.microsoft.com/office/drawing/2014/main" id="{930EA80E-D9D6-9B40-B3C5-8AD4A4798B41}"/>
              </a:ext>
            </a:extLst>
          </p:cNvPr>
          <p:cNvSpPr/>
          <p:nvPr/>
        </p:nvSpPr>
        <p:spPr>
          <a:xfrm>
            <a:off x="6400582" y="2245260"/>
            <a:ext cx="226427" cy="206429"/>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1" name="Shape 2691">
            <a:extLst>
              <a:ext uri="{FF2B5EF4-FFF2-40B4-BE49-F238E27FC236}">
                <a16:creationId xmlns:a16="http://schemas.microsoft.com/office/drawing/2014/main" id="{35D7BDD5-F605-1049-99A1-20FB4C712E61}"/>
              </a:ext>
            </a:extLst>
          </p:cNvPr>
          <p:cNvSpPr/>
          <p:nvPr/>
        </p:nvSpPr>
        <p:spPr>
          <a:xfrm>
            <a:off x="6885044" y="2234939"/>
            <a:ext cx="123857" cy="227072"/>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4"/>
                </a:lnTo>
                <a:cubicBezTo>
                  <a:pt x="12600" y="9124"/>
                  <a:pt x="12600" y="1676"/>
                  <a:pt x="12600" y="1676"/>
                </a:cubicBezTo>
                <a:close/>
                <a:moveTo>
                  <a:pt x="21352" y="15862"/>
                </a:moveTo>
                <a:lnTo>
                  <a:pt x="21337" y="15854"/>
                </a:lnTo>
                <a:cubicBezTo>
                  <a:pt x="21336" y="15853"/>
                  <a:pt x="21335" y="15853"/>
                  <a:pt x="21335" y="15852"/>
                </a:cubicBezTo>
                <a:lnTo>
                  <a:pt x="12600" y="11088"/>
                </a:lnTo>
                <a:lnTo>
                  <a:pt x="12600" y="10512"/>
                </a:lnTo>
                <a:lnTo>
                  <a:pt x="21335" y="5748"/>
                </a:lnTo>
                <a:lnTo>
                  <a:pt x="21336" y="5747"/>
                </a:lnTo>
                <a:lnTo>
                  <a:pt x="21352" y="5739"/>
                </a:lnTo>
                <a:lnTo>
                  <a:pt x="21349" y="5738"/>
                </a:lnTo>
                <a:cubicBezTo>
                  <a:pt x="21503" y="5649"/>
                  <a:pt x="21600" y="5532"/>
                  <a:pt x="21600" y="5400"/>
                </a:cubicBezTo>
                <a:cubicBezTo>
                  <a:pt x="21600" y="5265"/>
                  <a:pt x="21499" y="5142"/>
                  <a:pt x="21336" y="5053"/>
                </a:cubicBezTo>
                <a:lnTo>
                  <a:pt x="12336" y="144"/>
                </a:lnTo>
                <a:cubicBezTo>
                  <a:pt x="12173" y="55"/>
                  <a:pt x="11948" y="0"/>
                  <a:pt x="11700" y="0"/>
                </a:cubicBezTo>
                <a:cubicBezTo>
                  <a:pt x="11203" y="0"/>
                  <a:pt x="10800" y="220"/>
                  <a:pt x="10800" y="491"/>
                </a:cubicBezTo>
                <a:lnTo>
                  <a:pt x="10800" y="10106"/>
                </a:lnTo>
                <a:lnTo>
                  <a:pt x="1552" y="5062"/>
                </a:lnTo>
                <a:lnTo>
                  <a:pt x="1549" y="5063"/>
                </a:lnTo>
                <a:cubicBezTo>
                  <a:pt x="1385" y="4969"/>
                  <a:pt x="1157" y="4909"/>
                  <a:pt x="900" y="4909"/>
                </a:cubicBezTo>
                <a:cubicBezTo>
                  <a:pt x="403" y="4909"/>
                  <a:pt x="0" y="5129"/>
                  <a:pt x="0" y="5400"/>
                </a:cubicBezTo>
                <a:cubicBezTo>
                  <a:pt x="0" y="5532"/>
                  <a:pt x="97" y="5649"/>
                  <a:pt x="251" y="5738"/>
                </a:cubicBezTo>
                <a:lnTo>
                  <a:pt x="248" y="5739"/>
                </a:lnTo>
                <a:lnTo>
                  <a:pt x="264" y="5747"/>
                </a:lnTo>
                <a:lnTo>
                  <a:pt x="264" y="5748"/>
                </a:lnTo>
                <a:lnTo>
                  <a:pt x="9527" y="10800"/>
                </a:lnTo>
                <a:lnTo>
                  <a:pt x="265" y="15852"/>
                </a:lnTo>
                <a:cubicBezTo>
                  <a:pt x="265" y="15853"/>
                  <a:pt x="264" y="15853"/>
                  <a:pt x="263" y="15854"/>
                </a:cubicBezTo>
                <a:lnTo>
                  <a:pt x="248" y="15862"/>
                </a:lnTo>
                <a:lnTo>
                  <a:pt x="251" y="15863"/>
                </a:lnTo>
                <a:cubicBezTo>
                  <a:pt x="97" y="15951"/>
                  <a:pt x="0" y="16069"/>
                  <a:pt x="0" y="16200"/>
                </a:cubicBezTo>
                <a:cubicBezTo>
                  <a:pt x="0" y="16471"/>
                  <a:pt x="403" y="16691"/>
                  <a:pt x="900" y="16691"/>
                </a:cubicBezTo>
                <a:cubicBezTo>
                  <a:pt x="1157" y="16691"/>
                  <a:pt x="1385" y="16631"/>
                  <a:pt x="1549" y="16537"/>
                </a:cubicBezTo>
                <a:lnTo>
                  <a:pt x="1552" y="16539"/>
                </a:lnTo>
                <a:lnTo>
                  <a:pt x="10800" y="11494"/>
                </a:lnTo>
                <a:lnTo>
                  <a:pt x="10800" y="21109"/>
                </a:lnTo>
                <a:cubicBezTo>
                  <a:pt x="10800" y="21380"/>
                  <a:pt x="11203" y="21600"/>
                  <a:pt x="11700" y="21600"/>
                </a:cubicBezTo>
                <a:cubicBezTo>
                  <a:pt x="11948" y="21600"/>
                  <a:pt x="12173" y="21546"/>
                  <a:pt x="12336" y="21456"/>
                </a:cubicBezTo>
                <a:lnTo>
                  <a:pt x="21336" y="16547"/>
                </a:lnTo>
                <a:cubicBezTo>
                  <a:pt x="21499" y="16458"/>
                  <a:pt x="21600" y="16336"/>
                  <a:pt x="21600" y="16200"/>
                </a:cubicBezTo>
                <a:cubicBezTo>
                  <a:pt x="21600" y="16069"/>
                  <a:pt x="21503" y="15951"/>
                  <a:pt x="21349" y="15863"/>
                </a:cubicBezTo>
                <a:cubicBezTo>
                  <a:pt x="21349" y="15863"/>
                  <a:pt x="21352" y="15862"/>
                  <a:pt x="21352" y="15862"/>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2" name="Shape 2692">
            <a:extLst>
              <a:ext uri="{FF2B5EF4-FFF2-40B4-BE49-F238E27FC236}">
                <a16:creationId xmlns:a16="http://schemas.microsoft.com/office/drawing/2014/main" id="{88F4475E-8043-9242-9FA2-6485953650A2}"/>
              </a:ext>
            </a:extLst>
          </p:cNvPr>
          <p:cNvSpPr/>
          <p:nvPr/>
        </p:nvSpPr>
        <p:spPr>
          <a:xfrm>
            <a:off x="7287580" y="223493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3" name="Shape 2693">
            <a:extLst>
              <a:ext uri="{FF2B5EF4-FFF2-40B4-BE49-F238E27FC236}">
                <a16:creationId xmlns:a16="http://schemas.microsoft.com/office/drawing/2014/main" id="{125F33FA-22D9-A642-8AFC-BE374DCED047}"/>
              </a:ext>
            </a:extLst>
          </p:cNvPr>
          <p:cNvSpPr/>
          <p:nvPr/>
        </p:nvSpPr>
        <p:spPr>
          <a:xfrm>
            <a:off x="7700438"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6"/>
                  <a:pt x="12273" y="9327"/>
                </a:cubicBezTo>
                <a:cubicBezTo>
                  <a:pt x="12273" y="9599"/>
                  <a:pt x="12492" y="9818"/>
                  <a:pt x="12764" y="9818"/>
                </a:cubicBezTo>
                <a:cubicBezTo>
                  <a:pt x="13035" y="9818"/>
                  <a:pt x="13255" y="9599"/>
                  <a:pt x="13255" y="9327"/>
                </a:cubicBezTo>
                <a:cubicBezTo>
                  <a:pt x="13255" y="9056"/>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6"/>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0"/>
                  <a:pt x="14082" y="15709"/>
                  <a:pt x="15709" y="15709"/>
                </a:cubicBezTo>
                <a:cubicBezTo>
                  <a:pt x="17167" y="15709"/>
                  <a:pt x="18370" y="14646"/>
                  <a:pt x="18605" y="13255"/>
                </a:cubicBezTo>
                <a:lnTo>
                  <a:pt x="20618" y="13255"/>
                </a:lnTo>
                <a:lnTo>
                  <a:pt x="20618" y="18655"/>
                </a:lnTo>
                <a:lnTo>
                  <a:pt x="982" y="18655"/>
                </a:lnTo>
                <a:lnTo>
                  <a:pt x="982" y="13255"/>
                </a:lnTo>
                <a:lnTo>
                  <a:pt x="2995" y="13255"/>
                </a:lnTo>
                <a:cubicBezTo>
                  <a:pt x="3230" y="14646"/>
                  <a:pt x="4433" y="15709"/>
                  <a:pt x="5891" y="15709"/>
                </a:cubicBezTo>
                <a:cubicBezTo>
                  <a:pt x="7517" y="15709"/>
                  <a:pt x="8836" y="14390"/>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6"/>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59"/>
                  <a:pt x="19959" y="0"/>
                  <a:pt x="19145" y="0"/>
                </a:cubicBezTo>
                <a:cubicBezTo>
                  <a:pt x="18332" y="0"/>
                  <a:pt x="17673" y="659"/>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6"/>
                  <a:pt x="11071" y="8836"/>
                  <a:pt x="10800" y="8836"/>
                </a:cubicBezTo>
                <a:cubicBezTo>
                  <a:pt x="10529" y="8836"/>
                  <a:pt x="10309" y="9056"/>
                  <a:pt x="10309" y="9327"/>
                </a:cubicBezTo>
                <a:cubicBezTo>
                  <a:pt x="10309" y="9599"/>
                  <a:pt x="10529" y="9818"/>
                  <a:pt x="10800" y="9818"/>
                </a:cubicBezTo>
                <a:moveTo>
                  <a:pt x="9327" y="9327"/>
                </a:moveTo>
                <a:cubicBezTo>
                  <a:pt x="9327" y="9056"/>
                  <a:pt x="9108" y="8836"/>
                  <a:pt x="8836" y="8836"/>
                </a:cubicBezTo>
                <a:cubicBezTo>
                  <a:pt x="8565" y="8836"/>
                  <a:pt x="8345" y="9056"/>
                  <a:pt x="8345" y="9327"/>
                </a:cubicBezTo>
                <a:cubicBezTo>
                  <a:pt x="8345" y="9599"/>
                  <a:pt x="8565" y="9818"/>
                  <a:pt x="8836" y="9818"/>
                </a:cubicBezTo>
                <a:cubicBezTo>
                  <a:pt x="9108" y="9818"/>
                  <a:pt x="9327" y="9599"/>
                  <a:pt x="9327" y="93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4" name="Shape 2694">
            <a:extLst>
              <a:ext uri="{FF2B5EF4-FFF2-40B4-BE49-F238E27FC236}">
                <a16:creationId xmlns:a16="http://schemas.microsoft.com/office/drawing/2014/main" id="{1B41DEF1-F4D9-C242-8567-72C46EDC4C76}"/>
              </a:ext>
            </a:extLst>
          </p:cNvPr>
          <p:cNvSpPr/>
          <p:nvPr/>
        </p:nvSpPr>
        <p:spPr>
          <a:xfrm>
            <a:off x="8133938"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3"/>
                  <a:pt x="13721" y="13745"/>
                </a:cubicBezTo>
                <a:lnTo>
                  <a:pt x="2970" y="13745"/>
                </a:lnTo>
                <a:cubicBezTo>
                  <a:pt x="3001" y="14083"/>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59"/>
                  <a:pt x="5231" y="0"/>
                  <a:pt x="4418" y="0"/>
                </a:cubicBezTo>
                <a:cubicBezTo>
                  <a:pt x="3605" y="0"/>
                  <a:pt x="2945" y="659"/>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7"/>
                  <a:pt x="12971" y="16064"/>
                  <a:pt x="13152" y="15709"/>
                </a:cubicBezTo>
                <a:lnTo>
                  <a:pt x="3539" y="15709"/>
                </a:lnTo>
                <a:cubicBezTo>
                  <a:pt x="3720" y="16064"/>
                  <a:pt x="3947" y="16387"/>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5" name="Shape 2695">
            <a:extLst>
              <a:ext uri="{FF2B5EF4-FFF2-40B4-BE49-F238E27FC236}">
                <a16:creationId xmlns:a16="http://schemas.microsoft.com/office/drawing/2014/main" id="{281E57E6-C81B-F748-881B-C0BE7A567501}"/>
              </a:ext>
            </a:extLst>
          </p:cNvPr>
          <p:cNvSpPr/>
          <p:nvPr/>
        </p:nvSpPr>
        <p:spPr>
          <a:xfrm>
            <a:off x="8567439"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7"/>
                  <a:pt x="15490" y="14727"/>
                  <a:pt x="15218" y="14727"/>
                </a:cubicBezTo>
                <a:cubicBezTo>
                  <a:pt x="14947" y="14727"/>
                  <a:pt x="14727" y="14947"/>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4"/>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7"/>
                  <a:pt x="8023" y="14236"/>
                  <a:pt x="8836" y="14236"/>
                </a:cubicBezTo>
                <a:cubicBezTo>
                  <a:pt x="9072" y="14236"/>
                  <a:pt x="9293" y="14175"/>
                  <a:pt x="9491" y="14076"/>
                </a:cubicBezTo>
                <a:lnTo>
                  <a:pt x="8925" y="14938"/>
                </a:lnTo>
                <a:lnTo>
                  <a:pt x="8639" y="14741"/>
                </a:lnTo>
                <a:lnTo>
                  <a:pt x="7962" y="16664"/>
                </a:lnTo>
                <a:lnTo>
                  <a:pt x="8494" y="17043"/>
                </a:lnTo>
                <a:lnTo>
                  <a:pt x="8881" y="16700"/>
                </a:lnTo>
                <a:lnTo>
                  <a:pt x="10064" y="16936"/>
                </a:lnTo>
                <a:lnTo>
                  <a:pt x="9561" y="16099"/>
                </a:lnTo>
                <a:lnTo>
                  <a:pt x="10020" y="15694"/>
                </a:lnTo>
                <a:lnTo>
                  <a:pt x="9423" y="15282"/>
                </a:lnTo>
                <a:lnTo>
                  <a:pt x="9736" y="15491"/>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6"/>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8"/>
                  <a:pt x="14727" y="14275"/>
                  <a:pt x="14727" y="12764"/>
                </a:cubicBezTo>
                <a:cubicBezTo>
                  <a:pt x="14727" y="11536"/>
                  <a:pt x="14351" y="10398"/>
                  <a:pt x="13709" y="9453"/>
                </a:cubicBezTo>
                <a:lnTo>
                  <a:pt x="14764" y="7851"/>
                </a:lnTo>
                <a:cubicBezTo>
                  <a:pt x="15288" y="7832"/>
                  <a:pt x="15709" y="7402"/>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6" name="Shape 2696">
            <a:extLst>
              <a:ext uri="{FF2B5EF4-FFF2-40B4-BE49-F238E27FC236}">
                <a16:creationId xmlns:a16="http://schemas.microsoft.com/office/drawing/2014/main" id="{284A9831-CC4D-0343-8976-988EE1B805A9}"/>
              </a:ext>
            </a:extLst>
          </p:cNvPr>
          <p:cNvSpPr/>
          <p:nvPr/>
        </p:nvSpPr>
        <p:spPr>
          <a:xfrm>
            <a:off x="9000939" y="2234939"/>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7" name="Shape 2697">
            <a:extLst>
              <a:ext uri="{FF2B5EF4-FFF2-40B4-BE49-F238E27FC236}">
                <a16:creationId xmlns:a16="http://schemas.microsoft.com/office/drawing/2014/main" id="{6140494D-129D-7344-994B-682320420540}"/>
              </a:ext>
            </a:extLst>
          </p:cNvPr>
          <p:cNvSpPr/>
          <p:nvPr/>
        </p:nvSpPr>
        <p:spPr>
          <a:xfrm>
            <a:off x="5110402" y="2668439"/>
            <a:ext cx="206429" cy="227072"/>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8" name="Shape 2698">
            <a:extLst>
              <a:ext uri="{FF2B5EF4-FFF2-40B4-BE49-F238E27FC236}">
                <a16:creationId xmlns:a16="http://schemas.microsoft.com/office/drawing/2014/main" id="{60B1506B-4AA7-E545-AFD9-49CBD83CD59A}"/>
              </a:ext>
            </a:extLst>
          </p:cNvPr>
          <p:cNvSpPr/>
          <p:nvPr/>
        </p:nvSpPr>
        <p:spPr>
          <a:xfrm>
            <a:off x="5543902" y="2668439"/>
            <a:ext cx="206429" cy="227072"/>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4"/>
                  <a:pt x="20036" y="12764"/>
                  <a:pt x="19440" y="12764"/>
                </a:cubicBezTo>
                <a:lnTo>
                  <a:pt x="2160" y="12764"/>
                </a:lnTo>
                <a:cubicBezTo>
                  <a:pt x="1564" y="12764"/>
                  <a:pt x="1080" y="12324"/>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9" name="Shape 2699">
            <a:extLst>
              <a:ext uri="{FF2B5EF4-FFF2-40B4-BE49-F238E27FC236}">
                <a16:creationId xmlns:a16="http://schemas.microsoft.com/office/drawing/2014/main" id="{906E1627-D57D-AC4B-AC8F-74E3A545CBF8}"/>
              </a:ext>
            </a:extLst>
          </p:cNvPr>
          <p:cNvSpPr/>
          <p:nvPr/>
        </p:nvSpPr>
        <p:spPr>
          <a:xfrm>
            <a:off x="5967081" y="26890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1" y="12000"/>
                  <a:pt x="10521" y="12086"/>
                  <a:pt x="10432" y="12214"/>
                </a:cubicBezTo>
                <a:lnTo>
                  <a:pt x="10427" y="12210"/>
                </a:lnTo>
                <a:lnTo>
                  <a:pt x="4536" y="20610"/>
                </a:lnTo>
                <a:lnTo>
                  <a:pt x="4540" y="20614"/>
                </a:lnTo>
                <a:cubicBezTo>
                  <a:pt x="4467" y="20719"/>
                  <a:pt x="4418" y="20851"/>
                  <a:pt x="4418" y="21000"/>
                </a:cubicBezTo>
                <a:cubicBezTo>
                  <a:pt x="4418" y="21332"/>
                  <a:pt x="4638" y="21600"/>
                  <a:pt x="4909" y="21600"/>
                </a:cubicBezTo>
                <a:lnTo>
                  <a:pt x="16691" y="21600"/>
                </a:lnTo>
                <a:cubicBezTo>
                  <a:pt x="16962" y="21600"/>
                  <a:pt x="17182" y="21332"/>
                  <a:pt x="17182" y="21000"/>
                </a:cubicBezTo>
                <a:cubicBezTo>
                  <a:pt x="17182" y="20851"/>
                  <a:pt x="17133" y="20719"/>
                  <a:pt x="17059" y="20614"/>
                </a:cubicBezTo>
                <a:cubicBezTo>
                  <a:pt x="17059" y="20614"/>
                  <a:pt x="17063" y="20610"/>
                  <a:pt x="17063" y="20610"/>
                </a:cubicBezTo>
                <a:close/>
                <a:moveTo>
                  <a:pt x="21109" y="0"/>
                </a:moveTo>
                <a:lnTo>
                  <a:pt x="491" y="0"/>
                </a:lnTo>
                <a:cubicBezTo>
                  <a:pt x="220" y="0"/>
                  <a:pt x="0" y="269"/>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1" y="16800"/>
                  <a:pt x="16691" y="17068"/>
                  <a:pt x="16691" y="17400"/>
                </a:cubicBezTo>
                <a:cubicBezTo>
                  <a:pt x="16691" y="17732"/>
                  <a:pt x="16911" y="18000"/>
                  <a:pt x="17182" y="18000"/>
                </a:cubicBezTo>
                <a:lnTo>
                  <a:pt x="21109" y="18000"/>
                </a:lnTo>
                <a:cubicBezTo>
                  <a:pt x="21380" y="18000"/>
                  <a:pt x="21600" y="17732"/>
                  <a:pt x="21600" y="17400"/>
                </a:cubicBezTo>
                <a:lnTo>
                  <a:pt x="21600" y="600"/>
                </a:lnTo>
                <a:cubicBezTo>
                  <a:pt x="21600" y="269"/>
                  <a:pt x="21380" y="0"/>
                  <a:pt x="21109"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0" name="Shape 2700">
            <a:extLst>
              <a:ext uri="{FF2B5EF4-FFF2-40B4-BE49-F238E27FC236}">
                <a16:creationId xmlns:a16="http://schemas.microsoft.com/office/drawing/2014/main" id="{E1A18F22-C6B9-A54D-A8A6-65D23950A7EA}"/>
              </a:ext>
            </a:extLst>
          </p:cNvPr>
          <p:cNvSpPr/>
          <p:nvPr/>
        </p:nvSpPr>
        <p:spPr>
          <a:xfrm>
            <a:off x="6400582" y="2668439"/>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8"/>
                </a:lnTo>
                <a:cubicBezTo>
                  <a:pt x="15472" y="12512"/>
                  <a:pt x="15709" y="11684"/>
                  <a:pt x="15709" y="10800"/>
                </a:cubicBezTo>
                <a:cubicBezTo>
                  <a:pt x="15709" y="9192"/>
                  <a:pt x="14932" y="7768"/>
                  <a:pt x="13737" y="6873"/>
                </a:cubicBezTo>
                <a:lnTo>
                  <a:pt x="19796" y="6873"/>
                </a:lnTo>
                <a:cubicBezTo>
                  <a:pt x="20322" y="8076"/>
                  <a:pt x="20618" y="9403"/>
                  <a:pt x="20618" y="10800"/>
                </a:cubicBezTo>
                <a:cubicBezTo>
                  <a:pt x="20618" y="16221"/>
                  <a:pt x="16225" y="20615"/>
                  <a:pt x="10804" y="20618"/>
                </a:cubicBezTo>
                <a:moveTo>
                  <a:pt x="9708" y="20554"/>
                </a:moveTo>
                <a:cubicBezTo>
                  <a:pt x="4800" y="20010"/>
                  <a:pt x="982" y="15853"/>
                  <a:pt x="982" y="10800"/>
                </a:cubicBezTo>
                <a:cubicBezTo>
                  <a:pt x="982" y="9010"/>
                  <a:pt x="1468" y="7337"/>
                  <a:pt x="2305" y="5892"/>
                </a:cubicBezTo>
                <a:lnTo>
                  <a:pt x="6452" y="13076"/>
                </a:lnTo>
                <a:cubicBezTo>
                  <a:pt x="7273" y="14640"/>
                  <a:pt x="8911" y="15709"/>
                  <a:pt x="10800" y="15709"/>
                </a:cubicBezTo>
                <a:cubicBezTo>
                  <a:pt x="11487" y="15709"/>
                  <a:pt x="12141" y="15567"/>
                  <a:pt x="12734" y="15312"/>
                </a:cubicBezTo>
                <a:cubicBezTo>
                  <a:pt x="12734" y="15312"/>
                  <a:pt x="9708" y="20554"/>
                  <a:pt x="9708" y="20554"/>
                </a:cubicBezTo>
                <a:close/>
                <a:moveTo>
                  <a:pt x="7315" y="12607"/>
                </a:moveTo>
                <a:cubicBezTo>
                  <a:pt x="7034" y="12065"/>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60" y="12694"/>
                </a:cubicBezTo>
                <a:lnTo>
                  <a:pt x="7364" y="12691"/>
                </a:lnTo>
                <a:cubicBezTo>
                  <a:pt x="7364" y="12691"/>
                  <a:pt x="7315" y="12607"/>
                  <a:pt x="7315" y="12607"/>
                </a:cubicBezTo>
                <a:close/>
                <a:moveTo>
                  <a:pt x="10800" y="982"/>
                </a:moveTo>
                <a:cubicBezTo>
                  <a:pt x="14432" y="982"/>
                  <a:pt x="17596" y="2959"/>
                  <a:pt x="19294" y="5891"/>
                </a:cubicBezTo>
                <a:lnTo>
                  <a:pt x="10800" y="5891"/>
                </a:lnTo>
                <a:cubicBezTo>
                  <a:pt x="8290" y="5891"/>
                  <a:pt x="6223" y="7776"/>
                  <a:pt x="5930" y="10207"/>
                </a:cubicBezTo>
                <a:lnTo>
                  <a:pt x="2909" y="4975"/>
                </a:lnTo>
                <a:cubicBezTo>
                  <a:pt x="4697" y="2557"/>
                  <a:pt x="7561" y="982"/>
                  <a:pt x="10800" y="982"/>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1" name="Shape 2701">
            <a:extLst>
              <a:ext uri="{FF2B5EF4-FFF2-40B4-BE49-F238E27FC236}">
                <a16:creationId xmlns:a16="http://schemas.microsoft.com/office/drawing/2014/main" id="{EFDDCE78-E958-4D4D-9A8F-9D9B84148A5A}"/>
              </a:ext>
            </a:extLst>
          </p:cNvPr>
          <p:cNvSpPr/>
          <p:nvPr/>
        </p:nvSpPr>
        <p:spPr>
          <a:xfrm>
            <a:off x="6833437" y="2725207"/>
            <a:ext cx="227072" cy="103214"/>
          </a:xfrm>
          <a:custGeom>
            <a:avLst/>
            <a:gdLst/>
            <a:ahLst/>
            <a:cxnLst>
              <a:cxn ang="0">
                <a:pos x="wd2" y="hd2"/>
              </a:cxn>
              <a:cxn ang="5400000">
                <a:pos x="wd2" y="hd2"/>
              </a:cxn>
              <a:cxn ang="10800000">
                <a:pos x="wd2" y="hd2"/>
              </a:cxn>
              <a:cxn ang="16200000">
                <a:pos x="wd2" y="hd2"/>
              </a:cxn>
            </a:cxnLst>
            <a:rect l="0" t="0" r="r" b="b"/>
            <a:pathLst>
              <a:path w="21600" h="21600" extrusionOk="0">
                <a:moveTo>
                  <a:pt x="16724" y="15100"/>
                </a:moveTo>
                <a:lnTo>
                  <a:pt x="17582" y="15100"/>
                </a:lnTo>
                <a:lnTo>
                  <a:pt x="17582" y="8844"/>
                </a:lnTo>
                <a:lnTo>
                  <a:pt x="16724" y="8844"/>
                </a:lnTo>
                <a:cubicBezTo>
                  <a:pt x="16724" y="8844"/>
                  <a:pt x="16724" y="15100"/>
                  <a:pt x="16724" y="15100"/>
                </a:cubicBezTo>
                <a:close/>
                <a:moveTo>
                  <a:pt x="13336" y="15100"/>
                </a:moveTo>
                <a:lnTo>
                  <a:pt x="14199" y="15100"/>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0"/>
                  <a:pt x="13336" y="15100"/>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1"/>
                </a:moveTo>
                <a:lnTo>
                  <a:pt x="5673" y="15121"/>
                </a:lnTo>
                <a:lnTo>
                  <a:pt x="5350" y="11399"/>
                </a:lnTo>
                <a:cubicBezTo>
                  <a:pt x="5276" y="10527"/>
                  <a:pt x="5214" y="9718"/>
                  <a:pt x="5169" y="8730"/>
                </a:cubicBezTo>
                <a:lnTo>
                  <a:pt x="5157" y="8730"/>
                </a:lnTo>
                <a:cubicBezTo>
                  <a:pt x="5090" y="9705"/>
                  <a:pt x="5028" y="10527"/>
                  <a:pt x="4937" y="11399"/>
                </a:cubicBezTo>
                <a:lnTo>
                  <a:pt x="4574" y="15121"/>
                </a:lnTo>
                <a:lnTo>
                  <a:pt x="3629" y="15121"/>
                </a:lnTo>
                <a:lnTo>
                  <a:pt x="2723" y="6471"/>
                </a:lnTo>
                <a:lnTo>
                  <a:pt x="3646" y="6471"/>
                </a:lnTo>
                <a:lnTo>
                  <a:pt x="3935" y="10039"/>
                </a:lnTo>
                <a:cubicBezTo>
                  <a:pt x="4020" y="11066"/>
                  <a:pt x="4099" y="12182"/>
                  <a:pt x="4161" y="13055"/>
                </a:cubicBezTo>
                <a:lnTo>
                  <a:pt x="4172" y="13055"/>
                </a:lnTo>
                <a:cubicBezTo>
                  <a:pt x="4235" y="12118"/>
                  <a:pt x="4325" y="11078"/>
                  <a:pt x="4422" y="10013"/>
                </a:cubicBezTo>
                <a:lnTo>
                  <a:pt x="4744" y="6471"/>
                </a:lnTo>
                <a:lnTo>
                  <a:pt x="5662" y="6471"/>
                </a:lnTo>
                <a:lnTo>
                  <a:pt x="5967" y="10117"/>
                </a:lnTo>
                <a:cubicBezTo>
                  <a:pt x="6052" y="11130"/>
                  <a:pt x="6114" y="12054"/>
                  <a:pt x="6171" y="13017"/>
                </a:cubicBezTo>
                <a:lnTo>
                  <a:pt x="6182" y="13017"/>
                </a:lnTo>
                <a:cubicBezTo>
                  <a:pt x="6239" y="12054"/>
                  <a:pt x="6324" y="11040"/>
                  <a:pt x="6403" y="10013"/>
                </a:cubicBezTo>
                <a:lnTo>
                  <a:pt x="6715" y="6471"/>
                </a:lnTo>
                <a:lnTo>
                  <a:pt x="7592" y="6471"/>
                </a:lnTo>
                <a:cubicBezTo>
                  <a:pt x="7592" y="6471"/>
                  <a:pt x="6607" y="15121"/>
                  <a:pt x="6607" y="15121"/>
                </a:cubicBezTo>
                <a:close/>
                <a:moveTo>
                  <a:pt x="8940" y="15121"/>
                </a:moveTo>
                <a:lnTo>
                  <a:pt x="8080" y="15121"/>
                </a:lnTo>
                <a:lnTo>
                  <a:pt x="8080" y="8845"/>
                </a:lnTo>
                <a:lnTo>
                  <a:pt x="8940" y="8845"/>
                </a:lnTo>
                <a:cubicBezTo>
                  <a:pt x="8940" y="8845"/>
                  <a:pt x="8940" y="15121"/>
                  <a:pt x="8940" y="15121"/>
                </a:cubicBezTo>
                <a:close/>
                <a:moveTo>
                  <a:pt x="8510" y="6111"/>
                </a:moveTo>
                <a:cubicBezTo>
                  <a:pt x="8788" y="6111"/>
                  <a:pt x="8963" y="6535"/>
                  <a:pt x="8969" y="7100"/>
                </a:cubicBezTo>
                <a:cubicBezTo>
                  <a:pt x="8969" y="7638"/>
                  <a:pt x="8788" y="8076"/>
                  <a:pt x="8505" y="8076"/>
                </a:cubicBezTo>
                <a:cubicBezTo>
                  <a:pt x="8233" y="8076"/>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2" name="Shape 2702">
            <a:extLst>
              <a:ext uri="{FF2B5EF4-FFF2-40B4-BE49-F238E27FC236}">
                <a16:creationId xmlns:a16="http://schemas.microsoft.com/office/drawing/2014/main" id="{C5C2471D-BC90-2347-93F5-BE34BD948890}"/>
              </a:ext>
            </a:extLst>
          </p:cNvPr>
          <p:cNvSpPr/>
          <p:nvPr/>
        </p:nvSpPr>
        <p:spPr>
          <a:xfrm>
            <a:off x="7266937" y="2678761"/>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09"/>
                  <a:pt x="12251" y="18900"/>
                  <a:pt x="13500" y="18900"/>
                </a:cubicBezTo>
                <a:cubicBezTo>
                  <a:pt x="14973" y="18900"/>
                  <a:pt x="16200" y="17820"/>
                  <a:pt x="16200" y="15660"/>
                </a:cubicBezTo>
                <a:cubicBezTo>
                  <a:pt x="16200" y="13500"/>
                  <a:pt x="14973" y="12420"/>
                  <a:pt x="13500" y="12420"/>
                </a:cubicBezTo>
                <a:cubicBezTo>
                  <a:pt x="12241" y="12420"/>
                  <a:pt x="10447" y="13973"/>
                  <a:pt x="9953" y="15120"/>
                </a:cubicBezTo>
                <a:lnTo>
                  <a:pt x="2014" y="15120"/>
                </a:lnTo>
                <a:cubicBezTo>
                  <a:pt x="1359" y="13817"/>
                  <a:pt x="982" y="12354"/>
                  <a:pt x="982" y="10800"/>
                </a:cubicBezTo>
                <a:cubicBezTo>
                  <a:pt x="982" y="9246"/>
                  <a:pt x="1359" y="7783"/>
                  <a:pt x="2014" y="6480"/>
                </a:cubicBezTo>
                <a:lnTo>
                  <a:pt x="9966" y="6480"/>
                </a:lnTo>
                <a:cubicBezTo>
                  <a:pt x="10478" y="7589"/>
                  <a:pt x="12252" y="9180"/>
                  <a:pt x="13500" y="9180"/>
                </a:cubicBezTo>
                <a:cubicBezTo>
                  <a:pt x="14973" y="9180"/>
                  <a:pt x="16200" y="8100"/>
                  <a:pt x="16200" y="5940"/>
                </a:cubicBezTo>
                <a:cubicBezTo>
                  <a:pt x="16200" y="3780"/>
                  <a:pt x="14973" y="2700"/>
                  <a:pt x="13500" y="2700"/>
                </a:cubicBezTo>
                <a:cubicBezTo>
                  <a:pt x="12241" y="2700"/>
                  <a:pt x="10447" y="4253"/>
                  <a:pt x="9953" y="5400"/>
                </a:cubicBezTo>
                <a:lnTo>
                  <a:pt x="2638" y="5400"/>
                </a:lnTo>
                <a:cubicBezTo>
                  <a:pt x="4399" y="2796"/>
                  <a:pt x="7396" y="1080"/>
                  <a:pt x="10800" y="1080"/>
                </a:cubicBezTo>
                <a:cubicBezTo>
                  <a:pt x="16038" y="1080"/>
                  <a:pt x="20306" y="5145"/>
                  <a:pt x="20590" y="10260"/>
                </a:cubicBezTo>
                <a:lnTo>
                  <a:pt x="10652" y="10260"/>
                </a:lnTo>
                <a:cubicBezTo>
                  <a:pt x="10140" y="9151"/>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3" name="Shape 2703">
            <a:extLst>
              <a:ext uri="{FF2B5EF4-FFF2-40B4-BE49-F238E27FC236}">
                <a16:creationId xmlns:a16="http://schemas.microsoft.com/office/drawing/2014/main" id="{EC7FB45A-84F4-ED40-A6E6-1EB061F1F850}"/>
              </a:ext>
            </a:extLst>
          </p:cNvPr>
          <p:cNvSpPr/>
          <p:nvPr/>
        </p:nvSpPr>
        <p:spPr>
          <a:xfrm>
            <a:off x="7710759" y="2668439"/>
            <a:ext cx="206429" cy="227072"/>
          </a:xfrm>
          <a:custGeom>
            <a:avLst/>
            <a:gdLst/>
            <a:ahLst/>
            <a:cxnLst>
              <a:cxn ang="0">
                <a:pos x="wd2" y="hd2"/>
              </a:cxn>
              <a:cxn ang="5400000">
                <a:pos x="wd2" y="hd2"/>
              </a:cxn>
              <a:cxn ang="10800000">
                <a:pos x="wd2" y="hd2"/>
              </a:cxn>
              <a:cxn ang="16200000">
                <a:pos x="wd2" y="hd2"/>
              </a:cxn>
            </a:cxnLst>
            <a:rect l="0" t="0" r="r" b="b"/>
            <a:pathLst>
              <a:path w="21600" h="21600" extrusionOk="0">
                <a:moveTo>
                  <a:pt x="15660" y="8839"/>
                </a:moveTo>
                <a:cubicBezTo>
                  <a:pt x="15958" y="8839"/>
                  <a:pt x="16200" y="8619"/>
                  <a:pt x="16200" y="8348"/>
                </a:cubicBezTo>
                <a:lnTo>
                  <a:pt x="16200" y="6386"/>
                </a:lnTo>
                <a:cubicBezTo>
                  <a:pt x="16200" y="6115"/>
                  <a:pt x="15958" y="5896"/>
                  <a:pt x="15660" y="5896"/>
                </a:cubicBezTo>
                <a:cubicBezTo>
                  <a:pt x="15362" y="5896"/>
                  <a:pt x="15120" y="6115"/>
                  <a:pt x="15120" y="6386"/>
                </a:cubicBezTo>
                <a:lnTo>
                  <a:pt x="15120" y="8348"/>
                </a:lnTo>
                <a:cubicBezTo>
                  <a:pt x="15120" y="8619"/>
                  <a:pt x="15362" y="8839"/>
                  <a:pt x="15660" y="8839"/>
                </a:cubicBezTo>
                <a:moveTo>
                  <a:pt x="20520" y="17666"/>
                </a:moveTo>
                <a:lnTo>
                  <a:pt x="13048" y="17666"/>
                </a:lnTo>
                <a:cubicBezTo>
                  <a:pt x="12910" y="16942"/>
                  <a:pt x="12848" y="16231"/>
                  <a:pt x="12830" y="15570"/>
                </a:cubicBezTo>
                <a:cubicBezTo>
                  <a:pt x="16149" y="15233"/>
                  <a:pt x="18453" y="14207"/>
                  <a:pt x="18568" y="14155"/>
                </a:cubicBezTo>
                <a:lnTo>
                  <a:pt x="18085" y="13278"/>
                </a:lnTo>
                <a:cubicBezTo>
                  <a:pt x="18059" y="13289"/>
                  <a:pt x="15906" y="14245"/>
                  <a:pt x="12837" y="14581"/>
                </a:cubicBezTo>
                <a:cubicBezTo>
                  <a:pt x="12896" y="13028"/>
                  <a:pt x="13167" y="11927"/>
                  <a:pt x="13173" y="11902"/>
                </a:cubicBezTo>
                <a:lnTo>
                  <a:pt x="13325" y="11301"/>
                </a:lnTo>
                <a:lnTo>
                  <a:pt x="9308" y="11301"/>
                </a:lnTo>
                <a:cubicBezTo>
                  <a:pt x="9741" y="8291"/>
                  <a:pt x="10857" y="5772"/>
                  <a:pt x="11921" y="3934"/>
                </a:cubicBezTo>
                <a:lnTo>
                  <a:pt x="20520" y="3934"/>
                </a:lnTo>
                <a:cubicBezTo>
                  <a:pt x="20520" y="3934"/>
                  <a:pt x="20520" y="17666"/>
                  <a:pt x="20520" y="17666"/>
                </a:cubicBezTo>
                <a:close/>
                <a:moveTo>
                  <a:pt x="10766" y="15678"/>
                </a:moveTo>
                <a:cubicBezTo>
                  <a:pt x="11096" y="15678"/>
                  <a:pt x="11418" y="15668"/>
                  <a:pt x="11734" y="15653"/>
                </a:cubicBezTo>
                <a:cubicBezTo>
                  <a:pt x="11753" y="16291"/>
                  <a:pt x="11808" y="16967"/>
                  <a:pt x="11933" y="17666"/>
                </a:cubicBezTo>
                <a:lnTo>
                  <a:pt x="1080" y="17666"/>
                </a:lnTo>
                <a:lnTo>
                  <a:pt x="1080" y="3934"/>
                </a:lnTo>
                <a:lnTo>
                  <a:pt x="10689" y="3934"/>
                </a:lnTo>
                <a:cubicBezTo>
                  <a:pt x="9598" y="5921"/>
                  <a:pt x="8520" y="8577"/>
                  <a:pt x="8164" y="11742"/>
                </a:cubicBezTo>
                <a:lnTo>
                  <a:pt x="8103" y="12282"/>
                </a:lnTo>
                <a:lnTo>
                  <a:pt x="11993" y="12282"/>
                </a:lnTo>
                <a:cubicBezTo>
                  <a:pt x="11893" y="12823"/>
                  <a:pt x="11771" y="13665"/>
                  <a:pt x="11736" y="14669"/>
                </a:cubicBezTo>
                <a:cubicBezTo>
                  <a:pt x="11418" y="14686"/>
                  <a:pt x="11097" y="14697"/>
                  <a:pt x="10766" y="14697"/>
                </a:cubicBezTo>
                <a:cubicBezTo>
                  <a:pt x="6636" y="14697"/>
                  <a:pt x="3478" y="13292"/>
                  <a:pt x="3447" y="13278"/>
                </a:cubicBezTo>
                <a:lnTo>
                  <a:pt x="2965" y="14155"/>
                </a:lnTo>
                <a:cubicBezTo>
                  <a:pt x="3102" y="14218"/>
                  <a:pt x="6369" y="15678"/>
                  <a:pt x="10766" y="15678"/>
                </a:cubicBezTo>
                <a:moveTo>
                  <a:pt x="20520" y="2954"/>
                </a:moveTo>
                <a:lnTo>
                  <a:pt x="12519" y="2954"/>
                </a:lnTo>
                <a:cubicBezTo>
                  <a:pt x="13470" y="1490"/>
                  <a:pt x="14254" y="661"/>
                  <a:pt x="14273" y="641"/>
                </a:cubicBezTo>
                <a:lnTo>
                  <a:pt x="13456" y="0"/>
                </a:lnTo>
                <a:cubicBezTo>
                  <a:pt x="13366" y="95"/>
                  <a:pt x="12371" y="1151"/>
                  <a:pt x="11260" y="2954"/>
                </a:cubicBezTo>
                <a:lnTo>
                  <a:pt x="1080" y="2954"/>
                </a:lnTo>
                <a:cubicBezTo>
                  <a:pt x="483" y="2954"/>
                  <a:pt x="0" y="3393"/>
                  <a:pt x="0" y="3934"/>
                </a:cubicBezTo>
                <a:lnTo>
                  <a:pt x="0" y="17666"/>
                </a:lnTo>
                <a:cubicBezTo>
                  <a:pt x="0" y="18207"/>
                  <a:pt x="483" y="18646"/>
                  <a:pt x="1080" y="18646"/>
                </a:cubicBezTo>
                <a:lnTo>
                  <a:pt x="12155" y="18646"/>
                </a:lnTo>
                <a:cubicBezTo>
                  <a:pt x="12423" y="19645"/>
                  <a:pt x="12834" y="20653"/>
                  <a:pt x="13465" y="21600"/>
                </a:cubicBezTo>
                <a:lnTo>
                  <a:pt x="14389" y="21092"/>
                </a:lnTo>
                <a:cubicBezTo>
                  <a:pt x="13874" y="20318"/>
                  <a:pt x="13522" y="19485"/>
                  <a:pt x="13281" y="18646"/>
                </a:cubicBezTo>
                <a:lnTo>
                  <a:pt x="20520" y="18646"/>
                </a:lnTo>
                <a:cubicBezTo>
                  <a:pt x="21116" y="18646"/>
                  <a:pt x="21600" y="18207"/>
                  <a:pt x="21600" y="17666"/>
                </a:cubicBezTo>
                <a:lnTo>
                  <a:pt x="21600" y="3934"/>
                </a:lnTo>
                <a:cubicBezTo>
                  <a:pt x="21600" y="3393"/>
                  <a:pt x="21116" y="2954"/>
                  <a:pt x="20520" y="2954"/>
                </a:cubicBezTo>
                <a:moveTo>
                  <a:pt x="5940" y="8839"/>
                </a:moveTo>
                <a:cubicBezTo>
                  <a:pt x="6238" y="8839"/>
                  <a:pt x="6480" y="8619"/>
                  <a:pt x="6480" y="8348"/>
                </a:cubicBezTo>
                <a:lnTo>
                  <a:pt x="6480" y="6386"/>
                </a:lnTo>
                <a:cubicBezTo>
                  <a:pt x="6480" y="6115"/>
                  <a:pt x="6238" y="5896"/>
                  <a:pt x="5940" y="5896"/>
                </a:cubicBezTo>
                <a:cubicBezTo>
                  <a:pt x="5642" y="5896"/>
                  <a:pt x="5400" y="6115"/>
                  <a:pt x="5400" y="6386"/>
                </a:cubicBezTo>
                <a:lnTo>
                  <a:pt x="5400" y="8348"/>
                </a:lnTo>
                <a:cubicBezTo>
                  <a:pt x="5400" y="8619"/>
                  <a:pt x="5642" y="8839"/>
                  <a:pt x="5940" y="883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4" name="Shape 2704">
            <a:extLst>
              <a:ext uri="{FF2B5EF4-FFF2-40B4-BE49-F238E27FC236}">
                <a16:creationId xmlns:a16="http://schemas.microsoft.com/office/drawing/2014/main" id="{716FFB72-15A8-794D-8B8B-33F13C093ED8}"/>
              </a:ext>
            </a:extLst>
          </p:cNvPr>
          <p:cNvSpPr/>
          <p:nvPr/>
        </p:nvSpPr>
        <p:spPr>
          <a:xfrm>
            <a:off x="8133938"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8"/>
                  <a:pt x="5378" y="982"/>
                  <a:pt x="10800" y="982"/>
                </a:cubicBezTo>
                <a:cubicBezTo>
                  <a:pt x="16223" y="982"/>
                  <a:pt x="20618" y="5378"/>
                  <a:pt x="20618" y="10800"/>
                </a:cubicBezTo>
                <a:cubicBezTo>
                  <a:pt x="20618" y="16222"/>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5628" y="4904"/>
                </a:moveTo>
                <a:lnTo>
                  <a:pt x="14334" y="4904"/>
                </a:lnTo>
                <a:lnTo>
                  <a:pt x="10776" y="9842"/>
                </a:lnTo>
                <a:lnTo>
                  <a:pt x="7337" y="4904"/>
                </a:lnTo>
                <a:lnTo>
                  <a:pt x="5975" y="4904"/>
                </a:lnTo>
                <a:lnTo>
                  <a:pt x="10094" y="10618"/>
                </a:lnTo>
                <a:lnTo>
                  <a:pt x="5736" y="16696"/>
                </a:lnTo>
                <a:lnTo>
                  <a:pt x="7030" y="16696"/>
                </a:lnTo>
                <a:lnTo>
                  <a:pt x="10776" y="11493"/>
                </a:lnTo>
                <a:lnTo>
                  <a:pt x="14470" y="16696"/>
                </a:lnTo>
                <a:lnTo>
                  <a:pt x="15866" y="16696"/>
                </a:lnTo>
                <a:lnTo>
                  <a:pt x="11474" y="10651"/>
                </a:lnTo>
                <a:cubicBezTo>
                  <a:pt x="11474" y="10651"/>
                  <a:pt x="15628" y="4904"/>
                  <a:pt x="15628" y="4904"/>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5" name="Shape 2705">
            <a:extLst>
              <a:ext uri="{FF2B5EF4-FFF2-40B4-BE49-F238E27FC236}">
                <a16:creationId xmlns:a16="http://schemas.microsoft.com/office/drawing/2014/main" id="{181A0D8A-F1E5-D848-BDC1-A063460E1508}"/>
              </a:ext>
            </a:extLst>
          </p:cNvPr>
          <p:cNvSpPr/>
          <p:nvPr/>
        </p:nvSpPr>
        <p:spPr>
          <a:xfrm>
            <a:off x="8567439" y="26684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6" name="Shape 2706">
            <a:extLst>
              <a:ext uri="{FF2B5EF4-FFF2-40B4-BE49-F238E27FC236}">
                <a16:creationId xmlns:a16="http://schemas.microsoft.com/office/drawing/2014/main" id="{60F7C1E4-02C2-794F-910A-E7E69B283065}"/>
              </a:ext>
            </a:extLst>
          </p:cNvPr>
          <p:cNvSpPr/>
          <p:nvPr/>
        </p:nvSpPr>
        <p:spPr>
          <a:xfrm>
            <a:off x="9031903" y="2668439"/>
            <a:ext cx="164498" cy="227072"/>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7" name="Shape 2707">
            <a:extLst>
              <a:ext uri="{FF2B5EF4-FFF2-40B4-BE49-F238E27FC236}">
                <a16:creationId xmlns:a16="http://schemas.microsoft.com/office/drawing/2014/main" id="{79F94737-86BF-1141-AA9B-7472F51A881D}"/>
              </a:ext>
            </a:extLst>
          </p:cNvPr>
          <p:cNvSpPr>
            <a:spLocks noChangeArrowheads="1"/>
          </p:cNvSpPr>
          <p:nvPr/>
        </p:nvSpPr>
        <p:spPr bwMode="auto">
          <a:xfrm>
            <a:off x="4495632" y="1366554"/>
            <a:ext cx="745878" cy="21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5478" tIns="15478" rIns="15478" bIns="15478" anchor="ctr">
            <a:spAutoFit/>
          </a:bodyPr>
          <a:lstStyle>
            <a:lvl1pPr algn="l">
              <a:defRPr sz="3000" b="1" cap="none" spc="-90">
                <a:solidFill>
                  <a:srgbClr val="1C1D21"/>
                </a:solidFill>
                <a:latin typeface="+mj-lt"/>
                <a:ea typeface="+mj-ea"/>
                <a:cs typeface="+mj-cs"/>
                <a:sym typeface="Karla"/>
              </a:defRPr>
            </a:lvl1pPr>
          </a:lstStyle>
          <a:p>
            <a:pPr defTabSz="743076" fontAlgn="auto">
              <a:spcBef>
                <a:spcPts val="0"/>
              </a:spcBef>
              <a:spcAft>
                <a:spcPts val="0"/>
              </a:spcAft>
              <a:defRPr/>
            </a:pPr>
            <a:r>
              <a:rPr sz="1219">
                <a:latin typeface="Arial" charset="0"/>
              </a:rPr>
              <a:t>Electronics</a:t>
            </a:r>
          </a:p>
        </p:txBody>
      </p:sp>
      <p:sp>
        <p:nvSpPr>
          <p:cNvPr id="2708" name="Shape 2708">
            <a:extLst>
              <a:ext uri="{FF2B5EF4-FFF2-40B4-BE49-F238E27FC236}">
                <a16:creationId xmlns:a16="http://schemas.microsoft.com/office/drawing/2014/main" id="{8BBE566D-E836-5F45-971B-8927E45BFB93}"/>
              </a:ext>
            </a:extLst>
          </p:cNvPr>
          <p:cNvSpPr/>
          <p:nvPr/>
        </p:nvSpPr>
        <p:spPr>
          <a:xfrm>
            <a:off x="714759" y="39792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9" name="Shape 2709">
            <a:extLst>
              <a:ext uri="{FF2B5EF4-FFF2-40B4-BE49-F238E27FC236}">
                <a16:creationId xmlns:a16="http://schemas.microsoft.com/office/drawing/2014/main" id="{02B281B7-7B51-6247-A39E-BB2A415736F6}"/>
              </a:ext>
            </a:extLst>
          </p:cNvPr>
          <p:cNvSpPr/>
          <p:nvPr/>
        </p:nvSpPr>
        <p:spPr>
          <a:xfrm>
            <a:off x="1148260" y="3979262"/>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12764" y="13745"/>
                </a:lnTo>
                <a:lnTo>
                  <a:pt x="12764" y="7855"/>
                </a:lnTo>
                <a:lnTo>
                  <a:pt x="13745" y="7855"/>
                </a:lnTo>
                <a:cubicBezTo>
                  <a:pt x="13745" y="7855"/>
                  <a:pt x="13745" y="13745"/>
                  <a:pt x="13745" y="13745"/>
                </a:cubicBezTo>
                <a:close/>
                <a:moveTo>
                  <a:pt x="14236" y="6873"/>
                </a:moveTo>
                <a:lnTo>
                  <a:pt x="12273" y="6873"/>
                </a:lnTo>
                <a:cubicBezTo>
                  <a:pt x="12002" y="6873"/>
                  <a:pt x="11782" y="7092"/>
                  <a:pt x="11782" y="7364"/>
                </a:cubicBezTo>
                <a:lnTo>
                  <a:pt x="11782" y="14236"/>
                </a:lnTo>
                <a:cubicBezTo>
                  <a:pt x="11782" y="14508"/>
                  <a:pt x="12002" y="14727"/>
                  <a:pt x="12273"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745"/>
                </a:moveTo>
                <a:lnTo>
                  <a:pt x="7855" y="13745"/>
                </a:lnTo>
                <a:lnTo>
                  <a:pt x="7855" y="7855"/>
                </a:lnTo>
                <a:lnTo>
                  <a:pt x="8836" y="7855"/>
                </a:lnTo>
                <a:cubicBezTo>
                  <a:pt x="8836" y="7855"/>
                  <a:pt x="8836" y="13745"/>
                  <a:pt x="8836" y="13745"/>
                </a:cubicBezTo>
                <a:close/>
                <a:moveTo>
                  <a:pt x="9327" y="6873"/>
                </a:moveTo>
                <a:lnTo>
                  <a:pt x="7364" y="6873"/>
                </a:lnTo>
                <a:cubicBezTo>
                  <a:pt x="7093" y="6873"/>
                  <a:pt x="6873" y="7092"/>
                  <a:pt x="6873" y="7364"/>
                </a:cubicBezTo>
                <a:lnTo>
                  <a:pt x="6873" y="14236"/>
                </a:lnTo>
                <a:cubicBezTo>
                  <a:pt x="6873" y="14508"/>
                  <a:pt x="7093" y="14727"/>
                  <a:pt x="7364" y="14727"/>
                </a:cubicBezTo>
                <a:lnTo>
                  <a:pt x="9327" y="14727"/>
                </a:lnTo>
                <a:cubicBezTo>
                  <a:pt x="9598" y="14727"/>
                  <a:pt x="9818" y="14508"/>
                  <a:pt x="9818" y="14236"/>
                </a:cubicBezTo>
                <a:lnTo>
                  <a:pt x="9818" y="7364"/>
                </a:lnTo>
                <a:cubicBezTo>
                  <a:pt x="9818" y="7092"/>
                  <a:pt x="9598" y="6873"/>
                  <a:pt x="9327" y="68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0" name="Shape 2710">
            <a:extLst>
              <a:ext uri="{FF2B5EF4-FFF2-40B4-BE49-F238E27FC236}">
                <a16:creationId xmlns:a16="http://schemas.microsoft.com/office/drawing/2014/main" id="{DDB397A6-5FE3-8E45-9541-FD0C6BFE2BD1}"/>
              </a:ext>
            </a:extLst>
          </p:cNvPr>
          <p:cNvSpPr/>
          <p:nvPr/>
        </p:nvSpPr>
        <p:spPr>
          <a:xfrm>
            <a:off x="1581115" y="39792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3" y="6873"/>
                  <a:pt x="6873" y="7092"/>
                  <a:pt x="6873" y="7364"/>
                </a:cubicBezTo>
                <a:lnTo>
                  <a:pt x="6873" y="14236"/>
                </a:lnTo>
                <a:cubicBezTo>
                  <a:pt x="6873" y="14508"/>
                  <a:pt x="7093" y="14727"/>
                  <a:pt x="7364"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1" name="Shape 2711">
            <a:extLst>
              <a:ext uri="{FF2B5EF4-FFF2-40B4-BE49-F238E27FC236}">
                <a16:creationId xmlns:a16="http://schemas.microsoft.com/office/drawing/2014/main" id="{8EC4EA4A-64AB-2142-A21B-C4FAF1723B7A}"/>
              </a:ext>
            </a:extLst>
          </p:cNvPr>
          <p:cNvSpPr/>
          <p:nvPr/>
        </p:nvSpPr>
        <p:spPr>
          <a:xfrm>
            <a:off x="2014616" y="39792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2" name="Shape 2712">
            <a:extLst>
              <a:ext uri="{FF2B5EF4-FFF2-40B4-BE49-F238E27FC236}">
                <a16:creationId xmlns:a16="http://schemas.microsoft.com/office/drawing/2014/main" id="{E10EE29E-FF87-504E-9E90-0E5029DFC573}"/>
              </a:ext>
            </a:extLst>
          </p:cNvPr>
          <p:cNvSpPr/>
          <p:nvPr/>
        </p:nvSpPr>
        <p:spPr>
          <a:xfrm>
            <a:off x="2448116" y="39792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3888"/>
                </a:moveTo>
                <a:lnTo>
                  <a:pt x="10800" y="7712"/>
                </a:lnTo>
                <a:lnTo>
                  <a:pt x="16204" y="10800"/>
                </a:lnTo>
                <a:cubicBezTo>
                  <a:pt x="16204" y="10800"/>
                  <a:pt x="10800" y="13888"/>
                  <a:pt x="10800" y="13888"/>
                </a:cubicBezTo>
                <a:close/>
                <a:moveTo>
                  <a:pt x="17484" y="10422"/>
                </a:moveTo>
                <a:lnTo>
                  <a:pt x="17489" y="10416"/>
                </a:lnTo>
                <a:lnTo>
                  <a:pt x="17402" y="10367"/>
                </a:lnTo>
                <a:cubicBezTo>
                  <a:pt x="17389" y="10361"/>
                  <a:pt x="17378" y="10351"/>
                  <a:pt x="17365" y="10346"/>
                </a:cubicBezTo>
                <a:lnTo>
                  <a:pt x="10616" y="6489"/>
                </a:lnTo>
                <a:lnTo>
                  <a:pt x="10611" y="6495"/>
                </a:lnTo>
                <a:cubicBezTo>
                  <a:pt x="10527" y="6428"/>
                  <a:pt x="10425" y="6382"/>
                  <a:pt x="10309" y="6382"/>
                </a:cubicBezTo>
                <a:cubicBezTo>
                  <a:pt x="10038" y="6382"/>
                  <a:pt x="9818" y="6601"/>
                  <a:pt x="9818" y="6873"/>
                </a:cubicBezTo>
                <a:lnTo>
                  <a:pt x="9818" y="14727"/>
                </a:lnTo>
                <a:cubicBezTo>
                  <a:pt x="9818" y="14999"/>
                  <a:pt x="10038" y="15218"/>
                  <a:pt x="10309" y="15218"/>
                </a:cubicBezTo>
                <a:cubicBezTo>
                  <a:pt x="10425" y="15218"/>
                  <a:pt x="10527" y="15172"/>
                  <a:pt x="10611" y="15105"/>
                </a:cubicBezTo>
                <a:lnTo>
                  <a:pt x="10616" y="15111"/>
                </a:lnTo>
                <a:lnTo>
                  <a:pt x="17365" y="11254"/>
                </a:lnTo>
                <a:cubicBezTo>
                  <a:pt x="17378" y="11249"/>
                  <a:pt x="17388" y="11239"/>
                  <a:pt x="17401" y="11233"/>
                </a:cubicBezTo>
                <a:lnTo>
                  <a:pt x="17489" y="11184"/>
                </a:lnTo>
                <a:lnTo>
                  <a:pt x="17484" y="11178"/>
                </a:lnTo>
                <a:cubicBezTo>
                  <a:pt x="17596" y="11088"/>
                  <a:pt x="17673" y="10955"/>
                  <a:pt x="17673" y="10800"/>
                </a:cubicBezTo>
                <a:cubicBezTo>
                  <a:pt x="17673" y="10645"/>
                  <a:pt x="17596" y="10512"/>
                  <a:pt x="17484" y="10422"/>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6684" y="6495"/>
                </a:moveTo>
                <a:cubicBezTo>
                  <a:pt x="6600" y="6428"/>
                  <a:pt x="6498" y="6382"/>
                  <a:pt x="6382" y="6382"/>
                </a:cubicBezTo>
                <a:cubicBezTo>
                  <a:pt x="6111" y="6382"/>
                  <a:pt x="5891" y="6601"/>
                  <a:pt x="5891" y="6873"/>
                </a:cubicBezTo>
                <a:lnTo>
                  <a:pt x="5891" y="14727"/>
                </a:lnTo>
                <a:cubicBezTo>
                  <a:pt x="5891" y="14999"/>
                  <a:pt x="6111" y="15218"/>
                  <a:pt x="6382" y="15218"/>
                </a:cubicBezTo>
                <a:cubicBezTo>
                  <a:pt x="6498" y="15218"/>
                  <a:pt x="6600" y="15172"/>
                  <a:pt x="6684" y="15105"/>
                </a:cubicBezTo>
                <a:lnTo>
                  <a:pt x="6689" y="15111"/>
                </a:lnTo>
                <a:lnTo>
                  <a:pt x="8836" y="13883"/>
                </a:lnTo>
                <a:lnTo>
                  <a:pt x="8836" y="12766"/>
                </a:lnTo>
                <a:lnTo>
                  <a:pt x="6873" y="13888"/>
                </a:lnTo>
                <a:lnTo>
                  <a:pt x="6873" y="7712"/>
                </a:lnTo>
                <a:lnTo>
                  <a:pt x="8836" y="8834"/>
                </a:lnTo>
                <a:lnTo>
                  <a:pt x="8836" y="7716"/>
                </a:lnTo>
                <a:lnTo>
                  <a:pt x="6689" y="6489"/>
                </a:lnTo>
                <a:cubicBezTo>
                  <a:pt x="6689" y="6489"/>
                  <a:pt x="6684" y="6495"/>
                  <a:pt x="6684" y="649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3" name="Shape 2713">
            <a:extLst>
              <a:ext uri="{FF2B5EF4-FFF2-40B4-BE49-F238E27FC236}">
                <a16:creationId xmlns:a16="http://schemas.microsoft.com/office/drawing/2014/main" id="{8A65E1D8-91BA-6545-954B-AD513D25C1D9}"/>
              </a:ext>
            </a:extLst>
          </p:cNvPr>
          <p:cNvSpPr/>
          <p:nvPr/>
        </p:nvSpPr>
        <p:spPr>
          <a:xfrm>
            <a:off x="2881616" y="39792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727" y="14236"/>
                </a:moveTo>
                <a:lnTo>
                  <a:pt x="13745" y="14236"/>
                </a:lnTo>
                <a:lnTo>
                  <a:pt x="13745" y="7364"/>
                </a:lnTo>
                <a:lnTo>
                  <a:pt x="14727" y="7364"/>
                </a:lnTo>
                <a:cubicBezTo>
                  <a:pt x="14727" y="7364"/>
                  <a:pt x="14727" y="14236"/>
                  <a:pt x="14727" y="14236"/>
                </a:cubicBezTo>
                <a:close/>
                <a:moveTo>
                  <a:pt x="6873" y="13888"/>
                </a:moveTo>
                <a:lnTo>
                  <a:pt x="6873" y="7712"/>
                </a:lnTo>
                <a:lnTo>
                  <a:pt x="12277" y="10800"/>
                </a:lnTo>
                <a:cubicBezTo>
                  <a:pt x="12277" y="10800"/>
                  <a:pt x="6873" y="13888"/>
                  <a:pt x="6873" y="13888"/>
                </a:cubicBezTo>
                <a:close/>
                <a:moveTo>
                  <a:pt x="15218" y="6382"/>
                </a:moveTo>
                <a:lnTo>
                  <a:pt x="13255" y="6382"/>
                </a:lnTo>
                <a:cubicBezTo>
                  <a:pt x="12983" y="6382"/>
                  <a:pt x="12764" y="6601"/>
                  <a:pt x="12764" y="6873"/>
                </a:cubicBezTo>
                <a:lnTo>
                  <a:pt x="12764" y="9961"/>
                </a:lnTo>
                <a:lnTo>
                  <a:pt x="6689" y="6489"/>
                </a:lnTo>
                <a:lnTo>
                  <a:pt x="6684" y="6495"/>
                </a:lnTo>
                <a:cubicBezTo>
                  <a:pt x="6600" y="6428"/>
                  <a:pt x="6498" y="6382"/>
                  <a:pt x="6382" y="6382"/>
                </a:cubicBezTo>
                <a:cubicBezTo>
                  <a:pt x="6110" y="6382"/>
                  <a:pt x="5891" y="6601"/>
                  <a:pt x="5891" y="6873"/>
                </a:cubicBezTo>
                <a:lnTo>
                  <a:pt x="5891" y="14727"/>
                </a:lnTo>
                <a:cubicBezTo>
                  <a:pt x="5891" y="14999"/>
                  <a:pt x="6110" y="15218"/>
                  <a:pt x="6382" y="15218"/>
                </a:cubicBezTo>
                <a:cubicBezTo>
                  <a:pt x="6498" y="15218"/>
                  <a:pt x="6600" y="15172"/>
                  <a:pt x="6684" y="15105"/>
                </a:cubicBezTo>
                <a:lnTo>
                  <a:pt x="6689" y="15111"/>
                </a:lnTo>
                <a:lnTo>
                  <a:pt x="12764" y="11639"/>
                </a:lnTo>
                <a:lnTo>
                  <a:pt x="12764" y="14727"/>
                </a:lnTo>
                <a:cubicBezTo>
                  <a:pt x="12764" y="14999"/>
                  <a:pt x="12983" y="15218"/>
                  <a:pt x="13255" y="15218"/>
                </a:cubicBezTo>
                <a:lnTo>
                  <a:pt x="15218" y="15218"/>
                </a:lnTo>
                <a:cubicBezTo>
                  <a:pt x="15490" y="15218"/>
                  <a:pt x="15709" y="14999"/>
                  <a:pt x="15709" y="14727"/>
                </a:cubicBezTo>
                <a:lnTo>
                  <a:pt x="15709" y="6873"/>
                </a:lnTo>
                <a:cubicBezTo>
                  <a:pt x="15709" y="6601"/>
                  <a:pt x="15490" y="6382"/>
                  <a:pt x="15218" y="6382"/>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4" name="Shape 2714">
            <a:extLst>
              <a:ext uri="{FF2B5EF4-FFF2-40B4-BE49-F238E27FC236}">
                <a16:creationId xmlns:a16="http://schemas.microsoft.com/office/drawing/2014/main" id="{E851A397-49F4-584C-B818-8BA85EF411BB}"/>
              </a:ext>
            </a:extLst>
          </p:cNvPr>
          <p:cNvSpPr/>
          <p:nvPr/>
        </p:nvSpPr>
        <p:spPr>
          <a:xfrm>
            <a:off x="3315117" y="39792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8054" y="9818"/>
                </a:moveTo>
                <a:lnTo>
                  <a:pt x="10800" y="7072"/>
                </a:lnTo>
                <a:lnTo>
                  <a:pt x="13547" y="9818"/>
                </a:lnTo>
                <a:cubicBezTo>
                  <a:pt x="13547" y="9818"/>
                  <a:pt x="8054" y="9818"/>
                  <a:pt x="8054" y="9818"/>
                </a:cubicBezTo>
                <a:close/>
                <a:moveTo>
                  <a:pt x="15111" y="10002"/>
                </a:moveTo>
                <a:lnTo>
                  <a:pt x="15083" y="9975"/>
                </a:lnTo>
                <a:cubicBezTo>
                  <a:pt x="15076" y="9968"/>
                  <a:pt x="15069" y="9960"/>
                  <a:pt x="15061" y="9953"/>
                </a:cubicBezTo>
                <a:lnTo>
                  <a:pt x="11184" y="6075"/>
                </a:lnTo>
                <a:lnTo>
                  <a:pt x="11177" y="6080"/>
                </a:lnTo>
                <a:cubicBezTo>
                  <a:pt x="11088" y="5968"/>
                  <a:pt x="10955" y="5891"/>
                  <a:pt x="10800" y="5891"/>
                </a:cubicBezTo>
                <a:cubicBezTo>
                  <a:pt x="10645" y="5891"/>
                  <a:pt x="10512" y="5968"/>
                  <a:pt x="10422" y="6080"/>
                </a:cubicBezTo>
                <a:lnTo>
                  <a:pt x="10416" y="6075"/>
                </a:lnTo>
                <a:lnTo>
                  <a:pt x="6539" y="9953"/>
                </a:lnTo>
                <a:cubicBezTo>
                  <a:pt x="6531" y="9960"/>
                  <a:pt x="6524" y="9968"/>
                  <a:pt x="6517" y="9975"/>
                </a:cubicBezTo>
                <a:lnTo>
                  <a:pt x="6489" y="10002"/>
                </a:lnTo>
                <a:lnTo>
                  <a:pt x="6495" y="10007"/>
                </a:lnTo>
                <a:cubicBezTo>
                  <a:pt x="6428" y="10091"/>
                  <a:pt x="6382" y="10193"/>
                  <a:pt x="6382" y="10309"/>
                </a:cubicBezTo>
                <a:cubicBezTo>
                  <a:pt x="6382" y="10580"/>
                  <a:pt x="6601" y="10800"/>
                  <a:pt x="6873" y="10800"/>
                </a:cubicBezTo>
                <a:lnTo>
                  <a:pt x="14727" y="10800"/>
                </a:lnTo>
                <a:cubicBezTo>
                  <a:pt x="14999" y="10800"/>
                  <a:pt x="15218" y="10580"/>
                  <a:pt x="15218" y="10309"/>
                </a:cubicBezTo>
                <a:cubicBezTo>
                  <a:pt x="15218" y="10193"/>
                  <a:pt x="15172" y="10091"/>
                  <a:pt x="15105" y="10007"/>
                </a:cubicBezTo>
                <a:cubicBezTo>
                  <a:pt x="15105" y="10007"/>
                  <a:pt x="15111" y="10002"/>
                  <a:pt x="15111" y="10002"/>
                </a:cubicBezTo>
                <a:close/>
                <a:moveTo>
                  <a:pt x="14236" y="13745"/>
                </a:moveTo>
                <a:lnTo>
                  <a:pt x="7364" y="13745"/>
                </a:lnTo>
                <a:lnTo>
                  <a:pt x="7364" y="12764"/>
                </a:lnTo>
                <a:lnTo>
                  <a:pt x="14236" y="12764"/>
                </a:lnTo>
                <a:cubicBezTo>
                  <a:pt x="14236" y="12764"/>
                  <a:pt x="14236" y="13745"/>
                  <a:pt x="14236" y="13745"/>
                </a:cubicBezTo>
                <a:close/>
                <a:moveTo>
                  <a:pt x="14727" y="11782"/>
                </a:moveTo>
                <a:lnTo>
                  <a:pt x="6873" y="11782"/>
                </a:lnTo>
                <a:cubicBezTo>
                  <a:pt x="6601" y="11782"/>
                  <a:pt x="6382" y="12001"/>
                  <a:pt x="6382" y="12273"/>
                </a:cubicBezTo>
                <a:lnTo>
                  <a:pt x="6382" y="14236"/>
                </a:lnTo>
                <a:cubicBezTo>
                  <a:pt x="6382" y="14508"/>
                  <a:pt x="6601" y="14727"/>
                  <a:pt x="6873" y="14727"/>
                </a:cubicBezTo>
                <a:lnTo>
                  <a:pt x="14727" y="14727"/>
                </a:lnTo>
                <a:cubicBezTo>
                  <a:pt x="14999" y="14727"/>
                  <a:pt x="15218" y="14508"/>
                  <a:pt x="15218" y="14236"/>
                </a:cubicBezTo>
                <a:lnTo>
                  <a:pt x="15218" y="12273"/>
                </a:lnTo>
                <a:cubicBezTo>
                  <a:pt x="15218" y="12001"/>
                  <a:pt x="14999" y="11782"/>
                  <a:pt x="14727"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5" name="Shape 2715">
            <a:extLst>
              <a:ext uri="{FF2B5EF4-FFF2-40B4-BE49-F238E27FC236}">
                <a16:creationId xmlns:a16="http://schemas.microsoft.com/office/drawing/2014/main" id="{2FC1468F-418A-0041-852E-2FF97E3BA6A7}"/>
              </a:ext>
            </a:extLst>
          </p:cNvPr>
          <p:cNvSpPr/>
          <p:nvPr/>
        </p:nvSpPr>
        <p:spPr>
          <a:xfrm>
            <a:off x="3748618" y="3979262"/>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7855" y="982"/>
                </a:moveTo>
                <a:lnTo>
                  <a:pt x="9818" y="982"/>
                </a:lnTo>
                <a:lnTo>
                  <a:pt x="9818" y="0"/>
                </a:lnTo>
                <a:lnTo>
                  <a:pt x="7855" y="0"/>
                </a:lnTo>
                <a:cubicBezTo>
                  <a:pt x="7855" y="0"/>
                  <a:pt x="7855" y="982"/>
                  <a:pt x="7855" y="982"/>
                </a:cubicBezTo>
                <a:close/>
                <a:moveTo>
                  <a:pt x="11782" y="982"/>
                </a:moveTo>
                <a:lnTo>
                  <a:pt x="13745" y="982"/>
                </a:lnTo>
                <a:lnTo>
                  <a:pt x="13745" y="0"/>
                </a:lnTo>
                <a:lnTo>
                  <a:pt x="11782" y="0"/>
                </a:lnTo>
                <a:cubicBezTo>
                  <a:pt x="11782" y="0"/>
                  <a:pt x="11782" y="982"/>
                  <a:pt x="11782" y="982"/>
                </a:cubicBezTo>
                <a:close/>
                <a:moveTo>
                  <a:pt x="15709" y="982"/>
                </a:moveTo>
                <a:lnTo>
                  <a:pt x="17673" y="982"/>
                </a:lnTo>
                <a:lnTo>
                  <a:pt x="17673" y="0"/>
                </a:lnTo>
                <a:lnTo>
                  <a:pt x="15709" y="0"/>
                </a:lnTo>
                <a:cubicBezTo>
                  <a:pt x="15709" y="0"/>
                  <a:pt x="15709" y="982"/>
                  <a:pt x="15709"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3745"/>
                </a:moveTo>
                <a:lnTo>
                  <a:pt x="21600" y="13745"/>
                </a:lnTo>
                <a:lnTo>
                  <a:pt x="21600" y="11782"/>
                </a:lnTo>
                <a:lnTo>
                  <a:pt x="20618" y="11782"/>
                </a:lnTo>
                <a:cubicBezTo>
                  <a:pt x="20618" y="11782"/>
                  <a:pt x="20618" y="13745"/>
                  <a:pt x="20618" y="13745"/>
                </a:cubicBezTo>
                <a:close/>
                <a:moveTo>
                  <a:pt x="20618" y="17673"/>
                </a:moveTo>
                <a:lnTo>
                  <a:pt x="21600" y="17673"/>
                </a:lnTo>
                <a:lnTo>
                  <a:pt x="21600" y="15709"/>
                </a:lnTo>
                <a:lnTo>
                  <a:pt x="20618" y="15709"/>
                </a:lnTo>
                <a:cubicBezTo>
                  <a:pt x="20618" y="15709"/>
                  <a:pt x="20618" y="17673"/>
                  <a:pt x="20618" y="17673"/>
                </a:cubicBezTo>
                <a:close/>
                <a:moveTo>
                  <a:pt x="1250" y="19636"/>
                </a:moveTo>
                <a:lnTo>
                  <a:pt x="175" y="19636"/>
                </a:lnTo>
                <a:cubicBezTo>
                  <a:pt x="472" y="20467"/>
                  <a:pt x="1130" y="21123"/>
                  <a:pt x="1964" y="21420"/>
                </a:cubicBezTo>
                <a:lnTo>
                  <a:pt x="1964" y="20346"/>
                </a:lnTo>
                <a:cubicBezTo>
                  <a:pt x="1669" y="20174"/>
                  <a:pt x="1423" y="19929"/>
                  <a:pt x="1250" y="19636"/>
                </a:cubicBezTo>
                <a:moveTo>
                  <a:pt x="20350" y="1964"/>
                </a:moveTo>
                <a:lnTo>
                  <a:pt x="21426" y="1964"/>
                </a:lnTo>
                <a:cubicBezTo>
                  <a:pt x="21128" y="1133"/>
                  <a:pt x="20470" y="477"/>
                  <a:pt x="19636" y="180"/>
                </a:cubicBezTo>
                <a:lnTo>
                  <a:pt x="19636" y="1254"/>
                </a:lnTo>
                <a:cubicBezTo>
                  <a:pt x="19931" y="1426"/>
                  <a:pt x="20177" y="1670"/>
                  <a:pt x="20350" y="1964"/>
                </a:cubicBezTo>
                <a:moveTo>
                  <a:pt x="982" y="15709"/>
                </a:moveTo>
                <a:lnTo>
                  <a:pt x="0" y="15709"/>
                </a:lnTo>
                <a:lnTo>
                  <a:pt x="0" y="17673"/>
                </a:lnTo>
                <a:lnTo>
                  <a:pt x="982" y="17673"/>
                </a:lnTo>
                <a:cubicBezTo>
                  <a:pt x="982" y="17673"/>
                  <a:pt x="982" y="15709"/>
                  <a:pt x="982" y="15709"/>
                </a:cubicBezTo>
                <a:close/>
                <a:moveTo>
                  <a:pt x="982" y="7855"/>
                </a:moveTo>
                <a:lnTo>
                  <a:pt x="0" y="7855"/>
                </a:lnTo>
                <a:lnTo>
                  <a:pt x="0" y="9818"/>
                </a:lnTo>
                <a:lnTo>
                  <a:pt x="982" y="9818"/>
                </a:lnTo>
                <a:cubicBezTo>
                  <a:pt x="982" y="9818"/>
                  <a:pt x="982" y="7855"/>
                  <a:pt x="982" y="7855"/>
                </a:cubicBezTo>
                <a:close/>
                <a:moveTo>
                  <a:pt x="982" y="3927"/>
                </a:moveTo>
                <a:lnTo>
                  <a:pt x="0" y="3927"/>
                </a:lnTo>
                <a:lnTo>
                  <a:pt x="0" y="5891"/>
                </a:lnTo>
                <a:lnTo>
                  <a:pt x="982" y="5891"/>
                </a:lnTo>
                <a:cubicBezTo>
                  <a:pt x="982" y="5891"/>
                  <a:pt x="982" y="3927"/>
                  <a:pt x="982" y="3927"/>
                </a:cubicBezTo>
                <a:close/>
                <a:moveTo>
                  <a:pt x="982" y="11782"/>
                </a:moveTo>
                <a:lnTo>
                  <a:pt x="0" y="11782"/>
                </a:lnTo>
                <a:lnTo>
                  <a:pt x="0" y="13745"/>
                </a:lnTo>
                <a:lnTo>
                  <a:pt x="982" y="13745"/>
                </a:lnTo>
                <a:cubicBezTo>
                  <a:pt x="982" y="13745"/>
                  <a:pt x="982" y="11782"/>
                  <a:pt x="982" y="11782"/>
                </a:cubicBezTo>
                <a:close/>
                <a:moveTo>
                  <a:pt x="3927" y="982"/>
                </a:moveTo>
                <a:lnTo>
                  <a:pt x="5891" y="982"/>
                </a:lnTo>
                <a:lnTo>
                  <a:pt x="5891" y="0"/>
                </a:lnTo>
                <a:lnTo>
                  <a:pt x="3927" y="0"/>
                </a:lnTo>
                <a:cubicBezTo>
                  <a:pt x="3927" y="0"/>
                  <a:pt x="3927" y="982"/>
                  <a:pt x="3927" y="982"/>
                </a:cubicBezTo>
                <a:close/>
                <a:moveTo>
                  <a:pt x="7855" y="21600"/>
                </a:moveTo>
                <a:lnTo>
                  <a:pt x="9818" y="21600"/>
                </a:lnTo>
                <a:lnTo>
                  <a:pt x="9818" y="20618"/>
                </a:lnTo>
                <a:lnTo>
                  <a:pt x="7855" y="20618"/>
                </a:lnTo>
                <a:cubicBezTo>
                  <a:pt x="7855" y="20618"/>
                  <a:pt x="7855" y="21600"/>
                  <a:pt x="7855" y="21600"/>
                </a:cubicBezTo>
                <a:close/>
                <a:moveTo>
                  <a:pt x="3927" y="21600"/>
                </a:moveTo>
                <a:lnTo>
                  <a:pt x="5891" y="21600"/>
                </a:lnTo>
                <a:lnTo>
                  <a:pt x="5891" y="20618"/>
                </a:lnTo>
                <a:lnTo>
                  <a:pt x="3927" y="20618"/>
                </a:lnTo>
                <a:cubicBezTo>
                  <a:pt x="3927" y="20618"/>
                  <a:pt x="3927" y="21600"/>
                  <a:pt x="3927" y="21600"/>
                </a:cubicBezTo>
                <a:close/>
                <a:moveTo>
                  <a:pt x="175" y="1964"/>
                </a:moveTo>
                <a:lnTo>
                  <a:pt x="1250" y="1964"/>
                </a:lnTo>
                <a:cubicBezTo>
                  <a:pt x="1423" y="1670"/>
                  <a:pt x="1669" y="1426"/>
                  <a:pt x="1964" y="1254"/>
                </a:cubicBezTo>
                <a:lnTo>
                  <a:pt x="1964" y="180"/>
                </a:lnTo>
                <a:cubicBezTo>
                  <a:pt x="1130" y="477"/>
                  <a:pt x="472" y="1133"/>
                  <a:pt x="175" y="19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6" name="Shape 2716">
            <a:extLst>
              <a:ext uri="{FF2B5EF4-FFF2-40B4-BE49-F238E27FC236}">
                <a16:creationId xmlns:a16="http://schemas.microsoft.com/office/drawing/2014/main" id="{C44F6F16-D5A4-BF46-A0F6-1A89DD47A2DF}"/>
              </a:ext>
            </a:extLst>
          </p:cNvPr>
          <p:cNvSpPr/>
          <p:nvPr/>
        </p:nvSpPr>
        <p:spPr>
          <a:xfrm>
            <a:off x="4181472" y="39792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2" y="6873"/>
                  <a:pt x="6873" y="7092"/>
                  <a:pt x="6873" y="7364"/>
                </a:cubicBezTo>
                <a:lnTo>
                  <a:pt x="6873" y="14236"/>
                </a:lnTo>
                <a:cubicBezTo>
                  <a:pt x="6873" y="14508"/>
                  <a:pt x="7092" y="14727"/>
                  <a:pt x="7364" y="14727"/>
                </a:cubicBezTo>
                <a:lnTo>
                  <a:pt x="14236" y="14727"/>
                </a:lnTo>
                <a:cubicBezTo>
                  <a:pt x="14508" y="14727"/>
                  <a:pt x="14727" y="14508"/>
                  <a:pt x="14727" y="14236"/>
                </a:cubicBezTo>
                <a:lnTo>
                  <a:pt x="14727" y="7364"/>
                </a:lnTo>
                <a:cubicBezTo>
                  <a:pt x="14727" y="7092"/>
                  <a:pt x="14508" y="6873"/>
                  <a:pt x="14236" y="6873"/>
                </a:cubicBezTo>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7673"/>
                </a:moveTo>
                <a:lnTo>
                  <a:pt x="21600" y="17673"/>
                </a:lnTo>
                <a:lnTo>
                  <a:pt x="21600" y="15709"/>
                </a:lnTo>
                <a:lnTo>
                  <a:pt x="20618" y="15709"/>
                </a:lnTo>
                <a:cubicBezTo>
                  <a:pt x="20618" y="15709"/>
                  <a:pt x="20618" y="17673"/>
                  <a:pt x="20618" y="17673"/>
                </a:cubicBezTo>
                <a:close/>
                <a:moveTo>
                  <a:pt x="15709" y="982"/>
                </a:moveTo>
                <a:lnTo>
                  <a:pt x="17673" y="982"/>
                </a:lnTo>
                <a:lnTo>
                  <a:pt x="17673" y="0"/>
                </a:lnTo>
                <a:lnTo>
                  <a:pt x="15709" y="0"/>
                </a:lnTo>
                <a:cubicBezTo>
                  <a:pt x="15709" y="0"/>
                  <a:pt x="15709" y="982"/>
                  <a:pt x="15709" y="982"/>
                </a:cubicBezTo>
                <a:close/>
                <a:moveTo>
                  <a:pt x="3927" y="982"/>
                </a:moveTo>
                <a:lnTo>
                  <a:pt x="5891" y="982"/>
                </a:lnTo>
                <a:lnTo>
                  <a:pt x="5891" y="0"/>
                </a:lnTo>
                <a:lnTo>
                  <a:pt x="3927" y="0"/>
                </a:lnTo>
                <a:cubicBezTo>
                  <a:pt x="3927" y="0"/>
                  <a:pt x="3927" y="982"/>
                  <a:pt x="3927" y="982"/>
                </a:cubicBezTo>
                <a:close/>
                <a:moveTo>
                  <a:pt x="20618" y="13745"/>
                </a:moveTo>
                <a:lnTo>
                  <a:pt x="21600" y="13745"/>
                </a:lnTo>
                <a:lnTo>
                  <a:pt x="21600" y="11782"/>
                </a:lnTo>
                <a:lnTo>
                  <a:pt x="20618" y="11782"/>
                </a:lnTo>
                <a:cubicBezTo>
                  <a:pt x="20618" y="11782"/>
                  <a:pt x="20618" y="13745"/>
                  <a:pt x="20618" y="13745"/>
                </a:cubicBezTo>
                <a:close/>
                <a:moveTo>
                  <a:pt x="982" y="7855"/>
                </a:moveTo>
                <a:lnTo>
                  <a:pt x="0" y="7855"/>
                </a:lnTo>
                <a:lnTo>
                  <a:pt x="0" y="9818"/>
                </a:lnTo>
                <a:lnTo>
                  <a:pt x="982" y="9818"/>
                </a:lnTo>
                <a:cubicBezTo>
                  <a:pt x="982" y="9818"/>
                  <a:pt x="982" y="7855"/>
                  <a:pt x="982" y="7855"/>
                </a:cubicBezTo>
                <a:close/>
                <a:moveTo>
                  <a:pt x="9818" y="0"/>
                </a:moveTo>
                <a:lnTo>
                  <a:pt x="7855" y="0"/>
                </a:lnTo>
                <a:lnTo>
                  <a:pt x="7855" y="982"/>
                </a:lnTo>
                <a:lnTo>
                  <a:pt x="9818" y="982"/>
                </a:lnTo>
                <a:cubicBezTo>
                  <a:pt x="9818" y="982"/>
                  <a:pt x="9818" y="0"/>
                  <a:pt x="9818" y="0"/>
                </a:cubicBezTo>
                <a:close/>
                <a:moveTo>
                  <a:pt x="982" y="3927"/>
                </a:moveTo>
                <a:lnTo>
                  <a:pt x="0" y="3927"/>
                </a:lnTo>
                <a:lnTo>
                  <a:pt x="0" y="5891"/>
                </a:lnTo>
                <a:lnTo>
                  <a:pt x="982" y="5891"/>
                </a:lnTo>
                <a:cubicBezTo>
                  <a:pt x="982" y="5891"/>
                  <a:pt x="982" y="3927"/>
                  <a:pt x="982" y="3927"/>
                </a:cubicBezTo>
                <a:close/>
                <a:moveTo>
                  <a:pt x="20350" y="1964"/>
                </a:moveTo>
                <a:lnTo>
                  <a:pt x="21426" y="1964"/>
                </a:lnTo>
                <a:cubicBezTo>
                  <a:pt x="21128" y="1133"/>
                  <a:pt x="20470" y="477"/>
                  <a:pt x="19636" y="180"/>
                </a:cubicBezTo>
                <a:lnTo>
                  <a:pt x="19636" y="1254"/>
                </a:lnTo>
                <a:cubicBezTo>
                  <a:pt x="19931" y="1426"/>
                  <a:pt x="20177" y="1670"/>
                  <a:pt x="20350" y="1964"/>
                </a:cubicBezTo>
                <a:moveTo>
                  <a:pt x="13745" y="0"/>
                </a:moveTo>
                <a:lnTo>
                  <a:pt x="11782" y="0"/>
                </a:lnTo>
                <a:lnTo>
                  <a:pt x="11782" y="982"/>
                </a:lnTo>
                <a:lnTo>
                  <a:pt x="13745" y="982"/>
                </a:lnTo>
                <a:cubicBezTo>
                  <a:pt x="13745" y="982"/>
                  <a:pt x="13745" y="0"/>
                  <a:pt x="13745" y="0"/>
                </a:cubicBezTo>
                <a:close/>
                <a:moveTo>
                  <a:pt x="3927" y="21600"/>
                </a:moveTo>
                <a:lnTo>
                  <a:pt x="5891" y="21600"/>
                </a:lnTo>
                <a:lnTo>
                  <a:pt x="5891" y="20618"/>
                </a:lnTo>
                <a:lnTo>
                  <a:pt x="3927" y="20618"/>
                </a:lnTo>
                <a:cubicBezTo>
                  <a:pt x="3927" y="20618"/>
                  <a:pt x="3927" y="21600"/>
                  <a:pt x="3927" y="21600"/>
                </a:cubicBezTo>
                <a:close/>
                <a:moveTo>
                  <a:pt x="1250" y="19636"/>
                </a:moveTo>
                <a:lnTo>
                  <a:pt x="175" y="19636"/>
                </a:lnTo>
                <a:cubicBezTo>
                  <a:pt x="472" y="20467"/>
                  <a:pt x="1130" y="21123"/>
                  <a:pt x="1964" y="21420"/>
                </a:cubicBezTo>
                <a:lnTo>
                  <a:pt x="1964" y="20346"/>
                </a:lnTo>
                <a:cubicBezTo>
                  <a:pt x="1669" y="20174"/>
                  <a:pt x="1423" y="19929"/>
                  <a:pt x="1250" y="19636"/>
                </a:cubicBezTo>
                <a:moveTo>
                  <a:pt x="175" y="1964"/>
                </a:moveTo>
                <a:lnTo>
                  <a:pt x="1250" y="1964"/>
                </a:lnTo>
                <a:cubicBezTo>
                  <a:pt x="1423" y="1670"/>
                  <a:pt x="1669" y="1426"/>
                  <a:pt x="1964" y="1254"/>
                </a:cubicBezTo>
                <a:lnTo>
                  <a:pt x="1964" y="180"/>
                </a:lnTo>
                <a:cubicBezTo>
                  <a:pt x="1130" y="477"/>
                  <a:pt x="472" y="1133"/>
                  <a:pt x="175" y="1964"/>
                </a:cubicBezTo>
                <a:moveTo>
                  <a:pt x="982" y="15709"/>
                </a:moveTo>
                <a:lnTo>
                  <a:pt x="0" y="15709"/>
                </a:lnTo>
                <a:lnTo>
                  <a:pt x="0" y="17673"/>
                </a:lnTo>
                <a:lnTo>
                  <a:pt x="982" y="17673"/>
                </a:lnTo>
                <a:cubicBezTo>
                  <a:pt x="982" y="17673"/>
                  <a:pt x="982" y="15709"/>
                  <a:pt x="982" y="15709"/>
                </a:cubicBezTo>
                <a:close/>
                <a:moveTo>
                  <a:pt x="982" y="11782"/>
                </a:moveTo>
                <a:lnTo>
                  <a:pt x="0" y="11782"/>
                </a:lnTo>
                <a:lnTo>
                  <a:pt x="0" y="13745"/>
                </a:lnTo>
                <a:lnTo>
                  <a:pt x="982" y="13745"/>
                </a:lnTo>
                <a:cubicBezTo>
                  <a:pt x="982" y="13745"/>
                  <a:pt x="982" y="11782"/>
                  <a:pt x="982" y="11782"/>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7" name="Shape 2717">
            <a:extLst>
              <a:ext uri="{FF2B5EF4-FFF2-40B4-BE49-F238E27FC236}">
                <a16:creationId xmlns:a16="http://schemas.microsoft.com/office/drawing/2014/main" id="{17FD06F5-16DA-E840-9D44-9DEA39D88844}"/>
              </a:ext>
            </a:extLst>
          </p:cNvPr>
          <p:cNvSpPr/>
          <p:nvPr/>
        </p:nvSpPr>
        <p:spPr>
          <a:xfrm>
            <a:off x="4614973" y="39792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727" y="11782"/>
                </a:moveTo>
                <a:cubicBezTo>
                  <a:pt x="14592" y="11782"/>
                  <a:pt x="14469" y="11837"/>
                  <a:pt x="14380" y="11926"/>
                </a:cubicBezTo>
                <a:lnTo>
                  <a:pt x="11291" y="15015"/>
                </a:lnTo>
                <a:lnTo>
                  <a:pt x="11291" y="5400"/>
                </a:lnTo>
                <a:cubicBezTo>
                  <a:pt x="11291" y="5129"/>
                  <a:pt x="11071" y="4909"/>
                  <a:pt x="10800" y="4909"/>
                </a:cubicBezTo>
                <a:cubicBezTo>
                  <a:pt x="10529" y="4909"/>
                  <a:pt x="10309" y="5129"/>
                  <a:pt x="10309" y="5400"/>
                </a:cubicBezTo>
                <a:lnTo>
                  <a:pt x="10309" y="15015"/>
                </a:lnTo>
                <a:lnTo>
                  <a:pt x="7220" y="11926"/>
                </a:lnTo>
                <a:cubicBezTo>
                  <a:pt x="7131" y="11837"/>
                  <a:pt x="7008" y="11782"/>
                  <a:pt x="6873" y="11782"/>
                </a:cubicBezTo>
                <a:cubicBezTo>
                  <a:pt x="6601" y="11782"/>
                  <a:pt x="6382" y="12001"/>
                  <a:pt x="6382" y="12273"/>
                </a:cubicBezTo>
                <a:cubicBezTo>
                  <a:pt x="6382" y="12408"/>
                  <a:pt x="6437" y="12531"/>
                  <a:pt x="6526" y="12620"/>
                </a:cubicBezTo>
                <a:lnTo>
                  <a:pt x="10453" y="16547"/>
                </a:lnTo>
                <a:cubicBezTo>
                  <a:pt x="10542" y="16636"/>
                  <a:pt x="10664" y="16691"/>
                  <a:pt x="10800" y="16691"/>
                </a:cubicBezTo>
                <a:cubicBezTo>
                  <a:pt x="10936" y="16691"/>
                  <a:pt x="11058" y="16636"/>
                  <a:pt x="11147" y="16547"/>
                </a:cubicBezTo>
                <a:lnTo>
                  <a:pt x="15074" y="12620"/>
                </a:lnTo>
                <a:cubicBezTo>
                  <a:pt x="15163" y="12531"/>
                  <a:pt x="15218" y="12408"/>
                  <a:pt x="15218" y="12273"/>
                </a:cubicBezTo>
                <a:cubicBezTo>
                  <a:pt x="15218" y="12001"/>
                  <a:pt x="14999" y="11782"/>
                  <a:pt x="14727" y="11782"/>
                </a:cubicBezTo>
                <a:moveTo>
                  <a:pt x="11782" y="21600"/>
                </a:moveTo>
                <a:lnTo>
                  <a:pt x="13745" y="21600"/>
                </a:lnTo>
                <a:lnTo>
                  <a:pt x="13745" y="20618"/>
                </a:lnTo>
                <a:lnTo>
                  <a:pt x="11782" y="20618"/>
                </a:lnTo>
                <a:cubicBezTo>
                  <a:pt x="11782" y="20618"/>
                  <a:pt x="11782" y="21600"/>
                  <a:pt x="11782" y="21600"/>
                </a:cubicBezTo>
                <a:close/>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20618" y="9818"/>
                </a:moveTo>
                <a:lnTo>
                  <a:pt x="21600" y="9818"/>
                </a:lnTo>
                <a:lnTo>
                  <a:pt x="21600" y="7855"/>
                </a:lnTo>
                <a:lnTo>
                  <a:pt x="20618" y="7855"/>
                </a:lnTo>
                <a:cubicBezTo>
                  <a:pt x="20618" y="7855"/>
                  <a:pt x="20618" y="9818"/>
                  <a:pt x="20618" y="9818"/>
                </a:cubicBezTo>
                <a:close/>
                <a:moveTo>
                  <a:pt x="3927" y="982"/>
                </a:moveTo>
                <a:lnTo>
                  <a:pt x="5891" y="982"/>
                </a:lnTo>
                <a:lnTo>
                  <a:pt x="5891" y="0"/>
                </a:lnTo>
                <a:lnTo>
                  <a:pt x="3927" y="0"/>
                </a:lnTo>
                <a:cubicBezTo>
                  <a:pt x="3927" y="0"/>
                  <a:pt x="3927" y="982"/>
                  <a:pt x="3927"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17673"/>
                </a:moveTo>
                <a:lnTo>
                  <a:pt x="21600" y="17673"/>
                </a:lnTo>
                <a:lnTo>
                  <a:pt x="21600" y="15709"/>
                </a:lnTo>
                <a:lnTo>
                  <a:pt x="20618" y="15709"/>
                </a:lnTo>
                <a:cubicBezTo>
                  <a:pt x="20618" y="15709"/>
                  <a:pt x="20618" y="17673"/>
                  <a:pt x="20618" y="1767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982" y="3927"/>
                </a:moveTo>
                <a:lnTo>
                  <a:pt x="0" y="3927"/>
                </a:lnTo>
                <a:lnTo>
                  <a:pt x="0" y="5891"/>
                </a:lnTo>
                <a:lnTo>
                  <a:pt x="982" y="5891"/>
                </a:lnTo>
                <a:cubicBezTo>
                  <a:pt x="982" y="5891"/>
                  <a:pt x="982" y="3927"/>
                  <a:pt x="982" y="3927"/>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8" y="1133"/>
                  <a:pt x="20470" y="477"/>
                  <a:pt x="19636" y="180"/>
                </a:cubicBezTo>
                <a:lnTo>
                  <a:pt x="19636" y="1254"/>
                </a:lnTo>
                <a:cubicBezTo>
                  <a:pt x="19931" y="1426"/>
                  <a:pt x="20177" y="1670"/>
                  <a:pt x="20350" y="1964"/>
                </a:cubicBezTo>
                <a:moveTo>
                  <a:pt x="982" y="7855"/>
                </a:moveTo>
                <a:lnTo>
                  <a:pt x="0" y="7855"/>
                </a:lnTo>
                <a:lnTo>
                  <a:pt x="0" y="9818"/>
                </a:lnTo>
                <a:lnTo>
                  <a:pt x="982" y="9818"/>
                </a:lnTo>
                <a:cubicBezTo>
                  <a:pt x="982" y="9818"/>
                  <a:pt x="982" y="7855"/>
                  <a:pt x="982" y="7855"/>
                </a:cubicBezTo>
                <a:close/>
                <a:moveTo>
                  <a:pt x="13745" y="0"/>
                </a:moveTo>
                <a:lnTo>
                  <a:pt x="11782" y="0"/>
                </a:lnTo>
                <a:lnTo>
                  <a:pt x="11782" y="982"/>
                </a:lnTo>
                <a:lnTo>
                  <a:pt x="13745" y="982"/>
                </a:lnTo>
                <a:cubicBezTo>
                  <a:pt x="13745" y="982"/>
                  <a:pt x="13745" y="0"/>
                  <a:pt x="13745" y="0"/>
                </a:cubicBezTo>
                <a:close/>
                <a:moveTo>
                  <a:pt x="982" y="11782"/>
                </a:moveTo>
                <a:lnTo>
                  <a:pt x="0" y="11782"/>
                </a:lnTo>
                <a:lnTo>
                  <a:pt x="0" y="13745"/>
                </a:lnTo>
                <a:lnTo>
                  <a:pt x="982" y="13745"/>
                </a:lnTo>
                <a:cubicBezTo>
                  <a:pt x="982" y="13745"/>
                  <a:pt x="982" y="11782"/>
                  <a:pt x="982" y="11782"/>
                </a:cubicBezTo>
                <a:close/>
                <a:moveTo>
                  <a:pt x="175" y="1964"/>
                </a:moveTo>
                <a:lnTo>
                  <a:pt x="1250" y="1964"/>
                </a:lnTo>
                <a:cubicBezTo>
                  <a:pt x="1423" y="1670"/>
                  <a:pt x="1669" y="1426"/>
                  <a:pt x="1964" y="1254"/>
                </a:cubicBezTo>
                <a:lnTo>
                  <a:pt x="1964" y="180"/>
                </a:lnTo>
                <a:cubicBezTo>
                  <a:pt x="1130" y="477"/>
                  <a:pt x="472" y="1133"/>
                  <a:pt x="175" y="1964"/>
                </a:cubicBezTo>
                <a:moveTo>
                  <a:pt x="1250" y="19636"/>
                </a:moveTo>
                <a:lnTo>
                  <a:pt x="175" y="19636"/>
                </a:lnTo>
                <a:cubicBezTo>
                  <a:pt x="472" y="20467"/>
                  <a:pt x="1130" y="21123"/>
                  <a:pt x="1964" y="21420"/>
                </a:cubicBezTo>
                <a:lnTo>
                  <a:pt x="1964" y="20346"/>
                </a:lnTo>
                <a:cubicBezTo>
                  <a:pt x="1669" y="20174"/>
                  <a:pt x="1423" y="19929"/>
                  <a:pt x="1250" y="19636"/>
                </a:cubicBezTo>
                <a:moveTo>
                  <a:pt x="3927" y="21600"/>
                </a:moveTo>
                <a:lnTo>
                  <a:pt x="5891" y="21600"/>
                </a:lnTo>
                <a:lnTo>
                  <a:pt x="5891" y="20618"/>
                </a:lnTo>
                <a:lnTo>
                  <a:pt x="3927" y="20618"/>
                </a:lnTo>
                <a:cubicBezTo>
                  <a:pt x="3927" y="20618"/>
                  <a:pt x="3927" y="21600"/>
                  <a:pt x="3927" y="21600"/>
                </a:cubicBezTo>
                <a:close/>
                <a:moveTo>
                  <a:pt x="982" y="15709"/>
                </a:moveTo>
                <a:lnTo>
                  <a:pt x="0" y="15709"/>
                </a:lnTo>
                <a:lnTo>
                  <a:pt x="0" y="17673"/>
                </a:lnTo>
                <a:lnTo>
                  <a:pt x="982" y="17673"/>
                </a:lnTo>
                <a:cubicBezTo>
                  <a:pt x="982" y="17673"/>
                  <a:pt x="982" y="15709"/>
                  <a:pt x="982" y="15709"/>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8" name="Shape 2718">
            <a:extLst>
              <a:ext uri="{FF2B5EF4-FFF2-40B4-BE49-F238E27FC236}">
                <a16:creationId xmlns:a16="http://schemas.microsoft.com/office/drawing/2014/main" id="{1C4C07CF-2EA5-F646-AB61-EF2E558241E2}"/>
              </a:ext>
            </a:extLst>
          </p:cNvPr>
          <p:cNvSpPr/>
          <p:nvPr/>
        </p:nvSpPr>
        <p:spPr>
          <a:xfrm>
            <a:off x="714759"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3927" y="982"/>
                </a:moveTo>
                <a:lnTo>
                  <a:pt x="5891" y="982"/>
                </a:lnTo>
                <a:lnTo>
                  <a:pt x="5891" y="0"/>
                </a:lnTo>
                <a:lnTo>
                  <a:pt x="3927" y="0"/>
                </a:lnTo>
                <a:cubicBezTo>
                  <a:pt x="3927" y="0"/>
                  <a:pt x="3927" y="982"/>
                  <a:pt x="3927" y="982"/>
                </a:cubicBezTo>
                <a:close/>
                <a:moveTo>
                  <a:pt x="11782" y="21600"/>
                </a:moveTo>
                <a:lnTo>
                  <a:pt x="13745" y="21600"/>
                </a:lnTo>
                <a:lnTo>
                  <a:pt x="13745" y="20618"/>
                </a:lnTo>
                <a:lnTo>
                  <a:pt x="11782" y="20618"/>
                </a:lnTo>
                <a:cubicBezTo>
                  <a:pt x="11782" y="20618"/>
                  <a:pt x="11782" y="21600"/>
                  <a:pt x="11782" y="21600"/>
                </a:cubicBezTo>
                <a:close/>
                <a:moveTo>
                  <a:pt x="15709" y="21600"/>
                </a:moveTo>
                <a:lnTo>
                  <a:pt x="17673" y="21600"/>
                </a:lnTo>
                <a:lnTo>
                  <a:pt x="17673" y="20618"/>
                </a:lnTo>
                <a:lnTo>
                  <a:pt x="15709" y="20618"/>
                </a:lnTo>
                <a:cubicBezTo>
                  <a:pt x="15709" y="20618"/>
                  <a:pt x="15709" y="21600"/>
                  <a:pt x="15709" y="21600"/>
                </a:cubicBezTo>
                <a:close/>
                <a:moveTo>
                  <a:pt x="20618" y="5891"/>
                </a:moveTo>
                <a:lnTo>
                  <a:pt x="21600" y="5891"/>
                </a:lnTo>
                <a:lnTo>
                  <a:pt x="21600" y="3927"/>
                </a:lnTo>
                <a:lnTo>
                  <a:pt x="20618" y="3927"/>
                </a:lnTo>
                <a:cubicBezTo>
                  <a:pt x="20618" y="3927"/>
                  <a:pt x="20618" y="5891"/>
                  <a:pt x="20618" y="5891"/>
                </a:cubicBezTo>
                <a:close/>
                <a:moveTo>
                  <a:pt x="11147" y="5053"/>
                </a:moveTo>
                <a:cubicBezTo>
                  <a:pt x="11058" y="4964"/>
                  <a:pt x="10935" y="4909"/>
                  <a:pt x="10800" y="4909"/>
                </a:cubicBezTo>
                <a:cubicBezTo>
                  <a:pt x="10665" y="4909"/>
                  <a:pt x="10542" y="4964"/>
                  <a:pt x="10453" y="5053"/>
                </a:cubicBezTo>
                <a:lnTo>
                  <a:pt x="6526" y="8980"/>
                </a:lnTo>
                <a:cubicBezTo>
                  <a:pt x="6437" y="9069"/>
                  <a:pt x="6382" y="9192"/>
                  <a:pt x="6382" y="9327"/>
                </a:cubicBezTo>
                <a:cubicBezTo>
                  <a:pt x="6382" y="9599"/>
                  <a:pt x="6602" y="9818"/>
                  <a:pt x="6873" y="9818"/>
                </a:cubicBezTo>
                <a:cubicBezTo>
                  <a:pt x="7008" y="9818"/>
                  <a:pt x="7131" y="9764"/>
                  <a:pt x="7220" y="9674"/>
                </a:cubicBezTo>
                <a:lnTo>
                  <a:pt x="10309" y="6585"/>
                </a:lnTo>
                <a:lnTo>
                  <a:pt x="10309" y="16200"/>
                </a:lnTo>
                <a:cubicBezTo>
                  <a:pt x="10309" y="16471"/>
                  <a:pt x="10529" y="16691"/>
                  <a:pt x="10800" y="16691"/>
                </a:cubicBezTo>
                <a:cubicBezTo>
                  <a:pt x="11071" y="16691"/>
                  <a:pt x="11291" y="16471"/>
                  <a:pt x="11291" y="16200"/>
                </a:cubicBezTo>
                <a:lnTo>
                  <a:pt x="11291" y="6585"/>
                </a:lnTo>
                <a:lnTo>
                  <a:pt x="14380" y="9674"/>
                </a:lnTo>
                <a:cubicBezTo>
                  <a:pt x="14469" y="9764"/>
                  <a:pt x="14592" y="9818"/>
                  <a:pt x="14727" y="9818"/>
                </a:cubicBezTo>
                <a:cubicBezTo>
                  <a:pt x="14998" y="9818"/>
                  <a:pt x="15218" y="9599"/>
                  <a:pt x="15218" y="9327"/>
                </a:cubicBezTo>
                <a:cubicBezTo>
                  <a:pt x="15218" y="9192"/>
                  <a:pt x="15163" y="9069"/>
                  <a:pt x="15074" y="8980"/>
                </a:cubicBezTo>
                <a:cubicBezTo>
                  <a:pt x="15074" y="8980"/>
                  <a:pt x="11147" y="5053"/>
                  <a:pt x="11147" y="505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20618" y="9818"/>
                </a:moveTo>
                <a:lnTo>
                  <a:pt x="21600" y="9818"/>
                </a:lnTo>
                <a:lnTo>
                  <a:pt x="21600" y="7855"/>
                </a:lnTo>
                <a:lnTo>
                  <a:pt x="20618" y="7855"/>
                </a:lnTo>
                <a:cubicBezTo>
                  <a:pt x="20618" y="7855"/>
                  <a:pt x="20618" y="9818"/>
                  <a:pt x="20618" y="9818"/>
                </a:cubicBezTo>
                <a:close/>
                <a:moveTo>
                  <a:pt x="19636" y="20346"/>
                </a:moveTo>
                <a:lnTo>
                  <a:pt x="19636" y="21420"/>
                </a:lnTo>
                <a:cubicBezTo>
                  <a:pt x="20469" y="21123"/>
                  <a:pt x="21129" y="20467"/>
                  <a:pt x="21426" y="19636"/>
                </a:cubicBezTo>
                <a:lnTo>
                  <a:pt x="20350" y="19636"/>
                </a:lnTo>
                <a:cubicBezTo>
                  <a:pt x="20177" y="19929"/>
                  <a:pt x="19931" y="20174"/>
                  <a:pt x="19636" y="20346"/>
                </a:cubicBezTo>
                <a:moveTo>
                  <a:pt x="20618" y="17673"/>
                </a:moveTo>
                <a:lnTo>
                  <a:pt x="21600" y="17673"/>
                </a:lnTo>
                <a:lnTo>
                  <a:pt x="21600" y="15709"/>
                </a:lnTo>
                <a:lnTo>
                  <a:pt x="20618" y="15709"/>
                </a:lnTo>
                <a:cubicBezTo>
                  <a:pt x="20618" y="15709"/>
                  <a:pt x="20618" y="17673"/>
                  <a:pt x="20618" y="17673"/>
                </a:cubicBezTo>
                <a:close/>
                <a:moveTo>
                  <a:pt x="7855" y="21600"/>
                </a:moveTo>
                <a:lnTo>
                  <a:pt x="9818" y="21600"/>
                </a:lnTo>
                <a:lnTo>
                  <a:pt x="9818" y="20618"/>
                </a:lnTo>
                <a:lnTo>
                  <a:pt x="7855" y="20618"/>
                </a:lnTo>
                <a:cubicBezTo>
                  <a:pt x="7855" y="20618"/>
                  <a:pt x="7855" y="21600"/>
                  <a:pt x="7855" y="21600"/>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9" y="1133"/>
                  <a:pt x="20469" y="477"/>
                  <a:pt x="19636" y="180"/>
                </a:cubicBezTo>
                <a:lnTo>
                  <a:pt x="19636" y="1254"/>
                </a:lnTo>
                <a:cubicBezTo>
                  <a:pt x="19931" y="1426"/>
                  <a:pt x="20177" y="1670"/>
                  <a:pt x="20350" y="1964"/>
                </a:cubicBezTo>
                <a:moveTo>
                  <a:pt x="982" y="3927"/>
                </a:moveTo>
                <a:lnTo>
                  <a:pt x="0" y="3927"/>
                </a:lnTo>
                <a:lnTo>
                  <a:pt x="0" y="5891"/>
                </a:lnTo>
                <a:lnTo>
                  <a:pt x="982" y="5891"/>
                </a:lnTo>
                <a:cubicBezTo>
                  <a:pt x="982" y="5891"/>
                  <a:pt x="982" y="3927"/>
                  <a:pt x="982" y="3927"/>
                </a:cubicBezTo>
                <a:close/>
                <a:moveTo>
                  <a:pt x="3927" y="21600"/>
                </a:moveTo>
                <a:lnTo>
                  <a:pt x="5891" y="21600"/>
                </a:lnTo>
                <a:lnTo>
                  <a:pt x="5891" y="20618"/>
                </a:lnTo>
                <a:lnTo>
                  <a:pt x="3927" y="20618"/>
                </a:lnTo>
                <a:cubicBezTo>
                  <a:pt x="3927" y="20618"/>
                  <a:pt x="3927" y="21600"/>
                  <a:pt x="3927" y="21600"/>
                </a:cubicBezTo>
                <a:close/>
                <a:moveTo>
                  <a:pt x="13745" y="0"/>
                </a:moveTo>
                <a:lnTo>
                  <a:pt x="11782" y="0"/>
                </a:lnTo>
                <a:lnTo>
                  <a:pt x="11782" y="982"/>
                </a:lnTo>
                <a:lnTo>
                  <a:pt x="13745" y="982"/>
                </a:lnTo>
                <a:cubicBezTo>
                  <a:pt x="13745" y="982"/>
                  <a:pt x="13745" y="0"/>
                  <a:pt x="13745" y="0"/>
                </a:cubicBezTo>
                <a:close/>
                <a:moveTo>
                  <a:pt x="174" y="1964"/>
                </a:moveTo>
                <a:lnTo>
                  <a:pt x="1250" y="1964"/>
                </a:lnTo>
                <a:cubicBezTo>
                  <a:pt x="1423" y="1670"/>
                  <a:pt x="1669" y="1426"/>
                  <a:pt x="1964" y="1254"/>
                </a:cubicBezTo>
                <a:lnTo>
                  <a:pt x="1964" y="180"/>
                </a:lnTo>
                <a:cubicBezTo>
                  <a:pt x="1131" y="477"/>
                  <a:pt x="472" y="1133"/>
                  <a:pt x="174" y="1964"/>
                </a:cubicBezTo>
                <a:moveTo>
                  <a:pt x="1250" y="19636"/>
                </a:moveTo>
                <a:lnTo>
                  <a:pt x="174" y="19636"/>
                </a:lnTo>
                <a:cubicBezTo>
                  <a:pt x="472" y="20467"/>
                  <a:pt x="1131" y="21123"/>
                  <a:pt x="1964" y="21420"/>
                </a:cubicBezTo>
                <a:lnTo>
                  <a:pt x="1964" y="20346"/>
                </a:lnTo>
                <a:cubicBezTo>
                  <a:pt x="1669" y="20174"/>
                  <a:pt x="1423" y="19929"/>
                  <a:pt x="1250" y="19636"/>
                </a:cubicBezTo>
                <a:moveTo>
                  <a:pt x="982" y="11782"/>
                </a:moveTo>
                <a:lnTo>
                  <a:pt x="0" y="11782"/>
                </a:lnTo>
                <a:lnTo>
                  <a:pt x="0" y="13745"/>
                </a:lnTo>
                <a:lnTo>
                  <a:pt x="982" y="13745"/>
                </a:lnTo>
                <a:cubicBezTo>
                  <a:pt x="982" y="13745"/>
                  <a:pt x="982" y="11782"/>
                  <a:pt x="982" y="11782"/>
                </a:cubicBezTo>
                <a:close/>
                <a:moveTo>
                  <a:pt x="982" y="7855"/>
                </a:moveTo>
                <a:lnTo>
                  <a:pt x="0" y="7855"/>
                </a:lnTo>
                <a:lnTo>
                  <a:pt x="0" y="9818"/>
                </a:lnTo>
                <a:lnTo>
                  <a:pt x="982" y="9818"/>
                </a:lnTo>
                <a:cubicBezTo>
                  <a:pt x="982" y="9818"/>
                  <a:pt x="982" y="7855"/>
                  <a:pt x="982" y="7855"/>
                </a:cubicBezTo>
                <a:close/>
                <a:moveTo>
                  <a:pt x="982" y="15709"/>
                </a:moveTo>
                <a:lnTo>
                  <a:pt x="0" y="15709"/>
                </a:lnTo>
                <a:lnTo>
                  <a:pt x="0" y="17673"/>
                </a:lnTo>
                <a:lnTo>
                  <a:pt x="982" y="17673"/>
                </a:lnTo>
                <a:cubicBezTo>
                  <a:pt x="982" y="17673"/>
                  <a:pt x="982" y="15709"/>
                  <a:pt x="982" y="15709"/>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9" name="Shape 2719">
            <a:extLst>
              <a:ext uri="{FF2B5EF4-FFF2-40B4-BE49-F238E27FC236}">
                <a16:creationId xmlns:a16="http://schemas.microsoft.com/office/drawing/2014/main" id="{1EC7CEE2-7B94-4D47-AA97-A53988C7DDB4}"/>
              </a:ext>
            </a:extLst>
          </p:cNvPr>
          <p:cNvSpPr/>
          <p:nvPr/>
        </p:nvSpPr>
        <p:spPr>
          <a:xfrm>
            <a:off x="1148260" y="4412762"/>
            <a:ext cx="225781" cy="226426"/>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600"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7446" y="18078"/>
                </a:moveTo>
                <a:lnTo>
                  <a:pt x="18081" y="18771"/>
                </a:lnTo>
                <a:cubicBezTo>
                  <a:pt x="18572" y="18323"/>
                  <a:pt x="19024" y="17827"/>
                  <a:pt x="19424" y="17297"/>
                </a:cubicBezTo>
                <a:lnTo>
                  <a:pt x="18672" y="16732"/>
                </a:lnTo>
                <a:cubicBezTo>
                  <a:pt x="18307" y="17216"/>
                  <a:pt x="17894" y="17669"/>
                  <a:pt x="17446" y="18078"/>
                </a:cubicBezTo>
                <a:moveTo>
                  <a:pt x="19632" y="15184"/>
                </a:moveTo>
                <a:lnTo>
                  <a:pt x="20474" y="15602"/>
                </a:lnTo>
                <a:cubicBezTo>
                  <a:pt x="20770" y="15008"/>
                  <a:pt x="21012" y="14383"/>
                  <a:pt x="21194" y="13743"/>
                </a:cubicBezTo>
                <a:lnTo>
                  <a:pt x="20288" y="13487"/>
                </a:lnTo>
                <a:cubicBezTo>
                  <a:pt x="20123" y="14071"/>
                  <a:pt x="19901" y="14642"/>
                  <a:pt x="19632" y="15184"/>
                </a:cubicBezTo>
                <a:moveTo>
                  <a:pt x="2873" y="4886"/>
                </a:moveTo>
                <a:lnTo>
                  <a:pt x="2120" y="4322"/>
                </a:lnTo>
                <a:cubicBezTo>
                  <a:pt x="1721" y="4854"/>
                  <a:pt x="1369" y="5424"/>
                  <a:pt x="1074" y="6018"/>
                </a:cubicBezTo>
                <a:lnTo>
                  <a:pt x="1917" y="6435"/>
                </a:lnTo>
                <a:cubicBezTo>
                  <a:pt x="2186" y="5892"/>
                  <a:pt x="2508" y="5371"/>
                  <a:pt x="2873" y="4886"/>
                </a:cubicBezTo>
                <a:moveTo>
                  <a:pt x="943" y="11741"/>
                </a:moveTo>
                <a:lnTo>
                  <a:pt x="6" y="11829"/>
                </a:lnTo>
                <a:cubicBezTo>
                  <a:pt x="69" y="12492"/>
                  <a:pt x="194" y="13151"/>
                  <a:pt x="377" y="13786"/>
                </a:cubicBezTo>
                <a:lnTo>
                  <a:pt x="1281" y="13527"/>
                </a:lnTo>
                <a:cubicBezTo>
                  <a:pt x="1114" y="12946"/>
                  <a:pt x="1000" y="12346"/>
                  <a:pt x="943" y="11741"/>
                </a:cubicBezTo>
                <a:moveTo>
                  <a:pt x="1265" y="8133"/>
                </a:moveTo>
                <a:lnTo>
                  <a:pt x="359" y="7879"/>
                </a:lnTo>
                <a:cubicBezTo>
                  <a:pt x="179" y="8516"/>
                  <a:pt x="59" y="9176"/>
                  <a:pt x="0" y="9838"/>
                </a:cubicBezTo>
                <a:lnTo>
                  <a:pt x="938" y="9921"/>
                </a:lnTo>
                <a:cubicBezTo>
                  <a:pt x="991" y="9316"/>
                  <a:pt x="1101" y="8714"/>
                  <a:pt x="1265" y="8133"/>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765" y="182"/>
                </a:moveTo>
                <a:cubicBezTo>
                  <a:pt x="12115" y="61"/>
                  <a:pt x="11448" y="0"/>
                  <a:pt x="10788" y="0"/>
                </a:cubicBezTo>
                <a:lnTo>
                  <a:pt x="10787" y="0"/>
                </a:lnTo>
                <a:lnTo>
                  <a:pt x="10736" y="0"/>
                </a:lnTo>
                <a:lnTo>
                  <a:pt x="10779" y="940"/>
                </a:lnTo>
                <a:cubicBezTo>
                  <a:pt x="11389" y="940"/>
                  <a:pt x="12000" y="995"/>
                  <a:pt x="12594" y="1105"/>
                </a:cubicBezTo>
                <a:cubicBezTo>
                  <a:pt x="12594" y="1105"/>
                  <a:pt x="12765" y="182"/>
                  <a:pt x="12765" y="182"/>
                </a:cubicBezTo>
                <a:close/>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0" name="Shape 2720">
            <a:extLst>
              <a:ext uri="{FF2B5EF4-FFF2-40B4-BE49-F238E27FC236}">
                <a16:creationId xmlns:a16="http://schemas.microsoft.com/office/drawing/2014/main" id="{A7060C34-AB2C-E046-9CEA-8DD52455037A}"/>
              </a:ext>
            </a:extLst>
          </p:cNvPr>
          <p:cNvSpPr/>
          <p:nvPr/>
        </p:nvSpPr>
        <p:spPr>
          <a:xfrm>
            <a:off x="1581116" y="4412762"/>
            <a:ext cx="226426" cy="226426"/>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1" name="Shape 2721">
            <a:extLst>
              <a:ext uri="{FF2B5EF4-FFF2-40B4-BE49-F238E27FC236}">
                <a16:creationId xmlns:a16="http://schemas.microsoft.com/office/drawing/2014/main" id="{93C8C6FD-962B-094D-BB9B-F763FFE73261}"/>
              </a:ext>
            </a:extLst>
          </p:cNvPr>
          <p:cNvSpPr/>
          <p:nvPr/>
        </p:nvSpPr>
        <p:spPr>
          <a:xfrm>
            <a:off x="2014616" y="4412762"/>
            <a:ext cx="226426" cy="226426"/>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2" name="Shape 2722">
            <a:extLst>
              <a:ext uri="{FF2B5EF4-FFF2-40B4-BE49-F238E27FC236}">
                <a16:creationId xmlns:a16="http://schemas.microsoft.com/office/drawing/2014/main" id="{344FEF41-4554-E24B-B0EA-0E06B0FD3577}"/>
              </a:ext>
            </a:extLst>
          </p:cNvPr>
          <p:cNvSpPr/>
          <p:nvPr/>
        </p:nvSpPr>
        <p:spPr>
          <a:xfrm>
            <a:off x="2448116" y="4412762"/>
            <a:ext cx="226426" cy="226426"/>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3" name="Shape 2723">
            <a:extLst>
              <a:ext uri="{FF2B5EF4-FFF2-40B4-BE49-F238E27FC236}">
                <a16:creationId xmlns:a16="http://schemas.microsoft.com/office/drawing/2014/main" id="{418825B2-F74C-D646-850C-F6787A2650B7}"/>
              </a:ext>
            </a:extLst>
          </p:cNvPr>
          <p:cNvSpPr/>
          <p:nvPr/>
        </p:nvSpPr>
        <p:spPr>
          <a:xfrm>
            <a:off x="2881616"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8345" y="10309"/>
                </a:moveTo>
                <a:lnTo>
                  <a:pt x="7899" y="10309"/>
                </a:lnTo>
                <a:cubicBezTo>
                  <a:pt x="7974" y="9863"/>
                  <a:pt x="8153" y="9453"/>
                  <a:pt x="8405" y="9099"/>
                </a:cubicBezTo>
                <a:lnTo>
                  <a:pt x="8717" y="9412"/>
                </a:lnTo>
                <a:cubicBezTo>
                  <a:pt x="8909" y="9604"/>
                  <a:pt x="9220" y="9604"/>
                  <a:pt x="9412" y="9412"/>
                </a:cubicBezTo>
                <a:cubicBezTo>
                  <a:pt x="9603" y="9220"/>
                  <a:pt x="9603" y="8909"/>
                  <a:pt x="9412" y="8717"/>
                </a:cubicBezTo>
                <a:lnTo>
                  <a:pt x="9101" y="8407"/>
                </a:lnTo>
                <a:cubicBezTo>
                  <a:pt x="9454" y="8157"/>
                  <a:pt x="9864" y="7979"/>
                  <a:pt x="10309" y="7904"/>
                </a:cubicBezTo>
                <a:lnTo>
                  <a:pt x="10309" y="8345"/>
                </a:lnTo>
                <a:cubicBezTo>
                  <a:pt x="10309" y="8617"/>
                  <a:pt x="10529" y="8836"/>
                  <a:pt x="10800" y="8836"/>
                </a:cubicBezTo>
                <a:cubicBezTo>
                  <a:pt x="11071" y="8836"/>
                  <a:pt x="11291" y="8617"/>
                  <a:pt x="11291" y="8345"/>
                </a:cubicBezTo>
                <a:lnTo>
                  <a:pt x="11291" y="7904"/>
                </a:lnTo>
                <a:cubicBezTo>
                  <a:pt x="11737" y="7979"/>
                  <a:pt x="12146" y="8157"/>
                  <a:pt x="12499" y="8407"/>
                </a:cubicBezTo>
                <a:lnTo>
                  <a:pt x="12188" y="8717"/>
                </a:lnTo>
                <a:cubicBezTo>
                  <a:pt x="11997" y="8909"/>
                  <a:pt x="11997" y="9220"/>
                  <a:pt x="12188" y="9412"/>
                </a:cubicBezTo>
                <a:cubicBezTo>
                  <a:pt x="12380" y="9604"/>
                  <a:pt x="12691" y="9604"/>
                  <a:pt x="12883" y="9412"/>
                </a:cubicBezTo>
                <a:lnTo>
                  <a:pt x="13195" y="9099"/>
                </a:lnTo>
                <a:cubicBezTo>
                  <a:pt x="13447" y="9453"/>
                  <a:pt x="13626" y="9863"/>
                  <a:pt x="13701" y="10309"/>
                </a:cubicBezTo>
                <a:lnTo>
                  <a:pt x="13255" y="10309"/>
                </a:lnTo>
                <a:cubicBezTo>
                  <a:pt x="12983" y="10309"/>
                  <a:pt x="12764" y="10529"/>
                  <a:pt x="12764" y="10800"/>
                </a:cubicBezTo>
                <a:cubicBezTo>
                  <a:pt x="12764" y="11071"/>
                  <a:pt x="12983" y="11291"/>
                  <a:pt x="13255" y="11291"/>
                </a:cubicBezTo>
                <a:lnTo>
                  <a:pt x="13701" y="11291"/>
                </a:lnTo>
                <a:cubicBezTo>
                  <a:pt x="13626" y="11738"/>
                  <a:pt x="13447" y="12147"/>
                  <a:pt x="13195" y="12501"/>
                </a:cubicBezTo>
                <a:lnTo>
                  <a:pt x="12883" y="12188"/>
                </a:lnTo>
                <a:cubicBezTo>
                  <a:pt x="12691" y="11997"/>
                  <a:pt x="12380" y="11997"/>
                  <a:pt x="12188" y="12188"/>
                </a:cubicBezTo>
                <a:cubicBezTo>
                  <a:pt x="11997" y="12380"/>
                  <a:pt x="11997" y="12691"/>
                  <a:pt x="12188" y="12883"/>
                </a:cubicBezTo>
                <a:lnTo>
                  <a:pt x="12499" y="13193"/>
                </a:lnTo>
                <a:cubicBezTo>
                  <a:pt x="12146" y="13444"/>
                  <a:pt x="11737" y="13621"/>
                  <a:pt x="11291" y="13696"/>
                </a:cubicBezTo>
                <a:lnTo>
                  <a:pt x="11291" y="13255"/>
                </a:lnTo>
                <a:cubicBezTo>
                  <a:pt x="11291" y="12983"/>
                  <a:pt x="11071" y="12764"/>
                  <a:pt x="10800" y="12764"/>
                </a:cubicBezTo>
                <a:cubicBezTo>
                  <a:pt x="10529" y="12764"/>
                  <a:pt x="10309" y="12983"/>
                  <a:pt x="10309" y="13255"/>
                </a:cubicBezTo>
                <a:lnTo>
                  <a:pt x="10309" y="13696"/>
                </a:lnTo>
                <a:cubicBezTo>
                  <a:pt x="9864" y="13621"/>
                  <a:pt x="9454" y="13444"/>
                  <a:pt x="9101" y="13193"/>
                </a:cubicBezTo>
                <a:lnTo>
                  <a:pt x="9412" y="12883"/>
                </a:lnTo>
                <a:cubicBezTo>
                  <a:pt x="9603" y="12691"/>
                  <a:pt x="9603" y="12380"/>
                  <a:pt x="9412" y="12188"/>
                </a:cubicBezTo>
                <a:cubicBezTo>
                  <a:pt x="9220" y="11997"/>
                  <a:pt x="8909" y="11997"/>
                  <a:pt x="8717" y="12188"/>
                </a:cubicBezTo>
                <a:lnTo>
                  <a:pt x="8405" y="12501"/>
                </a:lnTo>
                <a:cubicBezTo>
                  <a:pt x="8153" y="12147"/>
                  <a:pt x="7974" y="11738"/>
                  <a:pt x="7899" y="11291"/>
                </a:cubicBezTo>
                <a:lnTo>
                  <a:pt x="8345" y="11291"/>
                </a:lnTo>
                <a:cubicBezTo>
                  <a:pt x="8617" y="11291"/>
                  <a:pt x="8836" y="11071"/>
                  <a:pt x="8836" y="10800"/>
                </a:cubicBezTo>
                <a:cubicBezTo>
                  <a:pt x="8836" y="10529"/>
                  <a:pt x="8617" y="10309"/>
                  <a:pt x="8345" y="10309"/>
                </a:cubicBezTo>
                <a:moveTo>
                  <a:pt x="8023" y="13577"/>
                </a:moveTo>
                <a:lnTo>
                  <a:pt x="8023" y="13578"/>
                </a:lnTo>
                <a:cubicBezTo>
                  <a:pt x="8734" y="14288"/>
                  <a:pt x="9716" y="14727"/>
                  <a:pt x="10800" y="14727"/>
                </a:cubicBezTo>
                <a:cubicBezTo>
                  <a:pt x="11884" y="14727"/>
                  <a:pt x="12866" y="14288"/>
                  <a:pt x="13577" y="13578"/>
                </a:cubicBezTo>
                <a:lnTo>
                  <a:pt x="13577" y="13577"/>
                </a:lnTo>
                <a:lnTo>
                  <a:pt x="13577" y="13577"/>
                </a:lnTo>
                <a:cubicBezTo>
                  <a:pt x="14288" y="12866"/>
                  <a:pt x="14727" y="11884"/>
                  <a:pt x="14727" y="10800"/>
                </a:cubicBezTo>
                <a:cubicBezTo>
                  <a:pt x="14727" y="8631"/>
                  <a:pt x="12969" y="6873"/>
                  <a:pt x="10800" y="6873"/>
                </a:cubicBezTo>
                <a:cubicBezTo>
                  <a:pt x="8631" y="6873"/>
                  <a:pt x="6873" y="8631"/>
                  <a:pt x="6873" y="10800"/>
                </a:cubicBezTo>
                <a:cubicBezTo>
                  <a:pt x="6873" y="11884"/>
                  <a:pt x="7311" y="12866"/>
                  <a:pt x="8023" y="13577"/>
                </a:cubicBezTo>
                <a:cubicBezTo>
                  <a:pt x="8023" y="13577"/>
                  <a:pt x="8023" y="13577"/>
                  <a:pt x="8023" y="13577"/>
                </a:cubicBezTo>
                <a:close/>
                <a:moveTo>
                  <a:pt x="10800" y="11782"/>
                </a:moveTo>
                <a:cubicBezTo>
                  <a:pt x="11342" y="11782"/>
                  <a:pt x="11782" y="11342"/>
                  <a:pt x="11782" y="10800"/>
                </a:cubicBezTo>
                <a:cubicBezTo>
                  <a:pt x="11782" y="10258"/>
                  <a:pt x="11342" y="9818"/>
                  <a:pt x="10800" y="9818"/>
                </a:cubicBezTo>
                <a:cubicBezTo>
                  <a:pt x="10258" y="9818"/>
                  <a:pt x="9818" y="10258"/>
                  <a:pt x="9818" y="10800"/>
                </a:cubicBezTo>
                <a:cubicBezTo>
                  <a:pt x="9818" y="11342"/>
                  <a:pt x="10258" y="11782"/>
                  <a:pt x="10800" y="11782"/>
                </a:cubicBezTo>
                <a:moveTo>
                  <a:pt x="17673" y="5891"/>
                </a:moveTo>
                <a:cubicBezTo>
                  <a:pt x="17131" y="5891"/>
                  <a:pt x="16691" y="6331"/>
                  <a:pt x="16691" y="6873"/>
                </a:cubicBezTo>
                <a:lnTo>
                  <a:pt x="16691" y="7855"/>
                </a:lnTo>
                <a:cubicBezTo>
                  <a:pt x="16691" y="8396"/>
                  <a:pt x="17131" y="8836"/>
                  <a:pt x="17673" y="8836"/>
                </a:cubicBezTo>
                <a:lnTo>
                  <a:pt x="17673" y="12764"/>
                </a:lnTo>
                <a:cubicBezTo>
                  <a:pt x="17131" y="12764"/>
                  <a:pt x="16691" y="13204"/>
                  <a:pt x="16691" y="13745"/>
                </a:cubicBezTo>
                <a:lnTo>
                  <a:pt x="16691" y="14727"/>
                </a:lnTo>
                <a:cubicBezTo>
                  <a:pt x="16691" y="15270"/>
                  <a:pt x="17131" y="15709"/>
                  <a:pt x="17673" y="15709"/>
                </a:cubicBezTo>
                <a:lnTo>
                  <a:pt x="17673" y="17673"/>
                </a:lnTo>
                <a:lnTo>
                  <a:pt x="3927" y="17673"/>
                </a:lnTo>
                <a:lnTo>
                  <a:pt x="3927" y="3927"/>
                </a:lnTo>
                <a:lnTo>
                  <a:pt x="17673" y="3927"/>
                </a:lnTo>
                <a:cubicBezTo>
                  <a:pt x="17673" y="3927"/>
                  <a:pt x="17673" y="5891"/>
                  <a:pt x="17673" y="5891"/>
                </a:cubicBezTo>
                <a:close/>
                <a:moveTo>
                  <a:pt x="18655" y="5891"/>
                </a:moveTo>
                <a:lnTo>
                  <a:pt x="18655" y="2945"/>
                </a:lnTo>
                <a:lnTo>
                  <a:pt x="2945" y="2945"/>
                </a:lnTo>
                <a:lnTo>
                  <a:pt x="2945" y="18655"/>
                </a:lnTo>
                <a:lnTo>
                  <a:pt x="18655" y="18655"/>
                </a:lnTo>
                <a:lnTo>
                  <a:pt x="18655" y="15709"/>
                </a:lnTo>
                <a:cubicBezTo>
                  <a:pt x="19196" y="15709"/>
                  <a:pt x="19636" y="15270"/>
                  <a:pt x="19636" y="14727"/>
                </a:cubicBezTo>
                <a:lnTo>
                  <a:pt x="19636" y="13745"/>
                </a:lnTo>
                <a:cubicBezTo>
                  <a:pt x="19636" y="13204"/>
                  <a:pt x="19196" y="12764"/>
                  <a:pt x="18655" y="12764"/>
                </a:cubicBezTo>
                <a:lnTo>
                  <a:pt x="18655" y="8836"/>
                </a:lnTo>
                <a:cubicBezTo>
                  <a:pt x="19196" y="8836"/>
                  <a:pt x="19636" y="8396"/>
                  <a:pt x="19636" y="7855"/>
                </a:cubicBezTo>
                <a:lnTo>
                  <a:pt x="19636" y="6873"/>
                </a:lnTo>
                <a:cubicBezTo>
                  <a:pt x="19636" y="6331"/>
                  <a:pt x="19196" y="5891"/>
                  <a:pt x="18655" y="58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4" name="Shape 2724">
            <a:extLst>
              <a:ext uri="{FF2B5EF4-FFF2-40B4-BE49-F238E27FC236}">
                <a16:creationId xmlns:a16="http://schemas.microsoft.com/office/drawing/2014/main" id="{0E77C32B-0C59-1E40-805B-6B2CE5F9B1FA}"/>
              </a:ext>
            </a:extLst>
          </p:cNvPr>
          <p:cNvSpPr/>
          <p:nvPr/>
        </p:nvSpPr>
        <p:spPr>
          <a:xfrm>
            <a:off x="3315117"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1782"/>
                </a:lnTo>
                <a:lnTo>
                  <a:pt x="15709" y="11782"/>
                </a:lnTo>
                <a:cubicBezTo>
                  <a:pt x="15709" y="11782"/>
                  <a:pt x="15709" y="15709"/>
                  <a:pt x="15709" y="15709"/>
                </a:cubicBezTo>
                <a:close/>
                <a:moveTo>
                  <a:pt x="16691" y="10800"/>
                </a:moveTo>
                <a:lnTo>
                  <a:pt x="4909" y="10800"/>
                </a:lnTo>
                <a:lnTo>
                  <a:pt x="4909" y="16691"/>
                </a:lnTo>
                <a:lnTo>
                  <a:pt x="16691" y="16691"/>
                </a:lnTo>
                <a:cubicBezTo>
                  <a:pt x="16691" y="16691"/>
                  <a:pt x="16691" y="10800"/>
                  <a:pt x="16691" y="10800"/>
                </a:cubicBezTo>
                <a:close/>
                <a:moveTo>
                  <a:pt x="11782" y="13745"/>
                </a:moveTo>
                <a:lnTo>
                  <a:pt x="9818" y="13745"/>
                </a:lnTo>
                <a:lnTo>
                  <a:pt x="9818" y="14727"/>
                </a:lnTo>
                <a:lnTo>
                  <a:pt x="11782" y="14727"/>
                </a:lnTo>
                <a:cubicBezTo>
                  <a:pt x="11782" y="14727"/>
                  <a:pt x="11782" y="13745"/>
                  <a:pt x="11782" y="13745"/>
                </a:cubicBezTo>
                <a:close/>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1782" y="5891"/>
                </a:moveTo>
                <a:lnTo>
                  <a:pt x="9818" y="5891"/>
                </a:lnTo>
                <a:lnTo>
                  <a:pt x="9818" y="6873"/>
                </a:lnTo>
                <a:lnTo>
                  <a:pt x="11782" y="6873"/>
                </a:lnTo>
                <a:cubicBezTo>
                  <a:pt x="11782" y="6873"/>
                  <a:pt x="11782" y="5891"/>
                  <a:pt x="11782" y="5891"/>
                </a:cubicBezTo>
                <a:close/>
                <a:moveTo>
                  <a:pt x="15709" y="7855"/>
                </a:moveTo>
                <a:lnTo>
                  <a:pt x="5891" y="7855"/>
                </a:lnTo>
                <a:lnTo>
                  <a:pt x="5891" y="3927"/>
                </a:lnTo>
                <a:lnTo>
                  <a:pt x="15709" y="3927"/>
                </a:lnTo>
                <a:cubicBezTo>
                  <a:pt x="15709" y="3927"/>
                  <a:pt x="15709" y="7855"/>
                  <a:pt x="15709" y="7855"/>
                </a:cubicBezTo>
                <a:close/>
                <a:moveTo>
                  <a:pt x="16691" y="2945"/>
                </a:moveTo>
                <a:lnTo>
                  <a:pt x="4909" y="2945"/>
                </a:lnTo>
                <a:lnTo>
                  <a:pt x="4909" y="8836"/>
                </a:lnTo>
                <a:lnTo>
                  <a:pt x="16691" y="8836"/>
                </a:lnTo>
                <a:cubicBezTo>
                  <a:pt x="16691" y="8836"/>
                  <a:pt x="16691" y="2945"/>
                  <a:pt x="16691" y="294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5" name="Shape 2725">
            <a:extLst>
              <a:ext uri="{FF2B5EF4-FFF2-40B4-BE49-F238E27FC236}">
                <a16:creationId xmlns:a16="http://schemas.microsoft.com/office/drawing/2014/main" id="{B9A3CA7D-3B34-8B4A-BCBB-0FCE5129CEF9}"/>
              </a:ext>
            </a:extLst>
          </p:cNvPr>
          <p:cNvSpPr/>
          <p:nvPr/>
        </p:nvSpPr>
        <p:spPr>
          <a:xfrm>
            <a:off x="3748618" y="4412762"/>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5709" y="10800"/>
                </a:moveTo>
                <a:lnTo>
                  <a:pt x="11782" y="10800"/>
                </a:lnTo>
                <a:lnTo>
                  <a:pt x="11782" y="9818"/>
                </a:lnTo>
                <a:lnTo>
                  <a:pt x="9818" y="9818"/>
                </a:lnTo>
                <a:lnTo>
                  <a:pt x="9818" y="10800"/>
                </a:lnTo>
                <a:lnTo>
                  <a:pt x="5891" y="10800"/>
                </a:lnTo>
                <a:lnTo>
                  <a:pt x="5891" y="8836"/>
                </a:lnTo>
                <a:lnTo>
                  <a:pt x="15709" y="8836"/>
                </a:lnTo>
                <a:cubicBezTo>
                  <a:pt x="15709" y="8836"/>
                  <a:pt x="15709" y="10800"/>
                  <a:pt x="15709" y="10800"/>
                </a:cubicBezTo>
                <a:close/>
                <a:moveTo>
                  <a:pt x="16691" y="7855"/>
                </a:moveTo>
                <a:lnTo>
                  <a:pt x="4909" y="7855"/>
                </a:lnTo>
                <a:lnTo>
                  <a:pt x="4909" y="11782"/>
                </a:lnTo>
                <a:lnTo>
                  <a:pt x="16691" y="11782"/>
                </a:lnTo>
                <a:cubicBezTo>
                  <a:pt x="16691" y="11782"/>
                  <a:pt x="16691" y="7855"/>
                  <a:pt x="16691" y="7855"/>
                </a:cubicBezTo>
                <a:close/>
                <a:moveTo>
                  <a:pt x="15709" y="15709"/>
                </a:moveTo>
                <a:lnTo>
                  <a:pt x="11782" y="15709"/>
                </a:lnTo>
                <a:lnTo>
                  <a:pt x="11782" y="14727"/>
                </a:lnTo>
                <a:lnTo>
                  <a:pt x="9818" y="14727"/>
                </a:lnTo>
                <a:lnTo>
                  <a:pt x="9818" y="15709"/>
                </a:lnTo>
                <a:lnTo>
                  <a:pt x="5891" y="15709"/>
                </a:lnTo>
                <a:lnTo>
                  <a:pt x="5891" y="13745"/>
                </a:lnTo>
                <a:lnTo>
                  <a:pt x="15709" y="13745"/>
                </a:lnTo>
                <a:cubicBezTo>
                  <a:pt x="15709" y="13745"/>
                  <a:pt x="15709" y="15709"/>
                  <a:pt x="15709" y="15709"/>
                </a:cubicBezTo>
                <a:close/>
                <a:moveTo>
                  <a:pt x="16691" y="12764"/>
                </a:moveTo>
                <a:lnTo>
                  <a:pt x="4909" y="12764"/>
                </a:lnTo>
                <a:lnTo>
                  <a:pt x="4909" y="16691"/>
                </a:lnTo>
                <a:lnTo>
                  <a:pt x="16691" y="16691"/>
                </a:lnTo>
                <a:cubicBezTo>
                  <a:pt x="16691" y="16691"/>
                  <a:pt x="16691" y="12764"/>
                  <a:pt x="16691" y="12764"/>
                </a:cubicBezTo>
                <a:close/>
                <a:moveTo>
                  <a:pt x="15709" y="5891"/>
                </a:moveTo>
                <a:lnTo>
                  <a:pt x="11782" y="5891"/>
                </a:lnTo>
                <a:lnTo>
                  <a:pt x="11782" y="4909"/>
                </a:lnTo>
                <a:lnTo>
                  <a:pt x="9818" y="4909"/>
                </a:lnTo>
                <a:lnTo>
                  <a:pt x="9818" y="5891"/>
                </a:lnTo>
                <a:lnTo>
                  <a:pt x="5891" y="5891"/>
                </a:lnTo>
                <a:lnTo>
                  <a:pt x="5891" y="3927"/>
                </a:lnTo>
                <a:lnTo>
                  <a:pt x="15709" y="3927"/>
                </a:lnTo>
                <a:cubicBezTo>
                  <a:pt x="15709" y="3927"/>
                  <a:pt x="15709" y="5891"/>
                  <a:pt x="15709" y="5891"/>
                </a:cubicBezTo>
                <a:close/>
                <a:moveTo>
                  <a:pt x="16691" y="2945"/>
                </a:moveTo>
                <a:lnTo>
                  <a:pt x="4909" y="2945"/>
                </a:lnTo>
                <a:lnTo>
                  <a:pt x="4909" y="6873"/>
                </a:lnTo>
                <a:lnTo>
                  <a:pt x="16691" y="6873"/>
                </a:lnTo>
                <a:cubicBezTo>
                  <a:pt x="16691" y="6873"/>
                  <a:pt x="16691" y="2945"/>
                  <a:pt x="16691" y="294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6" name="Shape 2726">
            <a:extLst>
              <a:ext uri="{FF2B5EF4-FFF2-40B4-BE49-F238E27FC236}">
                <a16:creationId xmlns:a16="http://schemas.microsoft.com/office/drawing/2014/main" id="{C7918CFE-F9AD-1C46-B330-04A2419A8F52}"/>
              </a:ext>
            </a:extLst>
          </p:cNvPr>
          <p:cNvSpPr/>
          <p:nvPr/>
        </p:nvSpPr>
        <p:spPr>
          <a:xfrm>
            <a:off x="4202115" y="4412762"/>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4800" y="13745"/>
                </a:moveTo>
                <a:lnTo>
                  <a:pt x="16800" y="13745"/>
                </a:lnTo>
                <a:lnTo>
                  <a:pt x="16800" y="17673"/>
                </a:lnTo>
                <a:lnTo>
                  <a:pt x="4800" y="17673"/>
                </a:lnTo>
                <a:cubicBezTo>
                  <a:pt x="4800" y="17673"/>
                  <a:pt x="4800" y="13745"/>
                  <a:pt x="4800" y="13745"/>
                </a:cubicBezTo>
                <a:close/>
                <a:moveTo>
                  <a:pt x="4800" y="8836"/>
                </a:moveTo>
                <a:lnTo>
                  <a:pt x="16800" y="8836"/>
                </a:lnTo>
                <a:lnTo>
                  <a:pt x="16800" y="12764"/>
                </a:lnTo>
                <a:lnTo>
                  <a:pt x="4800" y="12764"/>
                </a:lnTo>
                <a:cubicBezTo>
                  <a:pt x="4800" y="12764"/>
                  <a:pt x="4800" y="8836"/>
                  <a:pt x="4800" y="8836"/>
                </a:cubicBezTo>
                <a:close/>
                <a:moveTo>
                  <a:pt x="4800" y="3927"/>
                </a:moveTo>
                <a:lnTo>
                  <a:pt x="16800" y="3927"/>
                </a:lnTo>
                <a:lnTo>
                  <a:pt x="16800" y="7855"/>
                </a:lnTo>
                <a:lnTo>
                  <a:pt x="4800" y="7855"/>
                </a:lnTo>
                <a:cubicBezTo>
                  <a:pt x="4800" y="7855"/>
                  <a:pt x="4800" y="3927"/>
                  <a:pt x="4800" y="3927"/>
                </a:cubicBezTo>
                <a:close/>
                <a:moveTo>
                  <a:pt x="3600" y="18655"/>
                </a:moveTo>
                <a:lnTo>
                  <a:pt x="18000" y="18655"/>
                </a:lnTo>
                <a:lnTo>
                  <a:pt x="18000" y="2945"/>
                </a:lnTo>
                <a:lnTo>
                  <a:pt x="3600" y="2945"/>
                </a:lnTo>
                <a:cubicBezTo>
                  <a:pt x="3600" y="2945"/>
                  <a:pt x="3600" y="18655"/>
                  <a:pt x="3600" y="18655"/>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9600" y="16691"/>
                </a:moveTo>
                <a:lnTo>
                  <a:pt x="12000" y="16691"/>
                </a:lnTo>
                <a:lnTo>
                  <a:pt x="12000" y="15709"/>
                </a:lnTo>
                <a:lnTo>
                  <a:pt x="9600" y="15709"/>
                </a:lnTo>
                <a:cubicBezTo>
                  <a:pt x="9600" y="15709"/>
                  <a:pt x="9600" y="16691"/>
                  <a:pt x="9600" y="16691"/>
                </a:cubicBezTo>
                <a:close/>
                <a:moveTo>
                  <a:pt x="9600" y="6873"/>
                </a:moveTo>
                <a:lnTo>
                  <a:pt x="12000" y="6873"/>
                </a:lnTo>
                <a:lnTo>
                  <a:pt x="12000" y="5891"/>
                </a:lnTo>
                <a:lnTo>
                  <a:pt x="9600" y="5891"/>
                </a:lnTo>
                <a:cubicBezTo>
                  <a:pt x="9600" y="5891"/>
                  <a:pt x="9600" y="6873"/>
                  <a:pt x="9600" y="6873"/>
                </a:cubicBezTo>
                <a:close/>
                <a:moveTo>
                  <a:pt x="9600" y="11782"/>
                </a:moveTo>
                <a:lnTo>
                  <a:pt x="12000" y="11782"/>
                </a:lnTo>
                <a:lnTo>
                  <a:pt x="12000" y="10800"/>
                </a:lnTo>
                <a:lnTo>
                  <a:pt x="9600" y="10800"/>
                </a:lnTo>
                <a:cubicBezTo>
                  <a:pt x="9600" y="10800"/>
                  <a:pt x="9600" y="11782"/>
                  <a:pt x="9600" y="11782"/>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7" name="Shape 2727">
            <a:extLst>
              <a:ext uri="{FF2B5EF4-FFF2-40B4-BE49-F238E27FC236}">
                <a16:creationId xmlns:a16="http://schemas.microsoft.com/office/drawing/2014/main" id="{E97A1691-FA95-3F4F-BFE4-1939191870D2}"/>
              </a:ext>
            </a:extLst>
          </p:cNvPr>
          <p:cNvSpPr/>
          <p:nvPr/>
        </p:nvSpPr>
        <p:spPr>
          <a:xfrm>
            <a:off x="4614973"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5"/>
                  <a:pt x="7532" y="13745"/>
                  <a:pt x="8345" y="13745"/>
                </a:cubicBezTo>
                <a:lnTo>
                  <a:pt x="9327" y="13745"/>
                </a:lnTo>
                <a:cubicBezTo>
                  <a:pt x="10140" y="13745"/>
                  <a:pt x="10800" y="14405"/>
                  <a:pt x="10800" y="15218"/>
                </a:cubicBezTo>
                <a:cubicBezTo>
                  <a:pt x="10800" y="16031"/>
                  <a:pt x="10140" y="16691"/>
                  <a:pt x="9327" y="16691"/>
                </a:cubicBezTo>
                <a:moveTo>
                  <a:pt x="15218" y="4418"/>
                </a:moveTo>
                <a:cubicBezTo>
                  <a:pt x="15192" y="4418"/>
                  <a:pt x="15170" y="4429"/>
                  <a:pt x="15145" y="4433"/>
                </a:cubicBezTo>
                <a:lnTo>
                  <a:pt x="15143" y="4424"/>
                </a:lnTo>
                <a:lnTo>
                  <a:pt x="11483" y="3967"/>
                </a:lnTo>
                <a:cubicBezTo>
                  <a:pt x="11424" y="3942"/>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6" y="8306"/>
                </a:lnTo>
                <a:cubicBezTo>
                  <a:pt x="15085" y="8332"/>
                  <a:pt x="15150" y="8345"/>
                  <a:pt x="15218" y="8345"/>
                </a:cubicBezTo>
                <a:cubicBezTo>
                  <a:pt x="15234" y="8345"/>
                  <a:pt x="15248" y="8338"/>
                  <a:pt x="15264" y="8336"/>
                </a:cubicBezTo>
                <a:lnTo>
                  <a:pt x="15293" y="8340"/>
                </a:lnTo>
                <a:lnTo>
                  <a:pt x="15292" y="8331"/>
                </a:lnTo>
                <a:cubicBezTo>
                  <a:pt x="15526" y="8294"/>
                  <a:pt x="15709" y="8100"/>
                  <a:pt x="15709" y="7855"/>
                </a:cubicBezTo>
                <a:lnTo>
                  <a:pt x="15709" y="4909"/>
                </a:lnTo>
                <a:cubicBezTo>
                  <a:pt x="15709" y="4638"/>
                  <a:pt x="15490" y="4418"/>
                  <a:pt x="15218" y="44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8" name="Shape 2728">
            <a:extLst>
              <a:ext uri="{FF2B5EF4-FFF2-40B4-BE49-F238E27FC236}">
                <a16:creationId xmlns:a16="http://schemas.microsoft.com/office/drawing/2014/main" id="{0AACF53F-EACA-0E4F-B765-94747A106940}"/>
              </a:ext>
            </a:extLst>
          </p:cNvPr>
          <p:cNvSpPr/>
          <p:nvPr/>
        </p:nvSpPr>
        <p:spPr>
          <a:xfrm>
            <a:off x="714759"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6"/>
                  <a:pt x="7532" y="13745"/>
                  <a:pt x="8345" y="13745"/>
                </a:cubicBezTo>
                <a:lnTo>
                  <a:pt x="9327" y="13745"/>
                </a:lnTo>
                <a:cubicBezTo>
                  <a:pt x="10141" y="13745"/>
                  <a:pt x="10800" y="14406"/>
                  <a:pt x="10800" y="15218"/>
                </a:cubicBezTo>
                <a:cubicBezTo>
                  <a:pt x="10800" y="16031"/>
                  <a:pt x="10141" y="16691"/>
                  <a:pt x="9327" y="16691"/>
                </a:cubicBezTo>
                <a:moveTo>
                  <a:pt x="15218" y="4418"/>
                </a:moveTo>
                <a:cubicBezTo>
                  <a:pt x="15192" y="4418"/>
                  <a:pt x="15170" y="4429"/>
                  <a:pt x="15145" y="4433"/>
                </a:cubicBezTo>
                <a:lnTo>
                  <a:pt x="15144" y="4424"/>
                </a:lnTo>
                <a:lnTo>
                  <a:pt x="11483" y="3967"/>
                </a:lnTo>
                <a:cubicBezTo>
                  <a:pt x="11424" y="3941"/>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7" y="8307"/>
                </a:lnTo>
                <a:cubicBezTo>
                  <a:pt x="15085" y="8332"/>
                  <a:pt x="15150" y="8345"/>
                  <a:pt x="15218" y="8345"/>
                </a:cubicBezTo>
                <a:cubicBezTo>
                  <a:pt x="15234" y="8345"/>
                  <a:pt x="15248" y="8338"/>
                  <a:pt x="15264" y="8336"/>
                </a:cubicBezTo>
                <a:lnTo>
                  <a:pt x="15293" y="8340"/>
                </a:lnTo>
                <a:lnTo>
                  <a:pt x="15291" y="8331"/>
                </a:lnTo>
                <a:cubicBezTo>
                  <a:pt x="15526" y="8294"/>
                  <a:pt x="15709" y="8100"/>
                  <a:pt x="15709" y="7855"/>
                </a:cubicBezTo>
                <a:lnTo>
                  <a:pt x="15709" y="4909"/>
                </a:lnTo>
                <a:cubicBezTo>
                  <a:pt x="15709" y="4638"/>
                  <a:pt x="15489" y="4418"/>
                  <a:pt x="15218"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9" name="Shape 2729">
            <a:extLst>
              <a:ext uri="{FF2B5EF4-FFF2-40B4-BE49-F238E27FC236}">
                <a16:creationId xmlns:a16="http://schemas.microsoft.com/office/drawing/2014/main" id="{F789001A-F89E-3C4C-A344-6348C43D5852}"/>
              </a:ext>
            </a:extLst>
          </p:cNvPr>
          <p:cNvSpPr/>
          <p:nvPr/>
        </p:nvSpPr>
        <p:spPr>
          <a:xfrm>
            <a:off x="1148260" y="4846263"/>
            <a:ext cx="226427" cy="226426"/>
          </a:xfrm>
          <a:custGeom>
            <a:avLst/>
            <a:gdLst/>
            <a:ahLst/>
            <a:cxnLst>
              <a:cxn ang="0">
                <a:pos x="wd2" y="hd2"/>
              </a:cxn>
              <a:cxn ang="5400000">
                <a:pos x="wd2" y="hd2"/>
              </a:cxn>
              <a:cxn ang="10800000">
                <a:pos x="wd2" y="hd2"/>
              </a:cxn>
              <a:cxn ang="16200000">
                <a:pos x="wd2" y="hd2"/>
              </a:cxn>
            </a:cxnLst>
            <a:rect l="0" t="0" r="r" b="b"/>
            <a:pathLst>
              <a:path w="21600" h="21600" extrusionOk="0">
                <a:moveTo>
                  <a:pt x="17673" y="7318"/>
                </a:moveTo>
                <a:lnTo>
                  <a:pt x="14727" y="6949"/>
                </a:lnTo>
                <a:lnTo>
                  <a:pt x="14727" y="4956"/>
                </a:lnTo>
                <a:lnTo>
                  <a:pt x="17673" y="5324"/>
                </a:lnTo>
                <a:cubicBezTo>
                  <a:pt x="17673" y="5324"/>
                  <a:pt x="17673" y="7318"/>
                  <a:pt x="17673" y="7318"/>
                </a:cubicBezTo>
                <a:close/>
                <a:moveTo>
                  <a:pt x="12273" y="16691"/>
                </a:moveTo>
                <a:lnTo>
                  <a:pt x="11291" y="16691"/>
                </a:lnTo>
                <a:cubicBezTo>
                  <a:pt x="10477" y="16691"/>
                  <a:pt x="9818" y="16031"/>
                  <a:pt x="9818" y="15218"/>
                </a:cubicBezTo>
                <a:cubicBezTo>
                  <a:pt x="9818" y="14406"/>
                  <a:pt x="10477" y="13745"/>
                  <a:pt x="11291" y="13745"/>
                </a:cubicBezTo>
                <a:lnTo>
                  <a:pt x="12273" y="13745"/>
                </a:lnTo>
                <a:cubicBezTo>
                  <a:pt x="13086" y="13745"/>
                  <a:pt x="13745" y="14406"/>
                  <a:pt x="13745" y="15218"/>
                </a:cubicBezTo>
                <a:cubicBezTo>
                  <a:pt x="13745" y="16031"/>
                  <a:pt x="13086" y="16691"/>
                  <a:pt x="12273" y="16691"/>
                </a:cubicBezTo>
                <a:moveTo>
                  <a:pt x="18164" y="4418"/>
                </a:moveTo>
                <a:cubicBezTo>
                  <a:pt x="18138" y="4418"/>
                  <a:pt x="18115" y="4429"/>
                  <a:pt x="18091" y="4433"/>
                </a:cubicBezTo>
                <a:lnTo>
                  <a:pt x="18089" y="4424"/>
                </a:lnTo>
                <a:lnTo>
                  <a:pt x="14428" y="3967"/>
                </a:lnTo>
                <a:cubicBezTo>
                  <a:pt x="14369" y="3941"/>
                  <a:pt x="14305" y="3927"/>
                  <a:pt x="14236" y="3927"/>
                </a:cubicBezTo>
                <a:cubicBezTo>
                  <a:pt x="14220" y="3927"/>
                  <a:pt x="14206" y="3935"/>
                  <a:pt x="14191" y="3937"/>
                </a:cubicBezTo>
                <a:lnTo>
                  <a:pt x="14162" y="3933"/>
                </a:lnTo>
                <a:lnTo>
                  <a:pt x="14163" y="3942"/>
                </a:lnTo>
                <a:cubicBezTo>
                  <a:pt x="13929" y="3979"/>
                  <a:pt x="13745" y="4173"/>
                  <a:pt x="13745" y="4418"/>
                </a:cubicBezTo>
                <a:lnTo>
                  <a:pt x="13745" y="13266"/>
                </a:lnTo>
                <a:cubicBezTo>
                  <a:pt x="13335" y="12955"/>
                  <a:pt x="12828" y="12764"/>
                  <a:pt x="12273" y="12764"/>
                </a:cubicBezTo>
                <a:lnTo>
                  <a:pt x="11291" y="12764"/>
                </a:lnTo>
                <a:cubicBezTo>
                  <a:pt x="9935" y="12764"/>
                  <a:pt x="8836" y="13862"/>
                  <a:pt x="8836" y="15218"/>
                </a:cubicBezTo>
                <a:cubicBezTo>
                  <a:pt x="8836" y="16574"/>
                  <a:pt x="9935" y="17673"/>
                  <a:pt x="11291" y="17673"/>
                </a:cubicBezTo>
                <a:lnTo>
                  <a:pt x="12273" y="17673"/>
                </a:lnTo>
                <a:cubicBezTo>
                  <a:pt x="13629" y="17673"/>
                  <a:pt x="14727" y="16574"/>
                  <a:pt x="14727" y="15218"/>
                </a:cubicBezTo>
                <a:lnTo>
                  <a:pt x="14727" y="7901"/>
                </a:lnTo>
                <a:lnTo>
                  <a:pt x="17972" y="8307"/>
                </a:lnTo>
                <a:cubicBezTo>
                  <a:pt x="18031" y="8332"/>
                  <a:pt x="18095" y="8345"/>
                  <a:pt x="18164" y="8345"/>
                </a:cubicBezTo>
                <a:cubicBezTo>
                  <a:pt x="18180" y="8345"/>
                  <a:pt x="18194" y="8338"/>
                  <a:pt x="18210" y="8336"/>
                </a:cubicBezTo>
                <a:lnTo>
                  <a:pt x="18238" y="8340"/>
                </a:lnTo>
                <a:lnTo>
                  <a:pt x="18237" y="8331"/>
                </a:lnTo>
                <a:cubicBezTo>
                  <a:pt x="18471" y="8294"/>
                  <a:pt x="18655" y="8100"/>
                  <a:pt x="18655" y="7855"/>
                </a:cubicBezTo>
                <a:lnTo>
                  <a:pt x="18655" y="4909"/>
                </a:lnTo>
                <a:cubicBezTo>
                  <a:pt x="18655" y="4638"/>
                  <a:pt x="18434" y="4418"/>
                  <a:pt x="18164" y="4418"/>
                </a:cubicBezTo>
                <a:moveTo>
                  <a:pt x="10800" y="10309"/>
                </a:moveTo>
                <a:cubicBezTo>
                  <a:pt x="10800" y="10038"/>
                  <a:pt x="10580" y="9818"/>
                  <a:pt x="10309" y="9818"/>
                </a:cubicBezTo>
                <a:lnTo>
                  <a:pt x="4418" y="9818"/>
                </a:lnTo>
                <a:cubicBezTo>
                  <a:pt x="4147" y="9818"/>
                  <a:pt x="3927" y="10038"/>
                  <a:pt x="3927" y="10309"/>
                </a:cubicBezTo>
                <a:cubicBezTo>
                  <a:pt x="3927" y="10580"/>
                  <a:pt x="4147" y="10800"/>
                  <a:pt x="4418" y="10800"/>
                </a:cubicBezTo>
                <a:lnTo>
                  <a:pt x="10309" y="10800"/>
                </a:lnTo>
                <a:cubicBezTo>
                  <a:pt x="10580" y="10800"/>
                  <a:pt x="10800" y="10580"/>
                  <a:pt x="10800" y="10309"/>
                </a:cubicBezTo>
                <a:moveTo>
                  <a:pt x="4418" y="6873"/>
                </a:moveTo>
                <a:lnTo>
                  <a:pt x="10309" y="6873"/>
                </a:lnTo>
                <a:cubicBezTo>
                  <a:pt x="10580" y="6873"/>
                  <a:pt x="10800" y="6653"/>
                  <a:pt x="10800" y="6382"/>
                </a:cubicBezTo>
                <a:cubicBezTo>
                  <a:pt x="10800" y="6110"/>
                  <a:pt x="10580" y="5891"/>
                  <a:pt x="10309" y="5891"/>
                </a:cubicBezTo>
                <a:lnTo>
                  <a:pt x="4418" y="5891"/>
                </a:lnTo>
                <a:cubicBezTo>
                  <a:pt x="4147" y="5891"/>
                  <a:pt x="3927" y="6110"/>
                  <a:pt x="3927" y="6382"/>
                </a:cubicBezTo>
                <a:cubicBezTo>
                  <a:pt x="3927" y="6653"/>
                  <a:pt x="4147" y="6873"/>
                  <a:pt x="4418" y="6873"/>
                </a:cubicBezTo>
                <a:moveTo>
                  <a:pt x="4418" y="8836"/>
                </a:moveTo>
                <a:lnTo>
                  <a:pt x="10309" y="8836"/>
                </a:lnTo>
                <a:cubicBezTo>
                  <a:pt x="10580" y="8836"/>
                  <a:pt x="10800" y="8617"/>
                  <a:pt x="10800" y="8345"/>
                </a:cubicBezTo>
                <a:cubicBezTo>
                  <a:pt x="10800" y="8074"/>
                  <a:pt x="10580" y="7855"/>
                  <a:pt x="10309" y="7855"/>
                </a:cubicBezTo>
                <a:lnTo>
                  <a:pt x="4418" y="7855"/>
                </a:lnTo>
                <a:cubicBezTo>
                  <a:pt x="4147" y="7855"/>
                  <a:pt x="3927" y="8074"/>
                  <a:pt x="3927" y="8345"/>
                </a:cubicBezTo>
                <a:cubicBezTo>
                  <a:pt x="3927" y="8617"/>
                  <a:pt x="4147" y="8836"/>
                  <a:pt x="4418" y="8836"/>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0" name="Shape 2730">
            <a:extLst>
              <a:ext uri="{FF2B5EF4-FFF2-40B4-BE49-F238E27FC236}">
                <a16:creationId xmlns:a16="http://schemas.microsoft.com/office/drawing/2014/main" id="{37FE5AEE-CE82-1446-B82D-2CDB9F8F58DF}"/>
              </a:ext>
            </a:extLst>
          </p:cNvPr>
          <p:cNvSpPr/>
          <p:nvPr/>
        </p:nvSpPr>
        <p:spPr>
          <a:xfrm>
            <a:off x="1581115"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691" y="5988"/>
                </a:moveTo>
                <a:lnTo>
                  <a:pt x="8836" y="7734"/>
                </a:lnTo>
                <a:lnTo>
                  <a:pt x="8836" y="5794"/>
                </a:lnTo>
                <a:lnTo>
                  <a:pt x="16691" y="4048"/>
                </a:lnTo>
                <a:cubicBezTo>
                  <a:pt x="16691" y="4048"/>
                  <a:pt x="16691" y="5988"/>
                  <a:pt x="16691" y="5988"/>
                </a:cubicBezTo>
                <a:close/>
                <a:moveTo>
                  <a:pt x="15218" y="15709"/>
                </a:moveTo>
                <a:lnTo>
                  <a:pt x="14236" y="15709"/>
                </a:lnTo>
                <a:cubicBezTo>
                  <a:pt x="13423" y="15709"/>
                  <a:pt x="12764" y="15050"/>
                  <a:pt x="12764" y="14236"/>
                </a:cubicBezTo>
                <a:cubicBezTo>
                  <a:pt x="12764" y="13423"/>
                  <a:pt x="13423" y="12764"/>
                  <a:pt x="14236" y="12764"/>
                </a:cubicBezTo>
                <a:lnTo>
                  <a:pt x="15218" y="12764"/>
                </a:lnTo>
                <a:cubicBezTo>
                  <a:pt x="16032" y="12764"/>
                  <a:pt x="16691" y="13423"/>
                  <a:pt x="16691" y="14236"/>
                </a:cubicBezTo>
                <a:cubicBezTo>
                  <a:pt x="16691" y="15050"/>
                  <a:pt x="16032" y="15709"/>
                  <a:pt x="15218" y="15709"/>
                </a:cubicBezTo>
                <a:moveTo>
                  <a:pt x="6382" y="17673"/>
                </a:moveTo>
                <a:lnTo>
                  <a:pt x="5400" y="17673"/>
                </a:lnTo>
                <a:cubicBezTo>
                  <a:pt x="4586" y="17673"/>
                  <a:pt x="3927" y="17014"/>
                  <a:pt x="3927" y="16200"/>
                </a:cubicBezTo>
                <a:cubicBezTo>
                  <a:pt x="3927" y="15387"/>
                  <a:pt x="4586" y="14727"/>
                  <a:pt x="5400" y="14727"/>
                </a:cubicBezTo>
                <a:lnTo>
                  <a:pt x="6382" y="14727"/>
                </a:lnTo>
                <a:cubicBezTo>
                  <a:pt x="7195" y="14727"/>
                  <a:pt x="7855" y="15387"/>
                  <a:pt x="7855" y="16200"/>
                </a:cubicBezTo>
                <a:cubicBezTo>
                  <a:pt x="7855" y="17014"/>
                  <a:pt x="7195" y="17673"/>
                  <a:pt x="6382" y="17673"/>
                </a:cubicBezTo>
                <a:moveTo>
                  <a:pt x="17182" y="2945"/>
                </a:moveTo>
                <a:cubicBezTo>
                  <a:pt x="17148" y="2945"/>
                  <a:pt x="17119" y="2958"/>
                  <a:pt x="17088" y="2965"/>
                </a:cubicBezTo>
                <a:lnTo>
                  <a:pt x="17086" y="2955"/>
                </a:lnTo>
                <a:lnTo>
                  <a:pt x="8249" y="4919"/>
                </a:lnTo>
                <a:lnTo>
                  <a:pt x="8251" y="4928"/>
                </a:lnTo>
                <a:cubicBezTo>
                  <a:pt x="8027" y="4973"/>
                  <a:pt x="7855" y="5162"/>
                  <a:pt x="7855" y="5400"/>
                </a:cubicBezTo>
                <a:lnTo>
                  <a:pt x="7855" y="14248"/>
                </a:lnTo>
                <a:cubicBezTo>
                  <a:pt x="7444" y="13937"/>
                  <a:pt x="6937" y="13745"/>
                  <a:pt x="6382" y="13745"/>
                </a:cubicBezTo>
                <a:lnTo>
                  <a:pt x="5400" y="13745"/>
                </a:lnTo>
                <a:cubicBezTo>
                  <a:pt x="4044" y="13745"/>
                  <a:pt x="2945" y="14844"/>
                  <a:pt x="2945" y="16200"/>
                </a:cubicBezTo>
                <a:cubicBezTo>
                  <a:pt x="2945" y="17556"/>
                  <a:pt x="4044" y="18655"/>
                  <a:pt x="5400" y="18655"/>
                </a:cubicBezTo>
                <a:lnTo>
                  <a:pt x="6382" y="18655"/>
                </a:lnTo>
                <a:cubicBezTo>
                  <a:pt x="7737" y="18655"/>
                  <a:pt x="8836" y="17556"/>
                  <a:pt x="8836" y="16200"/>
                </a:cubicBezTo>
                <a:lnTo>
                  <a:pt x="8836" y="8739"/>
                </a:lnTo>
                <a:lnTo>
                  <a:pt x="16691" y="6994"/>
                </a:lnTo>
                <a:lnTo>
                  <a:pt x="16691" y="12284"/>
                </a:lnTo>
                <a:cubicBezTo>
                  <a:pt x="16280" y="11974"/>
                  <a:pt x="15773" y="11782"/>
                  <a:pt x="15218" y="11782"/>
                </a:cubicBezTo>
                <a:lnTo>
                  <a:pt x="14236" y="11782"/>
                </a:lnTo>
                <a:cubicBezTo>
                  <a:pt x="12881" y="11782"/>
                  <a:pt x="11782" y="12881"/>
                  <a:pt x="11782" y="14236"/>
                </a:cubicBezTo>
                <a:cubicBezTo>
                  <a:pt x="11782" y="15592"/>
                  <a:pt x="12881" y="16691"/>
                  <a:pt x="14236" y="16691"/>
                </a:cubicBezTo>
                <a:lnTo>
                  <a:pt x="15218" y="16691"/>
                </a:lnTo>
                <a:cubicBezTo>
                  <a:pt x="16573" y="16691"/>
                  <a:pt x="17673" y="15592"/>
                  <a:pt x="17673" y="14236"/>
                </a:cubicBezTo>
                <a:lnTo>
                  <a:pt x="17673" y="3436"/>
                </a:lnTo>
                <a:cubicBezTo>
                  <a:pt x="17673" y="3165"/>
                  <a:pt x="17453" y="2945"/>
                  <a:pt x="17182" y="29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1" name="Shape 2731">
            <a:extLst>
              <a:ext uri="{FF2B5EF4-FFF2-40B4-BE49-F238E27FC236}">
                <a16:creationId xmlns:a16="http://schemas.microsoft.com/office/drawing/2014/main" id="{68C91D25-88E6-E743-8615-60078F728D74}"/>
              </a:ext>
            </a:extLst>
          </p:cNvPr>
          <p:cNvSpPr/>
          <p:nvPr/>
        </p:nvSpPr>
        <p:spPr>
          <a:xfrm>
            <a:off x="2014616" y="4856584"/>
            <a:ext cx="227072" cy="205783"/>
          </a:xfrm>
          <a:custGeom>
            <a:avLst/>
            <a:gdLst/>
            <a:ahLst/>
            <a:cxnLst>
              <a:cxn ang="0">
                <a:pos x="wd2" y="hd2"/>
              </a:cxn>
              <a:cxn ang="5400000">
                <a:pos x="wd2" y="hd2"/>
              </a:cxn>
              <a:cxn ang="10800000">
                <a:pos x="wd2" y="hd2"/>
              </a:cxn>
              <a:cxn ang="16200000">
                <a:pos x="wd2" y="hd2"/>
              </a:cxn>
            </a:cxnLst>
            <a:rect l="0" t="0" r="r" b="b"/>
            <a:pathLst>
              <a:path w="21600" h="21600" extrusionOk="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2" name="Shape 2732">
            <a:extLst>
              <a:ext uri="{FF2B5EF4-FFF2-40B4-BE49-F238E27FC236}">
                <a16:creationId xmlns:a16="http://schemas.microsoft.com/office/drawing/2014/main" id="{A65BD95F-0EF3-5940-A6CF-100905B3A47B}"/>
              </a:ext>
            </a:extLst>
          </p:cNvPr>
          <p:cNvSpPr/>
          <p:nvPr/>
        </p:nvSpPr>
        <p:spPr>
          <a:xfrm>
            <a:off x="2448116" y="4907546"/>
            <a:ext cx="227072" cy="103214"/>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3" name="Shape 2733">
            <a:extLst>
              <a:ext uri="{FF2B5EF4-FFF2-40B4-BE49-F238E27FC236}">
                <a16:creationId xmlns:a16="http://schemas.microsoft.com/office/drawing/2014/main" id="{35FF9BBE-1AF3-F24C-9C56-53DEE9C4E1CD}"/>
              </a:ext>
            </a:extLst>
          </p:cNvPr>
          <p:cNvSpPr/>
          <p:nvPr/>
        </p:nvSpPr>
        <p:spPr>
          <a:xfrm>
            <a:off x="2953866" y="4846263"/>
            <a:ext cx="82572" cy="226426"/>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4" name="Shape 2734">
            <a:extLst>
              <a:ext uri="{FF2B5EF4-FFF2-40B4-BE49-F238E27FC236}">
                <a16:creationId xmlns:a16="http://schemas.microsoft.com/office/drawing/2014/main" id="{3978D79D-9BE5-9745-98CB-7016614C5C30}"/>
              </a:ext>
            </a:extLst>
          </p:cNvPr>
          <p:cNvSpPr/>
          <p:nvPr/>
        </p:nvSpPr>
        <p:spPr>
          <a:xfrm>
            <a:off x="3315117" y="4877227"/>
            <a:ext cx="227072" cy="164498"/>
          </a:xfrm>
          <a:custGeom>
            <a:avLst/>
            <a:gdLst/>
            <a:ahLst/>
            <a:cxnLst>
              <a:cxn ang="0">
                <a:pos x="wd2" y="hd2"/>
              </a:cxn>
              <a:cxn ang="5400000">
                <a:pos x="wd2" y="hd2"/>
              </a:cxn>
              <a:cxn ang="10800000">
                <a:pos x="wd2" y="hd2"/>
              </a:cxn>
              <a:cxn ang="16200000">
                <a:pos x="wd2" y="hd2"/>
              </a:cxn>
            </a:cxnLst>
            <a:rect l="0" t="0" r="r" b="b"/>
            <a:pathLst>
              <a:path w="21600" h="21600" extrusionOk="0">
                <a:moveTo>
                  <a:pt x="10309" y="9450"/>
                </a:moveTo>
                <a:lnTo>
                  <a:pt x="9140" y="9450"/>
                </a:lnTo>
                <a:lnTo>
                  <a:pt x="8293" y="7123"/>
                </a:lnTo>
                <a:lnTo>
                  <a:pt x="8289" y="7126"/>
                </a:lnTo>
                <a:cubicBezTo>
                  <a:pt x="8208" y="6906"/>
                  <a:pt x="8046" y="6750"/>
                  <a:pt x="7855" y="6750"/>
                </a:cubicBezTo>
                <a:cubicBezTo>
                  <a:pt x="7663" y="6750"/>
                  <a:pt x="7501" y="6906"/>
                  <a:pt x="7420" y="7126"/>
                </a:cubicBezTo>
                <a:lnTo>
                  <a:pt x="7415" y="7123"/>
                </a:lnTo>
                <a:lnTo>
                  <a:pt x="6569" y="9450"/>
                </a:lnTo>
                <a:lnTo>
                  <a:pt x="5400" y="9450"/>
                </a:lnTo>
                <a:cubicBezTo>
                  <a:pt x="5129" y="9450"/>
                  <a:pt x="4909" y="9752"/>
                  <a:pt x="4909" y="10125"/>
                </a:cubicBezTo>
                <a:cubicBezTo>
                  <a:pt x="4909" y="10571"/>
                  <a:pt x="5128" y="10687"/>
                  <a:pt x="5128" y="10687"/>
                </a:cubicBezTo>
                <a:lnTo>
                  <a:pt x="6405" y="11857"/>
                </a:lnTo>
                <a:lnTo>
                  <a:pt x="5914" y="14014"/>
                </a:lnTo>
                <a:cubicBezTo>
                  <a:pt x="5905" y="14067"/>
                  <a:pt x="5891" y="14118"/>
                  <a:pt x="5891" y="14175"/>
                </a:cubicBezTo>
                <a:cubicBezTo>
                  <a:pt x="5891" y="14548"/>
                  <a:pt x="6110" y="14850"/>
                  <a:pt x="6382" y="14850"/>
                </a:cubicBezTo>
                <a:cubicBezTo>
                  <a:pt x="6483" y="14850"/>
                  <a:pt x="6574" y="14801"/>
                  <a:pt x="6650" y="14727"/>
                </a:cubicBezTo>
                <a:lnTo>
                  <a:pt x="7855" y="13636"/>
                </a:lnTo>
                <a:lnTo>
                  <a:pt x="9055" y="14737"/>
                </a:lnTo>
                <a:cubicBezTo>
                  <a:pt x="9055" y="14737"/>
                  <a:pt x="9127" y="14850"/>
                  <a:pt x="9327" y="14850"/>
                </a:cubicBezTo>
                <a:cubicBezTo>
                  <a:pt x="9599" y="14850"/>
                  <a:pt x="9818" y="14548"/>
                  <a:pt x="9818" y="14175"/>
                </a:cubicBezTo>
                <a:cubicBezTo>
                  <a:pt x="9818" y="14117"/>
                  <a:pt x="9798" y="14070"/>
                  <a:pt x="9787" y="14017"/>
                </a:cubicBezTo>
                <a:lnTo>
                  <a:pt x="9304" y="11857"/>
                </a:lnTo>
                <a:lnTo>
                  <a:pt x="10581" y="10687"/>
                </a:lnTo>
                <a:cubicBezTo>
                  <a:pt x="10581" y="10687"/>
                  <a:pt x="10800" y="10571"/>
                  <a:pt x="10800" y="10125"/>
                </a:cubicBezTo>
                <a:cubicBezTo>
                  <a:pt x="10800" y="9752"/>
                  <a:pt x="10580" y="9450"/>
                  <a:pt x="10309" y="9450"/>
                </a:cubicBezTo>
                <a:moveTo>
                  <a:pt x="13255" y="11475"/>
                </a:moveTo>
                <a:lnTo>
                  <a:pt x="15218" y="11475"/>
                </a:lnTo>
                <a:cubicBezTo>
                  <a:pt x="15490" y="11475"/>
                  <a:pt x="15709" y="11173"/>
                  <a:pt x="15709" y="10800"/>
                </a:cubicBezTo>
                <a:cubicBezTo>
                  <a:pt x="15709" y="10427"/>
                  <a:pt x="15490" y="10125"/>
                  <a:pt x="15218" y="10125"/>
                </a:cubicBezTo>
                <a:lnTo>
                  <a:pt x="13255" y="10125"/>
                </a:lnTo>
                <a:cubicBezTo>
                  <a:pt x="12983" y="10125"/>
                  <a:pt x="12764" y="10427"/>
                  <a:pt x="12764" y="10800"/>
                </a:cubicBezTo>
                <a:cubicBezTo>
                  <a:pt x="12764" y="11173"/>
                  <a:pt x="12983" y="11475"/>
                  <a:pt x="13255" y="11475"/>
                </a:cubicBezTo>
                <a:moveTo>
                  <a:pt x="16200" y="12150"/>
                </a:moveTo>
                <a:lnTo>
                  <a:pt x="13255" y="12150"/>
                </a:lnTo>
                <a:cubicBezTo>
                  <a:pt x="12983" y="12150"/>
                  <a:pt x="12764" y="12452"/>
                  <a:pt x="12764" y="12825"/>
                </a:cubicBezTo>
                <a:cubicBezTo>
                  <a:pt x="12764" y="13198"/>
                  <a:pt x="12983" y="13500"/>
                  <a:pt x="13255" y="13500"/>
                </a:cubicBezTo>
                <a:lnTo>
                  <a:pt x="16200" y="13500"/>
                </a:lnTo>
                <a:cubicBezTo>
                  <a:pt x="16471" y="13500"/>
                  <a:pt x="16691" y="13198"/>
                  <a:pt x="16691" y="12825"/>
                </a:cubicBezTo>
                <a:cubicBezTo>
                  <a:pt x="16691" y="12452"/>
                  <a:pt x="16471" y="12150"/>
                  <a:pt x="16200" y="12150"/>
                </a:cubicBezTo>
                <a:moveTo>
                  <a:pt x="20618" y="14768"/>
                </a:moveTo>
                <a:lnTo>
                  <a:pt x="20618" y="17550"/>
                </a:lnTo>
                <a:lnTo>
                  <a:pt x="982" y="17550"/>
                </a:lnTo>
                <a:lnTo>
                  <a:pt x="982" y="14768"/>
                </a:lnTo>
                <a:cubicBezTo>
                  <a:pt x="2102" y="14393"/>
                  <a:pt x="2945" y="12759"/>
                  <a:pt x="2945" y="10800"/>
                </a:cubicBezTo>
                <a:cubicBezTo>
                  <a:pt x="2945" y="8841"/>
                  <a:pt x="2102" y="7207"/>
                  <a:pt x="982" y="6832"/>
                </a:cubicBezTo>
                <a:lnTo>
                  <a:pt x="982" y="4050"/>
                </a:lnTo>
                <a:lnTo>
                  <a:pt x="20618" y="4050"/>
                </a:lnTo>
                <a:lnTo>
                  <a:pt x="20618" y="6832"/>
                </a:lnTo>
                <a:cubicBezTo>
                  <a:pt x="19498" y="7207"/>
                  <a:pt x="18655" y="8841"/>
                  <a:pt x="18655" y="10800"/>
                </a:cubicBezTo>
                <a:cubicBezTo>
                  <a:pt x="18655" y="12759"/>
                  <a:pt x="19498" y="14393"/>
                  <a:pt x="20618" y="14768"/>
                </a:cubicBezTo>
                <a:moveTo>
                  <a:pt x="20618" y="20250"/>
                </a:moveTo>
                <a:lnTo>
                  <a:pt x="18655" y="20250"/>
                </a:lnTo>
                <a:lnTo>
                  <a:pt x="18655" y="18900"/>
                </a:lnTo>
                <a:lnTo>
                  <a:pt x="20618" y="18900"/>
                </a:lnTo>
                <a:cubicBezTo>
                  <a:pt x="20618" y="18900"/>
                  <a:pt x="20618" y="20250"/>
                  <a:pt x="20618" y="20250"/>
                </a:cubicBezTo>
                <a:close/>
                <a:moveTo>
                  <a:pt x="17673" y="20250"/>
                </a:moveTo>
                <a:lnTo>
                  <a:pt x="982" y="20250"/>
                </a:lnTo>
                <a:lnTo>
                  <a:pt x="982" y="18900"/>
                </a:lnTo>
                <a:lnTo>
                  <a:pt x="17673" y="18900"/>
                </a:lnTo>
                <a:cubicBezTo>
                  <a:pt x="17673" y="18900"/>
                  <a:pt x="17673" y="20250"/>
                  <a:pt x="17673" y="20250"/>
                </a:cubicBezTo>
                <a:close/>
                <a:moveTo>
                  <a:pt x="982" y="1350"/>
                </a:moveTo>
                <a:lnTo>
                  <a:pt x="17673" y="1350"/>
                </a:lnTo>
                <a:lnTo>
                  <a:pt x="17673" y="2700"/>
                </a:lnTo>
                <a:lnTo>
                  <a:pt x="982" y="2700"/>
                </a:lnTo>
                <a:cubicBezTo>
                  <a:pt x="982" y="2700"/>
                  <a:pt x="982" y="1350"/>
                  <a:pt x="982" y="1350"/>
                </a:cubicBezTo>
                <a:close/>
                <a:moveTo>
                  <a:pt x="18655" y="1350"/>
                </a:moveTo>
                <a:lnTo>
                  <a:pt x="20618" y="1350"/>
                </a:lnTo>
                <a:lnTo>
                  <a:pt x="20618" y="2700"/>
                </a:lnTo>
                <a:lnTo>
                  <a:pt x="18655" y="2700"/>
                </a:lnTo>
                <a:cubicBezTo>
                  <a:pt x="18655" y="2700"/>
                  <a:pt x="18655" y="1350"/>
                  <a:pt x="18655" y="1350"/>
                </a:cubicBezTo>
                <a:close/>
                <a:moveTo>
                  <a:pt x="21109" y="8100"/>
                </a:moveTo>
                <a:cubicBezTo>
                  <a:pt x="21380" y="8100"/>
                  <a:pt x="21600" y="7798"/>
                  <a:pt x="21600" y="7425"/>
                </a:cubicBezTo>
                <a:lnTo>
                  <a:pt x="21600" y="1350"/>
                </a:lnTo>
                <a:cubicBezTo>
                  <a:pt x="21600" y="605"/>
                  <a:pt x="21160" y="0"/>
                  <a:pt x="20618" y="0"/>
                </a:cubicBezTo>
                <a:lnTo>
                  <a:pt x="982" y="0"/>
                </a:lnTo>
                <a:cubicBezTo>
                  <a:pt x="439" y="0"/>
                  <a:pt x="0" y="605"/>
                  <a:pt x="0" y="1350"/>
                </a:cubicBezTo>
                <a:lnTo>
                  <a:pt x="0" y="7425"/>
                </a:lnTo>
                <a:cubicBezTo>
                  <a:pt x="0" y="7798"/>
                  <a:pt x="220" y="8100"/>
                  <a:pt x="491" y="8100"/>
                </a:cubicBezTo>
                <a:cubicBezTo>
                  <a:pt x="1304" y="8100"/>
                  <a:pt x="1964" y="9309"/>
                  <a:pt x="1964" y="10800"/>
                </a:cubicBezTo>
                <a:cubicBezTo>
                  <a:pt x="1964" y="12291"/>
                  <a:pt x="1304" y="13500"/>
                  <a:pt x="491" y="13500"/>
                </a:cubicBezTo>
                <a:cubicBezTo>
                  <a:pt x="220" y="13500"/>
                  <a:pt x="0" y="13802"/>
                  <a:pt x="0" y="14175"/>
                </a:cubicBezTo>
                <a:lnTo>
                  <a:pt x="0" y="20250"/>
                </a:lnTo>
                <a:cubicBezTo>
                  <a:pt x="0" y="20995"/>
                  <a:pt x="439" y="21600"/>
                  <a:pt x="982" y="21600"/>
                </a:cubicBezTo>
                <a:lnTo>
                  <a:pt x="20618" y="21600"/>
                </a:lnTo>
                <a:cubicBezTo>
                  <a:pt x="21160" y="21600"/>
                  <a:pt x="21600" y="20995"/>
                  <a:pt x="21600" y="20250"/>
                </a:cubicBezTo>
                <a:lnTo>
                  <a:pt x="21600" y="14175"/>
                </a:lnTo>
                <a:cubicBezTo>
                  <a:pt x="21600" y="13802"/>
                  <a:pt x="21380" y="13500"/>
                  <a:pt x="21109" y="13500"/>
                </a:cubicBezTo>
                <a:cubicBezTo>
                  <a:pt x="20296" y="13500"/>
                  <a:pt x="19636" y="12291"/>
                  <a:pt x="19636" y="10800"/>
                </a:cubicBezTo>
                <a:cubicBezTo>
                  <a:pt x="19636" y="9309"/>
                  <a:pt x="20296" y="8100"/>
                  <a:pt x="21109" y="8100"/>
                </a:cubicBezTo>
                <a:moveTo>
                  <a:pt x="16200" y="8100"/>
                </a:moveTo>
                <a:lnTo>
                  <a:pt x="13255" y="8100"/>
                </a:lnTo>
                <a:cubicBezTo>
                  <a:pt x="12983" y="8100"/>
                  <a:pt x="12764" y="8402"/>
                  <a:pt x="12764" y="8775"/>
                </a:cubicBezTo>
                <a:cubicBezTo>
                  <a:pt x="12764" y="9148"/>
                  <a:pt x="12983" y="9450"/>
                  <a:pt x="13255" y="9450"/>
                </a:cubicBezTo>
                <a:lnTo>
                  <a:pt x="16200" y="9450"/>
                </a:lnTo>
                <a:cubicBezTo>
                  <a:pt x="16471" y="9450"/>
                  <a:pt x="16691" y="9148"/>
                  <a:pt x="16691" y="8775"/>
                </a:cubicBezTo>
                <a:cubicBezTo>
                  <a:pt x="16691" y="8402"/>
                  <a:pt x="16471" y="8100"/>
                  <a:pt x="16200" y="81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5" name="Shape 2735">
            <a:extLst>
              <a:ext uri="{FF2B5EF4-FFF2-40B4-BE49-F238E27FC236}">
                <a16:creationId xmlns:a16="http://schemas.microsoft.com/office/drawing/2014/main" id="{DFD0A126-EAE8-7345-86BB-2307414A1F52}"/>
              </a:ext>
            </a:extLst>
          </p:cNvPr>
          <p:cNvSpPr/>
          <p:nvPr/>
        </p:nvSpPr>
        <p:spPr>
          <a:xfrm>
            <a:off x="3748618" y="4866905"/>
            <a:ext cx="226426" cy="185141"/>
          </a:xfrm>
          <a:custGeom>
            <a:avLst/>
            <a:gdLst/>
            <a:ahLst/>
            <a:cxnLst>
              <a:cxn ang="0">
                <a:pos x="wd2" y="hd2"/>
              </a:cxn>
              <a:cxn ang="5400000">
                <a:pos x="wd2" y="hd2"/>
              </a:cxn>
              <a:cxn ang="10800000">
                <a:pos x="wd2" y="hd2"/>
              </a:cxn>
              <a:cxn ang="16200000">
                <a:pos x="wd2" y="hd2"/>
              </a:cxn>
            </a:cxnLst>
            <a:rect l="0" t="0" r="r" b="b"/>
            <a:pathLst>
              <a:path w="21600" h="21600" extrusionOk="0">
                <a:moveTo>
                  <a:pt x="11291" y="12000"/>
                </a:moveTo>
                <a:lnTo>
                  <a:pt x="13255" y="12000"/>
                </a:lnTo>
                <a:cubicBezTo>
                  <a:pt x="13526" y="12000"/>
                  <a:pt x="13745" y="11732"/>
                  <a:pt x="13745" y="11400"/>
                </a:cubicBezTo>
                <a:cubicBezTo>
                  <a:pt x="13745" y="11068"/>
                  <a:pt x="13526" y="10800"/>
                  <a:pt x="13255" y="10800"/>
                </a:cubicBezTo>
                <a:lnTo>
                  <a:pt x="11291" y="10800"/>
                </a:lnTo>
                <a:cubicBezTo>
                  <a:pt x="11020" y="10800"/>
                  <a:pt x="10800" y="11068"/>
                  <a:pt x="10800" y="11400"/>
                </a:cubicBezTo>
                <a:cubicBezTo>
                  <a:pt x="10800" y="11732"/>
                  <a:pt x="11020" y="12000"/>
                  <a:pt x="11291" y="12000"/>
                </a:cubicBezTo>
                <a:moveTo>
                  <a:pt x="11291" y="13800"/>
                </a:moveTo>
                <a:lnTo>
                  <a:pt x="12273" y="13800"/>
                </a:lnTo>
                <a:cubicBezTo>
                  <a:pt x="12544" y="13800"/>
                  <a:pt x="12764" y="13532"/>
                  <a:pt x="12764" y="13200"/>
                </a:cubicBezTo>
                <a:cubicBezTo>
                  <a:pt x="12764" y="12868"/>
                  <a:pt x="12544" y="12600"/>
                  <a:pt x="12273" y="12600"/>
                </a:cubicBezTo>
                <a:lnTo>
                  <a:pt x="11291" y="12600"/>
                </a:lnTo>
                <a:cubicBezTo>
                  <a:pt x="11020" y="12600"/>
                  <a:pt x="10800" y="12868"/>
                  <a:pt x="10800" y="13200"/>
                </a:cubicBezTo>
                <a:cubicBezTo>
                  <a:pt x="10800" y="13532"/>
                  <a:pt x="11020" y="13800"/>
                  <a:pt x="11291" y="13800"/>
                </a:cubicBezTo>
                <a:moveTo>
                  <a:pt x="11291" y="15600"/>
                </a:moveTo>
                <a:lnTo>
                  <a:pt x="13255" y="15600"/>
                </a:lnTo>
                <a:cubicBezTo>
                  <a:pt x="13526" y="15600"/>
                  <a:pt x="13745" y="15332"/>
                  <a:pt x="13745" y="15000"/>
                </a:cubicBezTo>
                <a:cubicBezTo>
                  <a:pt x="13745" y="14668"/>
                  <a:pt x="13526" y="14400"/>
                  <a:pt x="13255" y="14400"/>
                </a:cubicBezTo>
                <a:lnTo>
                  <a:pt x="11291" y="14400"/>
                </a:lnTo>
                <a:cubicBezTo>
                  <a:pt x="11020" y="14400"/>
                  <a:pt x="10800" y="14668"/>
                  <a:pt x="10800" y="15000"/>
                </a:cubicBezTo>
                <a:cubicBezTo>
                  <a:pt x="10800" y="15332"/>
                  <a:pt x="11020" y="15600"/>
                  <a:pt x="11291" y="15600"/>
                </a:cubicBezTo>
                <a:moveTo>
                  <a:pt x="20618" y="0"/>
                </a:moveTo>
                <a:lnTo>
                  <a:pt x="3927" y="0"/>
                </a:lnTo>
                <a:cubicBezTo>
                  <a:pt x="3385" y="0"/>
                  <a:pt x="2945" y="538"/>
                  <a:pt x="2945" y="1200"/>
                </a:cubicBezTo>
                <a:lnTo>
                  <a:pt x="2945" y="3000"/>
                </a:lnTo>
                <a:cubicBezTo>
                  <a:pt x="2945" y="3332"/>
                  <a:pt x="3165" y="3600"/>
                  <a:pt x="3436" y="3600"/>
                </a:cubicBezTo>
                <a:cubicBezTo>
                  <a:pt x="3708" y="3600"/>
                  <a:pt x="3927" y="3332"/>
                  <a:pt x="3927" y="3000"/>
                </a:cubicBezTo>
                <a:lnTo>
                  <a:pt x="3927" y="1200"/>
                </a:lnTo>
                <a:lnTo>
                  <a:pt x="20618" y="1200"/>
                </a:lnTo>
                <a:lnTo>
                  <a:pt x="20618" y="15600"/>
                </a:lnTo>
                <a:lnTo>
                  <a:pt x="20127" y="15600"/>
                </a:lnTo>
                <a:cubicBezTo>
                  <a:pt x="19856" y="15600"/>
                  <a:pt x="19636" y="15868"/>
                  <a:pt x="19636" y="16200"/>
                </a:cubicBezTo>
                <a:cubicBezTo>
                  <a:pt x="19636" y="16532"/>
                  <a:pt x="19856" y="16800"/>
                  <a:pt x="20127" y="16800"/>
                </a:cubicBezTo>
                <a:lnTo>
                  <a:pt x="20618" y="16800"/>
                </a:lnTo>
                <a:cubicBezTo>
                  <a:pt x="21160" y="16800"/>
                  <a:pt x="21600" y="16263"/>
                  <a:pt x="21600" y="15600"/>
                </a:cubicBezTo>
                <a:lnTo>
                  <a:pt x="21600" y="1200"/>
                </a:lnTo>
                <a:cubicBezTo>
                  <a:pt x="21600" y="538"/>
                  <a:pt x="21160" y="0"/>
                  <a:pt x="20618" y="0"/>
                </a:cubicBezTo>
                <a:moveTo>
                  <a:pt x="5091" y="13116"/>
                </a:moveTo>
                <a:lnTo>
                  <a:pt x="6156" y="13983"/>
                </a:lnTo>
                <a:lnTo>
                  <a:pt x="5747" y="15581"/>
                </a:lnTo>
                <a:cubicBezTo>
                  <a:pt x="5738" y="15620"/>
                  <a:pt x="5727" y="15657"/>
                  <a:pt x="5727" y="15700"/>
                </a:cubicBezTo>
                <a:cubicBezTo>
                  <a:pt x="5727" y="15976"/>
                  <a:pt x="5911" y="16200"/>
                  <a:pt x="6136" y="16200"/>
                </a:cubicBezTo>
                <a:cubicBezTo>
                  <a:pt x="6221" y="16200"/>
                  <a:pt x="6296" y="16164"/>
                  <a:pt x="6360" y="16110"/>
                </a:cubicBezTo>
                <a:lnTo>
                  <a:pt x="7364" y="15301"/>
                </a:lnTo>
                <a:lnTo>
                  <a:pt x="8364" y="16116"/>
                </a:lnTo>
                <a:cubicBezTo>
                  <a:pt x="8364" y="16116"/>
                  <a:pt x="8424" y="16200"/>
                  <a:pt x="8591" y="16200"/>
                </a:cubicBezTo>
                <a:cubicBezTo>
                  <a:pt x="8817" y="16200"/>
                  <a:pt x="9000" y="15976"/>
                  <a:pt x="9000" y="15700"/>
                </a:cubicBezTo>
                <a:cubicBezTo>
                  <a:pt x="9000" y="15657"/>
                  <a:pt x="8983" y="15622"/>
                  <a:pt x="8974" y="15583"/>
                </a:cubicBezTo>
                <a:lnTo>
                  <a:pt x="8572" y="13983"/>
                </a:lnTo>
                <a:lnTo>
                  <a:pt x="9636" y="13116"/>
                </a:lnTo>
                <a:cubicBezTo>
                  <a:pt x="9636" y="13116"/>
                  <a:pt x="9818" y="13030"/>
                  <a:pt x="9818" y="12700"/>
                </a:cubicBezTo>
                <a:cubicBezTo>
                  <a:pt x="9818" y="12424"/>
                  <a:pt x="9635" y="12200"/>
                  <a:pt x="9409" y="12200"/>
                </a:cubicBezTo>
                <a:lnTo>
                  <a:pt x="8435" y="12200"/>
                </a:lnTo>
                <a:lnTo>
                  <a:pt x="7730" y="10477"/>
                </a:lnTo>
                <a:lnTo>
                  <a:pt x="7726" y="10479"/>
                </a:lnTo>
                <a:cubicBezTo>
                  <a:pt x="7658" y="10315"/>
                  <a:pt x="7524" y="10200"/>
                  <a:pt x="7364" y="10200"/>
                </a:cubicBezTo>
                <a:cubicBezTo>
                  <a:pt x="7204" y="10200"/>
                  <a:pt x="7069" y="10315"/>
                  <a:pt x="7001" y="10479"/>
                </a:cubicBezTo>
                <a:lnTo>
                  <a:pt x="6998" y="10477"/>
                </a:lnTo>
                <a:lnTo>
                  <a:pt x="6293" y="12200"/>
                </a:lnTo>
                <a:lnTo>
                  <a:pt x="5319" y="12200"/>
                </a:lnTo>
                <a:cubicBezTo>
                  <a:pt x="5092" y="12200"/>
                  <a:pt x="4909" y="12424"/>
                  <a:pt x="4909" y="12700"/>
                </a:cubicBezTo>
                <a:cubicBezTo>
                  <a:pt x="4909" y="13030"/>
                  <a:pt x="5091" y="13116"/>
                  <a:pt x="5091" y="13116"/>
                </a:cubicBezTo>
                <a:moveTo>
                  <a:pt x="17673" y="7200"/>
                </a:moveTo>
                <a:lnTo>
                  <a:pt x="16691" y="7200"/>
                </a:lnTo>
                <a:lnTo>
                  <a:pt x="16691" y="6000"/>
                </a:lnTo>
                <a:lnTo>
                  <a:pt x="17673" y="6000"/>
                </a:lnTo>
                <a:cubicBezTo>
                  <a:pt x="17673" y="6000"/>
                  <a:pt x="17673" y="7200"/>
                  <a:pt x="17673" y="7200"/>
                </a:cubicBezTo>
                <a:close/>
                <a:moveTo>
                  <a:pt x="17673" y="10947"/>
                </a:moveTo>
                <a:cubicBezTo>
                  <a:pt x="17102" y="11278"/>
                  <a:pt x="16691" y="12157"/>
                  <a:pt x="16691" y="13200"/>
                </a:cubicBezTo>
                <a:cubicBezTo>
                  <a:pt x="16691" y="14244"/>
                  <a:pt x="17102" y="15122"/>
                  <a:pt x="17673" y="15453"/>
                </a:cubicBezTo>
                <a:lnTo>
                  <a:pt x="17673" y="18000"/>
                </a:lnTo>
                <a:lnTo>
                  <a:pt x="982" y="18000"/>
                </a:lnTo>
                <a:lnTo>
                  <a:pt x="982" y="15453"/>
                </a:lnTo>
                <a:cubicBezTo>
                  <a:pt x="1552" y="15122"/>
                  <a:pt x="1964" y="14244"/>
                  <a:pt x="1964" y="13200"/>
                </a:cubicBezTo>
                <a:cubicBezTo>
                  <a:pt x="1964" y="12157"/>
                  <a:pt x="1552" y="11278"/>
                  <a:pt x="982" y="10947"/>
                </a:cubicBezTo>
                <a:lnTo>
                  <a:pt x="982" y="8400"/>
                </a:lnTo>
                <a:lnTo>
                  <a:pt x="17673" y="8400"/>
                </a:lnTo>
                <a:cubicBezTo>
                  <a:pt x="17673" y="8400"/>
                  <a:pt x="17673" y="10947"/>
                  <a:pt x="17673" y="10947"/>
                </a:cubicBezTo>
                <a:close/>
                <a:moveTo>
                  <a:pt x="17673" y="20400"/>
                </a:moveTo>
                <a:lnTo>
                  <a:pt x="16691" y="20400"/>
                </a:lnTo>
                <a:lnTo>
                  <a:pt x="16691" y="19200"/>
                </a:lnTo>
                <a:lnTo>
                  <a:pt x="17673" y="19200"/>
                </a:lnTo>
                <a:cubicBezTo>
                  <a:pt x="17673" y="19200"/>
                  <a:pt x="17673" y="20400"/>
                  <a:pt x="17673" y="20400"/>
                </a:cubicBezTo>
                <a:close/>
                <a:moveTo>
                  <a:pt x="15709" y="20400"/>
                </a:moveTo>
                <a:lnTo>
                  <a:pt x="982" y="20400"/>
                </a:lnTo>
                <a:lnTo>
                  <a:pt x="982" y="19200"/>
                </a:lnTo>
                <a:lnTo>
                  <a:pt x="15709" y="19200"/>
                </a:lnTo>
                <a:cubicBezTo>
                  <a:pt x="15709" y="19200"/>
                  <a:pt x="15709" y="20400"/>
                  <a:pt x="15709" y="20400"/>
                </a:cubicBezTo>
                <a:close/>
                <a:moveTo>
                  <a:pt x="982" y="6000"/>
                </a:moveTo>
                <a:lnTo>
                  <a:pt x="15709" y="6000"/>
                </a:lnTo>
                <a:lnTo>
                  <a:pt x="15709" y="7200"/>
                </a:lnTo>
                <a:lnTo>
                  <a:pt x="982" y="7200"/>
                </a:lnTo>
                <a:cubicBezTo>
                  <a:pt x="982" y="7200"/>
                  <a:pt x="982" y="6000"/>
                  <a:pt x="982" y="6000"/>
                </a:cubicBezTo>
                <a:close/>
                <a:moveTo>
                  <a:pt x="17673" y="4800"/>
                </a:moveTo>
                <a:lnTo>
                  <a:pt x="982" y="4800"/>
                </a:lnTo>
                <a:cubicBezTo>
                  <a:pt x="439" y="4800"/>
                  <a:pt x="0" y="5338"/>
                  <a:pt x="0" y="6000"/>
                </a:cubicBezTo>
                <a:lnTo>
                  <a:pt x="0" y="11400"/>
                </a:lnTo>
                <a:cubicBezTo>
                  <a:pt x="0" y="11732"/>
                  <a:pt x="220" y="12000"/>
                  <a:pt x="491" y="12000"/>
                </a:cubicBezTo>
                <a:cubicBezTo>
                  <a:pt x="762" y="12000"/>
                  <a:pt x="982" y="12538"/>
                  <a:pt x="982" y="13200"/>
                </a:cubicBezTo>
                <a:cubicBezTo>
                  <a:pt x="982" y="13862"/>
                  <a:pt x="762" y="14400"/>
                  <a:pt x="491" y="14400"/>
                </a:cubicBezTo>
                <a:cubicBezTo>
                  <a:pt x="220" y="14400"/>
                  <a:pt x="0" y="14668"/>
                  <a:pt x="0" y="15000"/>
                </a:cubicBezTo>
                <a:lnTo>
                  <a:pt x="0" y="20400"/>
                </a:lnTo>
                <a:cubicBezTo>
                  <a:pt x="0" y="21063"/>
                  <a:pt x="439" y="21600"/>
                  <a:pt x="982" y="21600"/>
                </a:cubicBezTo>
                <a:lnTo>
                  <a:pt x="17673" y="21600"/>
                </a:lnTo>
                <a:cubicBezTo>
                  <a:pt x="18214" y="21600"/>
                  <a:pt x="18655" y="21063"/>
                  <a:pt x="18655" y="20400"/>
                </a:cubicBezTo>
                <a:lnTo>
                  <a:pt x="18655" y="15000"/>
                </a:lnTo>
                <a:cubicBezTo>
                  <a:pt x="18655" y="14668"/>
                  <a:pt x="18435" y="14400"/>
                  <a:pt x="18164" y="14400"/>
                </a:cubicBezTo>
                <a:cubicBezTo>
                  <a:pt x="17892" y="14400"/>
                  <a:pt x="17673" y="13862"/>
                  <a:pt x="17673" y="13200"/>
                </a:cubicBezTo>
                <a:cubicBezTo>
                  <a:pt x="17673" y="12538"/>
                  <a:pt x="17892" y="12000"/>
                  <a:pt x="18164" y="12000"/>
                </a:cubicBezTo>
                <a:cubicBezTo>
                  <a:pt x="18435" y="12000"/>
                  <a:pt x="18655" y="11732"/>
                  <a:pt x="18655" y="11400"/>
                </a:cubicBezTo>
                <a:lnTo>
                  <a:pt x="18655" y="6000"/>
                </a:lnTo>
                <a:cubicBezTo>
                  <a:pt x="18655" y="5338"/>
                  <a:pt x="18214" y="4800"/>
                  <a:pt x="17673" y="4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6" name="Shape 2736">
            <a:extLst>
              <a:ext uri="{FF2B5EF4-FFF2-40B4-BE49-F238E27FC236}">
                <a16:creationId xmlns:a16="http://schemas.microsoft.com/office/drawing/2014/main" id="{B3095DAF-5D75-2245-AB72-55496FFEBC08}"/>
              </a:ext>
            </a:extLst>
          </p:cNvPr>
          <p:cNvSpPr/>
          <p:nvPr/>
        </p:nvSpPr>
        <p:spPr>
          <a:xfrm>
            <a:off x="4181472"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18655"/>
                </a:lnTo>
                <a:lnTo>
                  <a:pt x="2945" y="18655"/>
                </a:lnTo>
                <a:cubicBezTo>
                  <a:pt x="2945" y="18655"/>
                  <a:pt x="2945" y="2945"/>
                  <a:pt x="2945" y="2945"/>
                </a:cubicBezTo>
                <a:close/>
                <a:moveTo>
                  <a:pt x="1964" y="19636"/>
                </a:moveTo>
                <a:lnTo>
                  <a:pt x="19636" y="19636"/>
                </a:lnTo>
                <a:lnTo>
                  <a:pt x="19636"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7" name="Shape 2737">
            <a:extLst>
              <a:ext uri="{FF2B5EF4-FFF2-40B4-BE49-F238E27FC236}">
                <a16:creationId xmlns:a16="http://schemas.microsoft.com/office/drawing/2014/main" id="{F0BAD3C0-97A5-6042-B3A4-DD10470BB3EA}"/>
              </a:ext>
            </a:extLst>
          </p:cNvPr>
          <p:cNvSpPr/>
          <p:nvPr/>
        </p:nvSpPr>
        <p:spPr>
          <a:xfrm>
            <a:off x="4614973"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8" name="Shape 2738">
            <a:extLst>
              <a:ext uri="{FF2B5EF4-FFF2-40B4-BE49-F238E27FC236}">
                <a16:creationId xmlns:a16="http://schemas.microsoft.com/office/drawing/2014/main" id="{948F0266-171C-674A-BAC9-357A795C475B}"/>
              </a:ext>
            </a:extLst>
          </p:cNvPr>
          <p:cNvSpPr/>
          <p:nvPr/>
        </p:nvSpPr>
        <p:spPr>
          <a:xfrm>
            <a:off x="714759"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9" name="Shape 2739">
            <a:extLst>
              <a:ext uri="{FF2B5EF4-FFF2-40B4-BE49-F238E27FC236}">
                <a16:creationId xmlns:a16="http://schemas.microsoft.com/office/drawing/2014/main" id="{EA0543FD-E38D-5F44-8BEF-0F119F3041C4}"/>
              </a:ext>
            </a:extLst>
          </p:cNvPr>
          <p:cNvSpPr/>
          <p:nvPr/>
        </p:nvSpPr>
        <p:spPr>
          <a:xfrm>
            <a:off x="1148260" y="5279118"/>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0" name="Shape 2740">
            <a:extLst>
              <a:ext uri="{FF2B5EF4-FFF2-40B4-BE49-F238E27FC236}">
                <a16:creationId xmlns:a16="http://schemas.microsoft.com/office/drawing/2014/main" id="{A997A941-0174-F348-B85B-16698663D309}"/>
              </a:ext>
            </a:extLst>
          </p:cNvPr>
          <p:cNvSpPr/>
          <p:nvPr/>
        </p:nvSpPr>
        <p:spPr>
          <a:xfrm>
            <a:off x="1581115"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1" name="Shape 2741">
            <a:extLst>
              <a:ext uri="{FF2B5EF4-FFF2-40B4-BE49-F238E27FC236}">
                <a16:creationId xmlns:a16="http://schemas.microsoft.com/office/drawing/2014/main" id="{F0B2084F-F452-DE41-AA2B-D13B09D059AC}"/>
              </a:ext>
            </a:extLst>
          </p:cNvPr>
          <p:cNvSpPr/>
          <p:nvPr/>
        </p:nvSpPr>
        <p:spPr>
          <a:xfrm>
            <a:off x="2014616"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9327" y="9327"/>
                </a:moveTo>
                <a:lnTo>
                  <a:pt x="2945" y="9327"/>
                </a:lnTo>
                <a:lnTo>
                  <a:pt x="2945" y="2945"/>
                </a:lnTo>
                <a:lnTo>
                  <a:pt x="9327" y="2945"/>
                </a:lnTo>
                <a:cubicBezTo>
                  <a:pt x="9327" y="2945"/>
                  <a:pt x="9327" y="9327"/>
                  <a:pt x="9327" y="9327"/>
                </a:cubicBezTo>
                <a:close/>
                <a:moveTo>
                  <a:pt x="10309" y="1964"/>
                </a:moveTo>
                <a:lnTo>
                  <a:pt x="1964" y="1964"/>
                </a:lnTo>
                <a:lnTo>
                  <a:pt x="1964" y="10309"/>
                </a:lnTo>
                <a:lnTo>
                  <a:pt x="10309" y="10309"/>
                </a:lnTo>
                <a:cubicBezTo>
                  <a:pt x="10309" y="10309"/>
                  <a:pt x="10309" y="1964"/>
                  <a:pt x="10309" y="1964"/>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2" name="Shape 2742">
            <a:extLst>
              <a:ext uri="{FF2B5EF4-FFF2-40B4-BE49-F238E27FC236}">
                <a16:creationId xmlns:a16="http://schemas.microsoft.com/office/drawing/2014/main" id="{10332041-C7DE-5B41-A26C-877D72ED3D9F}"/>
              </a:ext>
            </a:extLst>
          </p:cNvPr>
          <p:cNvSpPr/>
          <p:nvPr/>
        </p:nvSpPr>
        <p:spPr>
          <a:xfrm>
            <a:off x="2448116"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3" name="Shape 2743">
            <a:extLst>
              <a:ext uri="{FF2B5EF4-FFF2-40B4-BE49-F238E27FC236}">
                <a16:creationId xmlns:a16="http://schemas.microsoft.com/office/drawing/2014/main" id="{96F7F1C4-1E3A-6B4A-9409-1BA933373814}"/>
              </a:ext>
            </a:extLst>
          </p:cNvPr>
          <p:cNvSpPr/>
          <p:nvPr/>
        </p:nvSpPr>
        <p:spPr>
          <a:xfrm>
            <a:off x="2881616"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4" name="Shape 2744">
            <a:extLst>
              <a:ext uri="{FF2B5EF4-FFF2-40B4-BE49-F238E27FC236}">
                <a16:creationId xmlns:a16="http://schemas.microsoft.com/office/drawing/2014/main" id="{68EC3EB6-54B9-AB4C-B2EA-796AA35C77B3}"/>
              </a:ext>
            </a:extLst>
          </p:cNvPr>
          <p:cNvSpPr/>
          <p:nvPr/>
        </p:nvSpPr>
        <p:spPr>
          <a:xfrm>
            <a:off x="3315117"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9327" y="9327"/>
                </a:moveTo>
                <a:lnTo>
                  <a:pt x="12273" y="9327"/>
                </a:lnTo>
                <a:lnTo>
                  <a:pt x="12273" y="12273"/>
                </a:lnTo>
                <a:lnTo>
                  <a:pt x="9327" y="12273"/>
                </a:lnTo>
                <a:cubicBezTo>
                  <a:pt x="9327" y="12273"/>
                  <a:pt x="9327" y="9327"/>
                  <a:pt x="9327" y="9327"/>
                </a:cubicBezTo>
                <a:close/>
                <a:moveTo>
                  <a:pt x="8345" y="13255"/>
                </a:moveTo>
                <a:lnTo>
                  <a:pt x="13255" y="13255"/>
                </a:lnTo>
                <a:lnTo>
                  <a:pt x="13255" y="8345"/>
                </a:lnTo>
                <a:lnTo>
                  <a:pt x="8345" y="8345"/>
                </a:lnTo>
                <a:cubicBezTo>
                  <a:pt x="8345" y="8345"/>
                  <a:pt x="8345" y="13255"/>
                  <a:pt x="8345" y="13255"/>
                </a:cubicBezTo>
                <a:close/>
                <a:moveTo>
                  <a:pt x="9327" y="15709"/>
                </a:moveTo>
                <a:lnTo>
                  <a:pt x="12273" y="15709"/>
                </a:lnTo>
                <a:lnTo>
                  <a:pt x="12273" y="18655"/>
                </a:lnTo>
                <a:lnTo>
                  <a:pt x="9327" y="18655"/>
                </a:lnTo>
                <a:cubicBezTo>
                  <a:pt x="9327" y="18655"/>
                  <a:pt x="9327" y="15709"/>
                  <a:pt x="9327" y="15709"/>
                </a:cubicBezTo>
                <a:close/>
                <a:moveTo>
                  <a:pt x="8345" y="19636"/>
                </a:moveTo>
                <a:lnTo>
                  <a:pt x="13255" y="19636"/>
                </a:lnTo>
                <a:lnTo>
                  <a:pt x="13255" y="14727"/>
                </a:lnTo>
                <a:lnTo>
                  <a:pt x="8345" y="14727"/>
                </a:lnTo>
                <a:cubicBezTo>
                  <a:pt x="8345" y="14727"/>
                  <a:pt x="8345" y="19636"/>
                  <a:pt x="8345" y="19636"/>
                </a:cubicBezTo>
                <a:close/>
                <a:moveTo>
                  <a:pt x="15709" y="2945"/>
                </a:moveTo>
                <a:lnTo>
                  <a:pt x="18655" y="2945"/>
                </a:lnTo>
                <a:lnTo>
                  <a:pt x="18655" y="5891"/>
                </a:lnTo>
                <a:lnTo>
                  <a:pt x="15709" y="5891"/>
                </a:lnTo>
                <a:cubicBezTo>
                  <a:pt x="15709" y="5891"/>
                  <a:pt x="15709" y="2945"/>
                  <a:pt x="15709" y="2945"/>
                </a:cubicBezTo>
                <a:close/>
                <a:moveTo>
                  <a:pt x="14727" y="6873"/>
                </a:moveTo>
                <a:lnTo>
                  <a:pt x="19636" y="6873"/>
                </a:lnTo>
                <a:lnTo>
                  <a:pt x="19636" y="1964"/>
                </a:lnTo>
                <a:lnTo>
                  <a:pt x="14727" y="1964"/>
                </a:lnTo>
                <a:cubicBezTo>
                  <a:pt x="14727" y="1964"/>
                  <a:pt x="14727" y="6873"/>
                  <a:pt x="14727" y="6873"/>
                </a:cubicBezTo>
                <a:close/>
                <a:moveTo>
                  <a:pt x="15709" y="9327"/>
                </a:moveTo>
                <a:lnTo>
                  <a:pt x="18655" y="9327"/>
                </a:lnTo>
                <a:lnTo>
                  <a:pt x="18655" y="12273"/>
                </a:lnTo>
                <a:lnTo>
                  <a:pt x="15709" y="12273"/>
                </a:lnTo>
                <a:cubicBezTo>
                  <a:pt x="15709" y="12273"/>
                  <a:pt x="15709" y="9327"/>
                  <a:pt x="15709" y="9327"/>
                </a:cubicBezTo>
                <a:close/>
                <a:moveTo>
                  <a:pt x="14727" y="13255"/>
                </a:moveTo>
                <a:lnTo>
                  <a:pt x="19636" y="13255"/>
                </a:lnTo>
                <a:lnTo>
                  <a:pt x="19636" y="8345"/>
                </a:lnTo>
                <a:lnTo>
                  <a:pt x="14727" y="8345"/>
                </a:lnTo>
                <a:cubicBezTo>
                  <a:pt x="14727" y="8345"/>
                  <a:pt x="14727" y="13255"/>
                  <a:pt x="14727" y="13255"/>
                </a:cubicBezTo>
                <a:close/>
                <a:moveTo>
                  <a:pt x="9327" y="2945"/>
                </a:moveTo>
                <a:lnTo>
                  <a:pt x="12273" y="2945"/>
                </a:lnTo>
                <a:lnTo>
                  <a:pt x="12273" y="5891"/>
                </a:lnTo>
                <a:lnTo>
                  <a:pt x="9327" y="5891"/>
                </a:lnTo>
                <a:cubicBezTo>
                  <a:pt x="9327" y="5891"/>
                  <a:pt x="9327" y="2945"/>
                  <a:pt x="9327" y="2945"/>
                </a:cubicBezTo>
                <a:close/>
                <a:moveTo>
                  <a:pt x="8345" y="6873"/>
                </a:moveTo>
                <a:lnTo>
                  <a:pt x="13255" y="6873"/>
                </a:lnTo>
                <a:lnTo>
                  <a:pt x="13255" y="1964"/>
                </a:lnTo>
                <a:lnTo>
                  <a:pt x="8345" y="1964"/>
                </a:lnTo>
                <a:cubicBezTo>
                  <a:pt x="8345" y="1964"/>
                  <a:pt x="8345" y="6873"/>
                  <a:pt x="8345" y="6873"/>
                </a:cubicBezTo>
                <a:close/>
                <a:moveTo>
                  <a:pt x="2945" y="9327"/>
                </a:moveTo>
                <a:lnTo>
                  <a:pt x="5891" y="9327"/>
                </a:lnTo>
                <a:lnTo>
                  <a:pt x="5891" y="12273"/>
                </a:lnTo>
                <a:lnTo>
                  <a:pt x="2945" y="12273"/>
                </a:lnTo>
                <a:cubicBezTo>
                  <a:pt x="2945" y="12273"/>
                  <a:pt x="2945" y="9327"/>
                  <a:pt x="2945" y="9327"/>
                </a:cubicBezTo>
                <a:close/>
                <a:moveTo>
                  <a:pt x="1964" y="13255"/>
                </a:moveTo>
                <a:lnTo>
                  <a:pt x="6873" y="13255"/>
                </a:lnTo>
                <a:lnTo>
                  <a:pt x="6873" y="8345"/>
                </a:lnTo>
                <a:lnTo>
                  <a:pt x="1964" y="8345"/>
                </a:lnTo>
                <a:cubicBezTo>
                  <a:pt x="1964" y="8345"/>
                  <a:pt x="1964" y="13255"/>
                  <a:pt x="1964" y="13255"/>
                </a:cubicBezTo>
                <a:close/>
                <a:moveTo>
                  <a:pt x="2945" y="2945"/>
                </a:moveTo>
                <a:lnTo>
                  <a:pt x="5891" y="2945"/>
                </a:lnTo>
                <a:lnTo>
                  <a:pt x="5891" y="5891"/>
                </a:lnTo>
                <a:lnTo>
                  <a:pt x="2945" y="5891"/>
                </a:lnTo>
                <a:cubicBezTo>
                  <a:pt x="2945" y="5891"/>
                  <a:pt x="2945" y="2945"/>
                  <a:pt x="2945" y="2945"/>
                </a:cubicBezTo>
                <a:close/>
                <a:moveTo>
                  <a:pt x="1964" y="6873"/>
                </a:moveTo>
                <a:lnTo>
                  <a:pt x="6873" y="6873"/>
                </a:lnTo>
                <a:lnTo>
                  <a:pt x="6873" y="1964"/>
                </a:lnTo>
                <a:lnTo>
                  <a:pt x="1964" y="1964"/>
                </a:lnTo>
                <a:cubicBezTo>
                  <a:pt x="1964" y="1964"/>
                  <a:pt x="1964" y="6873"/>
                  <a:pt x="1964" y="6873"/>
                </a:cubicBezTo>
                <a:close/>
                <a:moveTo>
                  <a:pt x="20618" y="19636"/>
                </a:moveTo>
                <a:cubicBezTo>
                  <a:pt x="20618" y="20178"/>
                  <a:pt x="20178"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15709"/>
                </a:moveTo>
                <a:lnTo>
                  <a:pt x="5891" y="15709"/>
                </a:lnTo>
                <a:lnTo>
                  <a:pt x="5891" y="18655"/>
                </a:lnTo>
                <a:lnTo>
                  <a:pt x="2945" y="18655"/>
                </a:lnTo>
                <a:cubicBezTo>
                  <a:pt x="2945" y="18655"/>
                  <a:pt x="2945" y="15709"/>
                  <a:pt x="2945" y="15709"/>
                </a:cubicBezTo>
                <a:close/>
                <a:moveTo>
                  <a:pt x="1964" y="19636"/>
                </a:moveTo>
                <a:lnTo>
                  <a:pt x="6873" y="19636"/>
                </a:lnTo>
                <a:lnTo>
                  <a:pt x="6873" y="14727"/>
                </a:lnTo>
                <a:lnTo>
                  <a:pt x="1964" y="14727"/>
                </a:lnTo>
                <a:cubicBezTo>
                  <a:pt x="1964" y="14727"/>
                  <a:pt x="1964" y="19636"/>
                  <a:pt x="1964" y="19636"/>
                </a:cubicBezTo>
                <a:close/>
                <a:moveTo>
                  <a:pt x="15709" y="15709"/>
                </a:moveTo>
                <a:lnTo>
                  <a:pt x="18655" y="15709"/>
                </a:lnTo>
                <a:lnTo>
                  <a:pt x="18655" y="18655"/>
                </a:lnTo>
                <a:lnTo>
                  <a:pt x="15709" y="18655"/>
                </a:lnTo>
                <a:cubicBezTo>
                  <a:pt x="15709" y="18655"/>
                  <a:pt x="15709" y="15709"/>
                  <a:pt x="15709" y="15709"/>
                </a:cubicBezTo>
                <a:close/>
                <a:moveTo>
                  <a:pt x="14727" y="19636"/>
                </a:moveTo>
                <a:lnTo>
                  <a:pt x="19636" y="19636"/>
                </a:lnTo>
                <a:lnTo>
                  <a:pt x="19636" y="14727"/>
                </a:lnTo>
                <a:lnTo>
                  <a:pt x="14727" y="14727"/>
                </a:lnTo>
                <a:cubicBezTo>
                  <a:pt x="14727" y="14727"/>
                  <a:pt x="14727" y="19636"/>
                  <a:pt x="14727" y="1963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5" name="Shape 2745">
            <a:extLst>
              <a:ext uri="{FF2B5EF4-FFF2-40B4-BE49-F238E27FC236}">
                <a16:creationId xmlns:a16="http://schemas.microsoft.com/office/drawing/2014/main" id="{104DB894-2659-4446-9AD2-21E66710239F}"/>
              </a:ext>
            </a:extLst>
          </p:cNvPr>
          <p:cNvSpPr/>
          <p:nvPr/>
        </p:nvSpPr>
        <p:spPr>
          <a:xfrm>
            <a:off x="3748618" y="5279118"/>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3745" y="20618"/>
                </a:lnTo>
                <a:cubicBezTo>
                  <a:pt x="13204" y="20618"/>
                  <a:pt x="12764" y="20178"/>
                  <a:pt x="12764" y="19636"/>
                </a:cubicBezTo>
                <a:lnTo>
                  <a:pt x="12764" y="13745"/>
                </a:lnTo>
                <a:cubicBezTo>
                  <a:pt x="12764" y="13204"/>
                  <a:pt x="13204" y="12764"/>
                  <a:pt x="13745" y="12764"/>
                </a:cubicBezTo>
                <a:lnTo>
                  <a:pt x="19636" y="12764"/>
                </a:lnTo>
                <a:cubicBezTo>
                  <a:pt x="20178" y="12764"/>
                  <a:pt x="20618" y="13204"/>
                  <a:pt x="20618" y="13745"/>
                </a:cubicBezTo>
                <a:cubicBezTo>
                  <a:pt x="20618" y="13745"/>
                  <a:pt x="20618" y="19636"/>
                  <a:pt x="20618" y="19636"/>
                </a:cubicBezTo>
                <a:close/>
                <a:moveTo>
                  <a:pt x="19636" y="11782"/>
                </a:moveTo>
                <a:lnTo>
                  <a:pt x="13745" y="11782"/>
                </a:lnTo>
                <a:cubicBezTo>
                  <a:pt x="12661" y="11782"/>
                  <a:pt x="11782" y="12661"/>
                  <a:pt x="11782" y="13745"/>
                </a:cubicBezTo>
                <a:lnTo>
                  <a:pt x="11782" y="19636"/>
                </a:lnTo>
                <a:cubicBezTo>
                  <a:pt x="11782" y="20721"/>
                  <a:pt x="12661" y="21600"/>
                  <a:pt x="13745" y="21600"/>
                </a:cubicBezTo>
                <a:lnTo>
                  <a:pt x="19636" y="21600"/>
                </a:lnTo>
                <a:cubicBezTo>
                  <a:pt x="20721" y="21600"/>
                  <a:pt x="21600" y="20721"/>
                  <a:pt x="21600" y="19636"/>
                </a:cubicBezTo>
                <a:lnTo>
                  <a:pt x="21600" y="13745"/>
                </a:lnTo>
                <a:cubicBezTo>
                  <a:pt x="21600" y="12661"/>
                  <a:pt x="20721" y="11782"/>
                  <a:pt x="19636" y="11782"/>
                </a:cubicBezTo>
                <a:moveTo>
                  <a:pt x="20618" y="7855"/>
                </a:moveTo>
                <a:cubicBezTo>
                  <a:pt x="20618" y="8396"/>
                  <a:pt x="20178" y="8836"/>
                  <a:pt x="19636" y="8836"/>
                </a:cubicBezTo>
                <a:lnTo>
                  <a:pt x="13745" y="8836"/>
                </a:lnTo>
                <a:cubicBezTo>
                  <a:pt x="13204" y="8836"/>
                  <a:pt x="12764" y="8396"/>
                  <a:pt x="12764" y="7855"/>
                </a:cubicBezTo>
                <a:lnTo>
                  <a:pt x="12764" y="1964"/>
                </a:lnTo>
                <a:cubicBezTo>
                  <a:pt x="12764" y="1422"/>
                  <a:pt x="13204" y="982"/>
                  <a:pt x="13745" y="982"/>
                </a:cubicBezTo>
                <a:lnTo>
                  <a:pt x="19636" y="982"/>
                </a:lnTo>
                <a:cubicBezTo>
                  <a:pt x="20178" y="982"/>
                  <a:pt x="20618" y="1422"/>
                  <a:pt x="20618" y="1964"/>
                </a:cubicBezTo>
                <a:cubicBezTo>
                  <a:pt x="20618" y="1964"/>
                  <a:pt x="20618" y="7855"/>
                  <a:pt x="20618" y="7855"/>
                </a:cubicBezTo>
                <a:close/>
                <a:moveTo>
                  <a:pt x="19636" y="0"/>
                </a:moveTo>
                <a:lnTo>
                  <a:pt x="13745" y="0"/>
                </a:lnTo>
                <a:cubicBezTo>
                  <a:pt x="12661" y="0"/>
                  <a:pt x="11782" y="879"/>
                  <a:pt x="11782" y="1964"/>
                </a:cubicBezTo>
                <a:lnTo>
                  <a:pt x="11782" y="7855"/>
                </a:lnTo>
                <a:cubicBezTo>
                  <a:pt x="11782" y="8939"/>
                  <a:pt x="12661" y="9818"/>
                  <a:pt x="13745" y="9818"/>
                </a:cubicBezTo>
                <a:lnTo>
                  <a:pt x="19636" y="9818"/>
                </a:lnTo>
                <a:cubicBezTo>
                  <a:pt x="20721" y="9818"/>
                  <a:pt x="21600" y="8939"/>
                  <a:pt x="21600" y="7855"/>
                </a:cubicBezTo>
                <a:lnTo>
                  <a:pt x="21600" y="1964"/>
                </a:lnTo>
                <a:cubicBezTo>
                  <a:pt x="21600" y="879"/>
                  <a:pt x="20721" y="0"/>
                  <a:pt x="19636" y="0"/>
                </a:cubicBezTo>
                <a:moveTo>
                  <a:pt x="8836" y="7855"/>
                </a:moveTo>
                <a:cubicBezTo>
                  <a:pt x="8836" y="8396"/>
                  <a:pt x="8396" y="8836"/>
                  <a:pt x="7855" y="8836"/>
                </a:cubicBezTo>
                <a:lnTo>
                  <a:pt x="1964" y="8836"/>
                </a:lnTo>
                <a:cubicBezTo>
                  <a:pt x="1421" y="8836"/>
                  <a:pt x="982" y="8396"/>
                  <a:pt x="982" y="7855"/>
                </a:cubicBezTo>
                <a:lnTo>
                  <a:pt x="982" y="1964"/>
                </a:lnTo>
                <a:cubicBezTo>
                  <a:pt x="982" y="1422"/>
                  <a:pt x="1421" y="982"/>
                  <a:pt x="1964" y="982"/>
                </a:cubicBezTo>
                <a:lnTo>
                  <a:pt x="7855" y="982"/>
                </a:lnTo>
                <a:cubicBezTo>
                  <a:pt x="8396" y="982"/>
                  <a:pt x="8836" y="1422"/>
                  <a:pt x="8836" y="1964"/>
                </a:cubicBezTo>
                <a:cubicBezTo>
                  <a:pt x="8836" y="1964"/>
                  <a:pt x="8836" y="7855"/>
                  <a:pt x="8836" y="7855"/>
                </a:cubicBezTo>
                <a:close/>
                <a:moveTo>
                  <a:pt x="7855" y="0"/>
                </a:moveTo>
                <a:lnTo>
                  <a:pt x="1964" y="0"/>
                </a:lnTo>
                <a:cubicBezTo>
                  <a:pt x="879" y="0"/>
                  <a:pt x="0" y="879"/>
                  <a:pt x="0" y="1964"/>
                </a:cubicBezTo>
                <a:lnTo>
                  <a:pt x="0" y="7855"/>
                </a:lnTo>
                <a:cubicBezTo>
                  <a:pt x="0" y="8939"/>
                  <a:pt x="879" y="9818"/>
                  <a:pt x="1964" y="9818"/>
                </a:cubicBezTo>
                <a:lnTo>
                  <a:pt x="7855" y="9818"/>
                </a:lnTo>
                <a:cubicBezTo>
                  <a:pt x="8939" y="9818"/>
                  <a:pt x="9818" y="8939"/>
                  <a:pt x="9818" y="7855"/>
                </a:cubicBezTo>
                <a:lnTo>
                  <a:pt x="9818" y="1964"/>
                </a:lnTo>
                <a:cubicBezTo>
                  <a:pt x="9818" y="879"/>
                  <a:pt x="8939" y="0"/>
                  <a:pt x="7855" y="0"/>
                </a:cubicBezTo>
                <a:moveTo>
                  <a:pt x="8836" y="19636"/>
                </a:moveTo>
                <a:cubicBezTo>
                  <a:pt x="8836" y="20178"/>
                  <a:pt x="8396" y="20618"/>
                  <a:pt x="7855" y="20618"/>
                </a:cubicBezTo>
                <a:lnTo>
                  <a:pt x="1964" y="20618"/>
                </a:lnTo>
                <a:cubicBezTo>
                  <a:pt x="1421" y="20618"/>
                  <a:pt x="982" y="20178"/>
                  <a:pt x="982" y="19636"/>
                </a:cubicBezTo>
                <a:lnTo>
                  <a:pt x="982" y="13745"/>
                </a:lnTo>
                <a:cubicBezTo>
                  <a:pt x="982" y="13204"/>
                  <a:pt x="1421" y="12764"/>
                  <a:pt x="1964" y="12764"/>
                </a:cubicBezTo>
                <a:lnTo>
                  <a:pt x="7855" y="12764"/>
                </a:lnTo>
                <a:cubicBezTo>
                  <a:pt x="8396" y="12764"/>
                  <a:pt x="8836" y="13204"/>
                  <a:pt x="8836" y="13745"/>
                </a:cubicBezTo>
                <a:cubicBezTo>
                  <a:pt x="8836" y="13745"/>
                  <a:pt x="8836" y="19636"/>
                  <a:pt x="8836" y="19636"/>
                </a:cubicBezTo>
                <a:close/>
                <a:moveTo>
                  <a:pt x="7855" y="11782"/>
                </a:moveTo>
                <a:lnTo>
                  <a:pt x="1964" y="11782"/>
                </a:lnTo>
                <a:cubicBezTo>
                  <a:pt x="879" y="11782"/>
                  <a:pt x="0" y="12661"/>
                  <a:pt x="0" y="13745"/>
                </a:cubicBezTo>
                <a:lnTo>
                  <a:pt x="0" y="19636"/>
                </a:lnTo>
                <a:cubicBezTo>
                  <a:pt x="0" y="20721"/>
                  <a:pt x="879" y="21600"/>
                  <a:pt x="1964" y="21600"/>
                </a:cubicBezTo>
                <a:lnTo>
                  <a:pt x="7855" y="21600"/>
                </a:lnTo>
                <a:cubicBezTo>
                  <a:pt x="8939" y="21600"/>
                  <a:pt x="9818" y="20721"/>
                  <a:pt x="9818" y="19636"/>
                </a:cubicBezTo>
                <a:lnTo>
                  <a:pt x="9818" y="13745"/>
                </a:lnTo>
                <a:cubicBezTo>
                  <a:pt x="9818" y="12661"/>
                  <a:pt x="8939" y="11782"/>
                  <a:pt x="7855"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6" name="Shape 2746">
            <a:extLst>
              <a:ext uri="{FF2B5EF4-FFF2-40B4-BE49-F238E27FC236}">
                <a16:creationId xmlns:a16="http://schemas.microsoft.com/office/drawing/2014/main" id="{D9E8115B-A8C6-9B4C-97D9-7216F1CF47C3}"/>
              </a:ext>
            </a:extLst>
          </p:cNvPr>
          <p:cNvSpPr/>
          <p:nvPr/>
        </p:nvSpPr>
        <p:spPr>
          <a:xfrm>
            <a:off x="4181472"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7" name="Shape 2747">
            <a:extLst>
              <a:ext uri="{FF2B5EF4-FFF2-40B4-BE49-F238E27FC236}">
                <a16:creationId xmlns:a16="http://schemas.microsoft.com/office/drawing/2014/main" id="{65D67ACC-6F46-4846-AADD-C7032E855A68}"/>
              </a:ext>
            </a:extLst>
          </p:cNvPr>
          <p:cNvSpPr/>
          <p:nvPr/>
        </p:nvSpPr>
        <p:spPr>
          <a:xfrm>
            <a:off x="4614973"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20618"/>
                </a:moveTo>
                <a:lnTo>
                  <a:pt x="8836" y="20618"/>
                </a:lnTo>
                <a:lnTo>
                  <a:pt x="8836" y="8836"/>
                </a:lnTo>
                <a:lnTo>
                  <a:pt x="20618" y="8836"/>
                </a:lnTo>
                <a:cubicBezTo>
                  <a:pt x="20618" y="8836"/>
                  <a:pt x="20618" y="20618"/>
                  <a:pt x="20618" y="20618"/>
                </a:cubicBezTo>
                <a:close/>
                <a:moveTo>
                  <a:pt x="20618" y="7855"/>
                </a:moveTo>
                <a:lnTo>
                  <a:pt x="8836" y="7855"/>
                </a:lnTo>
                <a:cubicBezTo>
                  <a:pt x="8295" y="7855"/>
                  <a:pt x="7855" y="8295"/>
                  <a:pt x="7855" y="8836"/>
                </a:cubicBezTo>
                <a:lnTo>
                  <a:pt x="7855" y="20618"/>
                </a:lnTo>
                <a:cubicBezTo>
                  <a:pt x="7855" y="21160"/>
                  <a:pt x="8295" y="21600"/>
                  <a:pt x="8836" y="21600"/>
                </a:cubicBezTo>
                <a:lnTo>
                  <a:pt x="20618" y="21600"/>
                </a:lnTo>
                <a:cubicBezTo>
                  <a:pt x="21160" y="21600"/>
                  <a:pt x="21600" y="21160"/>
                  <a:pt x="21600" y="20618"/>
                </a:cubicBezTo>
                <a:lnTo>
                  <a:pt x="21600" y="8836"/>
                </a:lnTo>
                <a:cubicBezTo>
                  <a:pt x="21600" y="8295"/>
                  <a:pt x="21160" y="7855"/>
                  <a:pt x="20618" y="7855"/>
                </a:cubicBezTo>
                <a:moveTo>
                  <a:pt x="20618" y="4909"/>
                </a:moveTo>
                <a:lnTo>
                  <a:pt x="982" y="4909"/>
                </a:lnTo>
                <a:lnTo>
                  <a:pt x="982" y="982"/>
                </a:lnTo>
                <a:lnTo>
                  <a:pt x="20618" y="982"/>
                </a:lnTo>
                <a:cubicBezTo>
                  <a:pt x="20618" y="982"/>
                  <a:pt x="20618" y="4909"/>
                  <a:pt x="20618" y="4909"/>
                </a:cubicBezTo>
                <a:close/>
                <a:moveTo>
                  <a:pt x="20618" y="0"/>
                </a:moveTo>
                <a:lnTo>
                  <a:pt x="982" y="0"/>
                </a:lnTo>
                <a:cubicBezTo>
                  <a:pt x="440" y="0"/>
                  <a:pt x="0" y="440"/>
                  <a:pt x="0" y="982"/>
                </a:cubicBezTo>
                <a:lnTo>
                  <a:pt x="0" y="4909"/>
                </a:lnTo>
                <a:cubicBezTo>
                  <a:pt x="0" y="5451"/>
                  <a:pt x="440" y="5891"/>
                  <a:pt x="982"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8836"/>
                </a:lnTo>
                <a:lnTo>
                  <a:pt x="4909" y="8836"/>
                </a:lnTo>
                <a:cubicBezTo>
                  <a:pt x="4909" y="8836"/>
                  <a:pt x="4909" y="20618"/>
                  <a:pt x="4909" y="20618"/>
                </a:cubicBezTo>
                <a:close/>
                <a:moveTo>
                  <a:pt x="4909" y="7855"/>
                </a:moveTo>
                <a:lnTo>
                  <a:pt x="982" y="7855"/>
                </a:lnTo>
                <a:cubicBezTo>
                  <a:pt x="440" y="7855"/>
                  <a:pt x="0" y="8295"/>
                  <a:pt x="0" y="8836"/>
                </a:cubicBezTo>
                <a:lnTo>
                  <a:pt x="0" y="20618"/>
                </a:lnTo>
                <a:cubicBezTo>
                  <a:pt x="0" y="21160"/>
                  <a:pt x="440" y="21600"/>
                  <a:pt x="982" y="21600"/>
                </a:cubicBezTo>
                <a:lnTo>
                  <a:pt x="4909" y="21600"/>
                </a:lnTo>
                <a:cubicBezTo>
                  <a:pt x="5451" y="21600"/>
                  <a:pt x="5891" y="21160"/>
                  <a:pt x="5891" y="20618"/>
                </a:cubicBezTo>
                <a:lnTo>
                  <a:pt x="5891" y="8836"/>
                </a:lnTo>
                <a:cubicBezTo>
                  <a:pt x="5891" y="8295"/>
                  <a:pt x="5451" y="7855"/>
                  <a:pt x="4909" y="78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8" name="Shape 2748">
            <a:extLst>
              <a:ext uri="{FF2B5EF4-FFF2-40B4-BE49-F238E27FC236}">
                <a16:creationId xmlns:a16="http://schemas.microsoft.com/office/drawing/2014/main" id="{B1506B4C-19FD-5C49-9113-0F309F2169D4}"/>
              </a:ext>
            </a:extLst>
          </p:cNvPr>
          <p:cNvSpPr/>
          <p:nvPr/>
        </p:nvSpPr>
        <p:spPr>
          <a:xfrm>
            <a:off x="5069116" y="39792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9" name="Shape 2749">
            <a:extLst>
              <a:ext uri="{FF2B5EF4-FFF2-40B4-BE49-F238E27FC236}">
                <a16:creationId xmlns:a16="http://schemas.microsoft.com/office/drawing/2014/main" id="{6F128DDD-F770-D34C-A55B-33F5EF64155F}"/>
              </a:ext>
            </a:extLst>
          </p:cNvPr>
          <p:cNvSpPr/>
          <p:nvPr/>
        </p:nvSpPr>
        <p:spPr>
          <a:xfrm>
            <a:off x="5543902" y="3979262"/>
            <a:ext cx="144500" cy="227072"/>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0" name="Shape 2750">
            <a:extLst>
              <a:ext uri="{FF2B5EF4-FFF2-40B4-BE49-F238E27FC236}">
                <a16:creationId xmlns:a16="http://schemas.microsoft.com/office/drawing/2014/main" id="{72BF641B-2E9C-1C48-8D57-452E4263A2EB}"/>
              </a:ext>
            </a:extLst>
          </p:cNvPr>
          <p:cNvSpPr/>
          <p:nvPr/>
        </p:nvSpPr>
        <p:spPr>
          <a:xfrm>
            <a:off x="5998046" y="3979262"/>
            <a:ext cx="103214" cy="227072"/>
          </a:xfrm>
          <a:custGeom>
            <a:avLst/>
            <a:gdLst/>
            <a:ahLst/>
            <a:cxnLst>
              <a:cxn ang="0">
                <a:pos x="wd2" y="hd2"/>
              </a:cxn>
              <a:cxn ang="5400000">
                <a:pos x="wd2" y="hd2"/>
              </a:cxn>
              <a:cxn ang="10800000">
                <a:pos x="wd2" y="hd2"/>
              </a:cxn>
              <a:cxn ang="16200000">
                <a:pos x="wd2" y="hd2"/>
              </a:cxn>
            </a:cxnLst>
            <a:rect l="0" t="0" r="r" b="b"/>
            <a:pathLst>
              <a:path w="21600" h="21600" extrusionOk="0">
                <a:moveTo>
                  <a:pt x="19440" y="10800"/>
                </a:moveTo>
                <a:lnTo>
                  <a:pt x="2160" y="10800"/>
                </a:lnTo>
                <a:lnTo>
                  <a:pt x="2160" y="8836"/>
                </a:lnTo>
                <a:cubicBezTo>
                  <a:pt x="2160" y="7752"/>
                  <a:pt x="4094" y="6873"/>
                  <a:pt x="6480" y="6873"/>
                </a:cubicBezTo>
                <a:lnTo>
                  <a:pt x="15120" y="6873"/>
                </a:lnTo>
                <a:cubicBezTo>
                  <a:pt x="17506" y="6873"/>
                  <a:pt x="19440" y="7752"/>
                  <a:pt x="19440" y="8836"/>
                </a:cubicBezTo>
                <a:cubicBezTo>
                  <a:pt x="19440" y="8836"/>
                  <a:pt x="19440" y="10800"/>
                  <a:pt x="19440" y="10800"/>
                </a:cubicBezTo>
                <a:close/>
                <a:moveTo>
                  <a:pt x="19440" y="15709"/>
                </a:moveTo>
                <a:lnTo>
                  <a:pt x="2160" y="15709"/>
                </a:lnTo>
                <a:lnTo>
                  <a:pt x="2160" y="11782"/>
                </a:lnTo>
                <a:lnTo>
                  <a:pt x="19440" y="11782"/>
                </a:lnTo>
                <a:cubicBezTo>
                  <a:pt x="19440" y="11782"/>
                  <a:pt x="19440" y="15709"/>
                  <a:pt x="19440" y="15709"/>
                </a:cubicBezTo>
                <a:close/>
                <a:moveTo>
                  <a:pt x="19440" y="18655"/>
                </a:moveTo>
                <a:cubicBezTo>
                  <a:pt x="19440" y="19739"/>
                  <a:pt x="17506" y="20618"/>
                  <a:pt x="15120" y="20618"/>
                </a:cubicBezTo>
                <a:lnTo>
                  <a:pt x="6480" y="20618"/>
                </a:lnTo>
                <a:cubicBezTo>
                  <a:pt x="4094" y="20618"/>
                  <a:pt x="2160" y="19739"/>
                  <a:pt x="2160" y="18655"/>
                </a:cubicBezTo>
                <a:lnTo>
                  <a:pt x="2160" y="16691"/>
                </a:lnTo>
                <a:lnTo>
                  <a:pt x="19440" y="16691"/>
                </a:lnTo>
                <a:cubicBezTo>
                  <a:pt x="19440" y="16691"/>
                  <a:pt x="19440" y="18655"/>
                  <a:pt x="19440" y="18655"/>
                </a:cubicBezTo>
                <a:close/>
                <a:moveTo>
                  <a:pt x="8640" y="2945"/>
                </a:moveTo>
                <a:lnTo>
                  <a:pt x="12960" y="2945"/>
                </a:lnTo>
                <a:lnTo>
                  <a:pt x="12960" y="5891"/>
                </a:lnTo>
                <a:lnTo>
                  <a:pt x="8640" y="5891"/>
                </a:lnTo>
                <a:cubicBezTo>
                  <a:pt x="8640" y="5891"/>
                  <a:pt x="8640" y="2945"/>
                  <a:pt x="8640" y="2945"/>
                </a:cubicBezTo>
                <a:close/>
                <a:moveTo>
                  <a:pt x="8640" y="982"/>
                </a:moveTo>
                <a:lnTo>
                  <a:pt x="12960" y="982"/>
                </a:lnTo>
                <a:lnTo>
                  <a:pt x="12960" y="1964"/>
                </a:lnTo>
                <a:lnTo>
                  <a:pt x="8640" y="1964"/>
                </a:lnTo>
                <a:cubicBezTo>
                  <a:pt x="8640" y="1964"/>
                  <a:pt x="8640" y="982"/>
                  <a:pt x="8640" y="982"/>
                </a:cubicBezTo>
                <a:close/>
                <a:moveTo>
                  <a:pt x="15120" y="5891"/>
                </a:moveTo>
                <a:lnTo>
                  <a:pt x="15120" y="982"/>
                </a:lnTo>
                <a:cubicBezTo>
                  <a:pt x="15120" y="440"/>
                  <a:pt x="14152" y="0"/>
                  <a:pt x="12960" y="0"/>
                </a:cubicBezTo>
                <a:lnTo>
                  <a:pt x="8640" y="0"/>
                </a:lnTo>
                <a:cubicBezTo>
                  <a:pt x="7448" y="0"/>
                  <a:pt x="6480" y="440"/>
                  <a:pt x="6480" y="982"/>
                </a:cubicBezTo>
                <a:lnTo>
                  <a:pt x="6480" y="5891"/>
                </a:lnTo>
                <a:cubicBezTo>
                  <a:pt x="2901" y="5891"/>
                  <a:pt x="0" y="7209"/>
                  <a:pt x="0" y="8836"/>
                </a:cubicBezTo>
                <a:lnTo>
                  <a:pt x="0" y="18655"/>
                </a:lnTo>
                <a:cubicBezTo>
                  <a:pt x="0" y="20281"/>
                  <a:pt x="2901" y="21600"/>
                  <a:pt x="6480" y="21600"/>
                </a:cubicBezTo>
                <a:lnTo>
                  <a:pt x="15120" y="21600"/>
                </a:lnTo>
                <a:cubicBezTo>
                  <a:pt x="18698" y="21600"/>
                  <a:pt x="21600" y="20281"/>
                  <a:pt x="21600" y="18655"/>
                </a:cubicBezTo>
                <a:lnTo>
                  <a:pt x="21600" y="8836"/>
                </a:lnTo>
                <a:cubicBezTo>
                  <a:pt x="21600" y="7209"/>
                  <a:pt x="18698" y="5891"/>
                  <a:pt x="15120" y="58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1" name="Shape 2751">
            <a:extLst>
              <a:ext uri="{FF2B5EF4-FFF2-40B4-BE49-F238E27FC236}">
                <a16:creationId xmlns:a16="http://schemas.microsoft.com/office/drawing/2014/main" id="{8C4651A8-A05B-A94A-AC1F-2A9C6926E230}"/>
              </a:ext>
            </a:extLst>
          </p:cNvPr>
          <p:cNvSpPr/>
          <p:nvPr/>
        </p:nvSpPr>
        <p:spPr>
          <a:xfrm>
            <a:off x="6410258" y="3979262"/>
            <a:ext cx="144500" cy="227072"/>
          </a:xfrm>
          <a:custGeom>
            <a:avLst/>
            <a:gdLst/>
            <a:ahLst/>
            <a:cxnLst>
              <a:cxn ang="0">
                <a:pos x="wd2" y="hd2"/>
              </a:cxn>
              <a:cxn ang="5400000">
                <a:pos x="wd2" y="hd2"/>
              </a:cxn>
              <a:cxn ang="10800000">
                <a:pos x="wd2" y="hd2"/>
              </a:cxn>
              <a:cxn ang="16200000">
                <a:pos x="wd2" y="hd2"/>
              </a:cxn>
            </a:cxnLst>
            <a:rect l="0" t="0" r="r" b="b"/>
            <a:pathLst>
              <a:path w="21600" h="21600" extrusionOk="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2" name="Shape 2752">
            <a:extLst>
              <a:ext uri="{FF2B5EF4-FFF2-40B4-BE49-F238E27FC236}">
                <a16:creationId xmlns:a16="http://schemas.microsoft.com/office/drawing/2014/main" id="{F03AF9DB-EEA8-F547-B7AF-C72D741F0A1E}"/>
              </a:ext>
            </a:extLst>
          </p:cNvPr>
          <p:cNvSpPr/>
          <p:nvPr/>
        </p:nvSpPr>
        <p:spPr>
          <a:xfrm>
            <a:off x="6823116" y="3979262"/>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3" name="Shape 2753">
            <a:extLst>
              <a:ext uri="{FF2B5EF4-FFF2-40B4-BE49-F238E27FC236}">
                <a16:creationId xmlns:a16="http://schemas.microsoft.com/office/drawing/2014/main" id="{51BA3AF1-23D7-EF4A-8992-708892C06D8C}"/>
              </a:ext>
            </a:extLst>
          </p:cNvPr>
          <p:cNvSpPr/>
          <p:nvPr/>
        </p:nvSpPr>
        <p:spPr>
          <a:xfrm>
            <a:off x="7256616" y="3979262"/>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4" name="Shape 2754">
            <a:extLst>
              <a:ext uri="{FF2B5EF4-FFF2-40B4-BE49-F238E27FC236}">
                <a16:creationId xmlns:a16="http://schemas.microsoft.com/office/drawing/2014/main" id="{2317F49D-1911-144B-AE29-F7C101925F7E}"/>
              </a:ext>
            </a:extLst>
          </p:cNvPr>
          <p:cNvSpPr/>
          <p:nvPr/>
        </p:nvSpPr>
        <p:spPr>
          <a:xfrm>
            <a:off x="7679795" y="3979262"/>
            <a:ext cx="206429"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5" name="Shape 2755">
            <a:extLst>
              <a:ext uri="{FF2B5EF4-FFF2-40B4-BE49-F238E27FC236}">
                <a16:creationId xmlns:a16="http://schemas.microsoft.com/office/drawing/2014/main" id="{4277F046-48E0-F440-B6D2-647881B72B08}"/>
              </a:ext>
            </a:extLst>
          </p:cNvPr>
          <p:cNvSpPr/>
          <p:nvPr/>
        </p:nvSpPr>
        <p:spPr>
          <a:xfrm>
            <a:off x="8123617" y="3979262"/>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6" name="Shape 2756">
            <a:extLst>
              <a:ext uri="{FF2B5EF4-FFF2-40B4-BE49-F238E27FC236}">
                <a16:creationId xmlns:a16="http://schemas.microsoft.com/office/drawing/2014/main" id="{724C7F45-281A-314C-8DA9-93D49CCAA550}"/>
              </a:ext>
            </a:extLst>
          </p:cNvPr>
          <p:cNvSpPr/>
          <p:nvPr/>
        </p:nvSpPr>
        <p:spPr>
          <a:xfrm>
            <a:off x="8536475" y="4041191"/>
            <a:ext cx="226426" cy="103214"/>
          </a:xfrm>
          <a:custGeom>
            <a:avLst/>
            <a:gdLst/>
            <a:ahLst/>
            <a:cxnLst>
              <a:cxn ang="0">
                <a:pos x="wd2" y="hd2"/>
              </a:cxn>
              <a:cxn ang="5400000">
                <a:pos x="wd2" y="hd2"/>
              </a:cxn>
              <a:cxn ang="10800000">
                <a:pos x="wd2" y="hd2"/>
              </a:cxn>
              <a:cxn ang="16200000">
                <a:pos x="wd2" y="hd2"/>
              </a:cxn>
            </a:cxnLst>
            <a:rect l="0" t="0" r="r" b="b"/>
            <a:pathLst>
              <a:path w="21600" h="21600" extrusionOk="0">
                <a:moveTo>
                  <a:pt x="18900" y="19440"/>
                </a:moveTo>
                <a:cubicBezTo>
                  <a:pt x="17951" y="19440"/>
                  <a:pt x="17182" y="17747"/>
                  <a:pt x="17182" y="15660"/>
                </a:cubicBezTo>
                <a:cubicBezTo>
                  <a:pt x="17182" y="14601"/>
                  <a:pt x="17381" y="13647"/>
                  <a:pt x="17700" y="12960"/>
                </a:cubicBezTo>
                <a:lnTo>
                  <a:pt x="3900" y="12960"/>
                </a:lnTo>
                <a:cubicBezTo>
                  <a:pt x="4219" y="13647"/>
                  <a:pt x="4418" y="14601"/>
                  <a:pt x="4418" y="15660"/>
                </a:cubicBezTo>
                <a:cubicBezTo>
                  <a:pt x="4418" y="17747"/>
                  <a:pt x="3649" y="19440"/>
                  <a:pt x="2700" y="19440"/>
                </a:cubicBezTo>
                <a:cubicBezTo>
                  <a:pt x="1751" y="19440"/>
                  <a:pt x="982" y="17747"/>
                  <a:pt x="982" y="15660"/>
                </a:cubicBezTo>
                <a:cubicBezTo>
                  <a:pt x="982" y="13757"/>
                  <a:pt x="1623" y="12199"/>
                  <a:pt x="2455" y="11935"/>
                </a:cubicBezTo>
                <a:lnTo>
                  <a:pt x="2455" y="11880"/>
                </a:lnTo>
                <a:cubicBezTo>
                  <a:pt x="2726" y="11880"/>
                  <a:pt x="2945" y="11397"/>
                  <a:pt x="2945" y="10800"/>
                </a:cubicBezTo>
                <a:cubicBezTo>
                  <a:pt x="2945" y="10203"/>
                  <a:pt x="2726" y="9720"/>
                  <a:pt x="2455" y="9720"/>
                </a:cubicBezTo>
                <a:lnTo>
                  <a:pt x="2455" y="9665"/>
                </a:lnTo>
                <a:cubicBezTo>
                  <a:pt x="1623" y="9401"/>
                  <a:pt x="982" y="7843"/>
                  <a:pt x="982" y="5940"/>
                </a:cubicBezTo>
                <a:cubicBezTo>
                  <a:pt x="982" y="3852"/>
                  <a:pt x="1751" y="2160"/>
                  <a:pt x="2700" y="2160"/>
                </a:cubicBezTo>
                <a:cubicBezTo>
                  <a:pt x="3649" y="2160"/>
                  <a:pt x="4418" y="3852"/>
                  <a:pt x="4418" y="5940"/>
                </a:cubicBezTo>
                <a:cubicBezTo>
                  <a:pt x="4418" y="6999"/>
                  <a:pt x="4219" y="7954"/>
                  <a:pt x="3900" y="8640"/>
                </a:cubicBezTo>
                <a:lnTo>
                  <a:pt x="17700" y="8640"/>
                </a:lnTo>
                <a:cubicBezTo>
                  <a:pt x="17381" y="7954"/>
                  <a:pt x="17182" y="6999"/>
                  <a:pt x="17182" y="5940"/>
                </a:cubicBezTo>
                <a:cubicBezTo>
                  <a:pt x="17182" y="3852"/>
                  <a:pt x="17951" y="2160"/>
                  <a:pt x="18900" y="2160"/>
                </a:cubicBezTo>
                <a:cubicBezTo>
                  <a:pt x="19849" y="2160"/>
                  <a:pt x="20618" y="3852"/>
                  <a:pt x="20618" y="5940"/>
                </a:cubicBezTo>
                <a:cubicBezTo>
                  <a:pt x="20618" y="7843"/>
                  <a:pt x="19977" y="9401"/>
                  <a:pt x="19145" y="9665"/>
                </a:cubicBezTo>
                <a:lnTo>
                  <a:pt x="19145" y="9720"/>
                </a:lnTo>
                <a:cubicBezTo>
                  <a:pt x="18874" y="9720"/>
                  <a:pt x="18655" y="10203"/>
                  <a:pt x="18655" y="10800"/>
                </a:cubicBezTo>
                <a:cubicBezTo>
                  <a:pt x="18655" y="11397"/>
                  <a:pt x="18874" y="11880"/>
                  <a:pt x="19145" y="11880"/>
                </a:cubicBezTo>
                <a:lnTo>
                  <a:pt x="19145" y="11935"/>
                </a:lnTo>
                <a:cubicBezTo>
                  <a:pt x="19977" y="12199"/>
                  <a:pt x="20618" y="13757"/>
                  <a:pt x="20618" y="15660"/>
                </a:cubicBezTo>
                <a:cubicBezTo>
                  <a:pt x="20618" y="17747"/>
                  <a:pt x="19849" y="19440"/>
                  <a:pt x="18900" y="19440"/>
                </a:cubicBezTo>
                <a:moveTo>
                  <a:pt x="20449" y="10800"/>
                </a:moveTo>
                <a:cubicBezTo>
                  <a:pt x="21145" y="9725"/>
                  <a:pt x="21600" y="7950"/>
                  <a:pt x="21600" y="5940"/>
                </a:cubicBezTo>
                <a:cubicBezTo>
                  <a:pt x="21600" y="2660"/>
                  <a:pt x="20391" y="0"/>
                  <a:pt x="18900" y="0"/>
                </a:cubicBezTo>
                <a:cubicBezTo>
                  <a:pt x="17409" y="0"/>
                  <a:pt x="16200" y="2660"/>
                  <a:pt x="16200" y="5940"/>
                </a:cubicBezTo>
                <a:cubicBezTo>
                  <a:pt x="16200" y="6124"/>
                  <a:pt x="16208" y="6301"/>
                  <a:pt x="16215" y="6480"/>
                </a:cubicBezTo>
                <a:lnTo>
                  <a:pt x="5385" y="6480"/>
                </a:lnTo>
                <a:cubicBezTo>
                  <a:pt x="5392" y="6301"/>
                  <a:pt x="5400" y="6124"/>
                  <a:pt x="5400" y="5940"/>
                </a:cubicBezTo>
                <a:cubicBezTo>
                  <a:pt x="5400" y="2660"/>
                  <a:pt x="4191" y="0"/>
                  <a:pt x="2700" y="0"/>
                </a:cubicBezTo>
                <a:cubicBezTo>
                  <a:pt x="1209" y="0"/>
                  <a:pt x="0" y="2660"/>
                  <a:pt x="0" y="5940"/>
                </a:cubicBezTo>
                <a:cubicBezTo>
                  <a:pt x="0" y="7950"/>
                  <a:pt x="455" y="9725"/>
                  <a:pt x="1151" y="10800"/>
                </a:cubicBezTo>
                <a:cubicBezTo>
                  <a:pt x="455" y="11875"/>
                  <a:pt x="0" y="13649"/>
                  <a:pt x="0" y="15660"/>
                </a:cubicBezTo>
                <a:cubicBezTo>
                  <a:pt x="0" y="18940"/>
                  <a:pt x="1209" y="21600"/>
                  <a:pt x="2700" y="21600"/>
                </a:cubicBezTo>
                <a:cubicBezTo>
                  <a:pt x="4191" y="21600"/>
                  <a:pt x="5400" y="18940"/>
                  <a:pt x="5400" y="15660"/>
                </a:cubicBezTo>
                <a:cubicBezTo>
                  <a:pt x="5400" y="15476"/>
                  <a:pt x="5392" y="15298"/>
                  <a:pt x="5385" y="15120"/>
                </a:cubicBezTo>
                <a:lnTo>
                  <a:pt x="16215" y="15120"/>
                </a:lnTo>
                <a:cubicBezTo>
                  <a:pt x="16208" y="15298"/>
                  <a:pt x="16200" y="15476"/>
                  <a:pt x="16200" y="15660"/>
                </a:cubicBezTo>
                <a:cubicBezTo>
                  <a:pt x="16200" y="18940"/>
                  <a:pt x="17409" y="21600"/>
                  <a:pt x="18900" y="21600"/>
                </a:cubicBezTo>
                <a:cubicBezTo>
                  <a:pt x="20391" y="21600"/>
                  <a:pt x="21600" y="18940"/>
                  <a:pt x="21600" y="15660"/>
                </a:cubicBezTo>
                <a:cubicBezTo>
                  <a:pt x="21600" y="13649"/>
                  <a:pt x="21145" y="11875"/>
                  <a:pt x="20449" y="10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7" name="Shape 2757">
            <a:extLst>
              <a:ext uri="{FF2B5EF4-FFF2-40B4-BE49-F238E27FC236}">
                <a16:creationId xmlns:a16="http://schemas.microsoft.com/office/drawing/2014/main" id="{B11EEEC3-8532-F74A-AA49-441FAC340971}"/>
              </a:ext>
            </a:extLst>
          </p:cNvPr>
          <p:cNvSpPr/>
          <p:nvPr/>
        </p:nvSpPr>
        <p:spPr>
          <a:xfrm>
            <a:off x="8969329" y="3979262"/>
            <a:ext cx="227072" cy="227072"/>
          </a:xfrm>
          <a:custGeom>
            <a:avLst/>
            <a:gdLst/>
            <a:ahLst/>
            <a:cxnLst>
              <a:cxn ang="0">
                <a:pos x="wd2" y="hd2"/>
              </a:cxn>
              <a:cxn ang="5400000">
                <a:pos x="wd2" y="hd2"/>
              </a:cxn>
              <a:cxn ang="10800000">
                <a:pos x="wd2" y="hd2"/>
              </a:cxn>
              <a:cxn ang="16200000">
                <a:pos x="wd2" y="hd2"/>
              </a:cxn>
            </a:cxnLst>
            <a:rect l="0" t="0" r="r" b="b"/>
            <a:pathLst>
              <a:path w="21084" h="21085" extrusionOk="0">
                <a:moveTo>
                  <a:pt x="6690" y="19632"/>
                </a:moveTo>
                <a:cubicBezTo>
                  <a:pt x="6035" y="20288"/>
                  <a:pt x="4973" y="20288"/>
                  <a:pt x="4318" y="19632"/>
                </a:cubicBezTo>
                <a:cubicBezTo>
                  <a:pt x="3731" y="19043"/>
                  <a:pt x="3675" y="18127"/>
                  <a:pt x="4141" y="17471"/>
                </a:cubicBezTo>
                <a:lnTo>
                  <a:pt x="4127" y="17458"/>
                </a:lnTo>
                <a:cubicBezTo>
                  <a:pt x="4237" y="17311"/>
                  <a:pt x="4231" y="17106"/>
                  <a:pt x="4096" y="16973"/>
                </a:cubicBezTo>
                <a:cubicBezTo>
                  <a:pt x="3963" y="16842"/>
                  <a:pt x="3758" y="16835"/>
                  <a:pt x="3610" y="16939"/>
                </a:cubicBezTo>
                <a:lnTo>
                  <a:pt x="3601" y="16931"/>
                </a:lnTo>
                <a:cubicBezTo>
                  <a:pt x="2946" y="17395"/>
                  <a:pt x="2036" y="17338"/>
                  <a:pt x="1449" y="16752"/>
                </a:cubicBezTo>
                <a:cubicBezTo>
                  <a:pt x="794" y="16097"/>
                  <a:pt x="794" y="15035"/>
                  <a:pt x="1449" y="14381"/>
                </a:cubicBezTo>
                <a:cubicBezTo>
                  <a:pt x="2104" y="13726"/>
                  <a:pt x="3166" y="13726"/>
                  <a:pt x="3821" y="14381"/>
                </a:cubicBezTo>
                <a:cubicBezTo>
                  <a:pt x="4110" y="14670"/>
                  <a:pt x="4264" y="15040"/>
                  <a:pt x="4297" y="15418"/>
                </a:cubicBezTo>
                <a:lnTo>
                  <a:pt x="9862" y="9852"/>
                </a:lnTo>
                <a:lnTo>
                  <a:pt x="15417" y="4298"/>
                </a:lnTo>
                <a:cubicBezTo>
                  <a:pt x="15038" y="4264"/>
                  <a:pt x="14669" y="4111"/>
                  <a:pt x="14380" y="3821"/>
                </a:cubicBezTo>
                <a:cubicBezTo>
                  <a:pt x="13725" y="3166"/>
                  <a:pt x="13725" y="2105"/>
                  <a:pt x="14380" y="1450"/>
                </a:cubicBezTo>
                <a:cubicBezTo>
                  <a:pt x="15034" y="795"/>
                  <a:pt x="16096" y="795"/>
                  <a:pt x="16751" y="1450"/>
                </a:cubicBezTo>
                <a:cubicBezTo>
                  <a:pt x="17332" y="2031"/>
                  <a:pt x="17394" y="2932"/>
                  <a:pt x="16943" y="3585"/>
                </a:cubicBezTo>
                <a:lnTo>
                  <a:pt x="16949" y="3592"/>
                </a:lnTo>
                <a:cubicBezTo>
                  <a:pt x="16829" y="3738"/>
                  <a:pt x="16832" y="3953"/>
                  <a:pt x="16971" y="4089"/>
                </a:cubicBezTo>
                <a:cubicBezTo>
                  <a:pt x="17109" y="4225"/>
                  <a:pt x="17323" y="4230"/>
                  <a:pt x="17473" y="4114"/>
                </a:cubicBezTo>
                <a:lnTo>
                  <a:pt x="17487" y="4129"/>
                </a:lnTo>
                <a:cubicBezTo>
                  <a:pt x="18142" y="3675"/>
                  <a:pt x="19047" y="3737"/>
                  <a:pt x="19631" y="4319"/>
                </a:cubicBezTo>
                <a:cubicBezTo>
                  <a:pt x="20287" y="4974"/>
                  <a:pt x="20287" y="6036"/>
                  <a:pt x="19631" y="6691"/>
                </a:cubicBezTo>
                <a:cubicBezTo>
                  <a:pt x="18974" y="7346"/>
                  <a:pt x="17909" y="7346"/>
                  <a:pt x="17253" y="6691"/>
                </a:cubicBezTo>
                <a:cubicBezTo>
                  <a:pt x="16962" y="6400"/>
                  <a:pt x="16807" y="6029"/>
                  <a:pt x="16775" y="5650"/>
                </a:cubicBezTo>
                <a:lnTo>
                  <a:pt x="5650" y="16775"/>
                </a:lnTo>
                <a:cubicBezTo>
                  <a:pt x="6029" y="16808"/>
                  <a:pt x="6400" y="16963"/>
                  <a:pt x="6690" y="17254"/>
                </a:cubicBezTo>
                <a:cubicBezTo>
                  <a:pt x="7344" y="17910"/>
                  <a:pt x="7344" y="18975"/>
                  <a:pt x="6690" y="19632"/>
                </a:cubicBezTo>
                <a:moveTo>
                  <a:pt x="7277" y="16503"/>
                </a:moveTo>
                <a:lnTo>
                  <a:pt x="16501" y="7278"/>
                </a:lnTo>
                <a:cubicBezTo>
                  <a:pt x="16528" y="7307"/>
                  <a:pt x="16545" y="7340"/>
                  <a:pt x="16573" y="7368"/>
                </a:cubicBezTo>
                <a:cubicBezTo>
                  <a:pt x="17605" y="8397"/>
                  <a:pt x="19278" y="8397"/>
                  <a:pt x="20310" y="7368"/>
                </a:cubicBezTo>
                <a:cubicBezTo>
                  <a:pt x="21342" y="6339"/>
                  <a:pt x="21342" y="4671"/>
                  <a:pt x="20310" y="3641"/>
                </a:cubicBezTo>
                <a:cubicBezTo>
                  <a:pt x="19726" y="3059"/>
                  <a:pt x="18937" y="2818"/>
                  <a:pt x="18175" y="2895"/>
                </a:cubicBezTo>
                <a:cubicBezTo>
                  <a:pt x="18250" y="2137"/>
                  <a:pt x="18009" y="1353"/>
                  <a:pt x="17428" y="772"/>
                </a:cubicBezTo>
                <a:cubicBezTo>
                  <a:pt x="16399" y="-257"/>
                  <a:pt x="14731" y="-257"/>
                  <a:pt x="13702" y="772"/>
                </a:cubicBezTo>
                <a:cubicBezTo>
                  <a:pt x="12673" y="1802"/>
                  <a:pt x="12673" y="3470"/>
                  <a:pt x="13702" y="4498"/>
                </a:cubicBezTo>
                <a:cubicBezTo>
                  <a:pt x="13729" y="4526"/>
                  <a:pt x="13763" y="4543"/>
                  <a:pt x="13791" y="4569"/>
                </a:cubicBezTo>
                <a:lnTo>
                  <a:pt x="4568" y="13791"/>
                </a:lnTo>
                <a:cubicBezTo>
                  <a:pt x="4542" y="13763"/>
                  <a:pt x="4526" y="13730"/>
                  <a:pt x="4498" y="13703"/>
                </a:cubicBezTo>
                <a:cubicBezTo>
                  <a:pt x="3469" y="12674"/>
                  <a:pt x="1801" y="12674"/>
                  <a:pt x="772" y="13703"/>
                </a:cubicBezTo>
                <a:cubicBezTo>
                  <a:pt x="-258" y="14732"/>
                  <a:pt x="-258" y="16400"/>
                  <a:pt x="772" y="17429"/>
                </a:cubicBezTo>
                <a:cubicBezTo>
                  <a:pt x="1353" y="18010"/>
                  <a:pt x="2136" y="18251"/>
                  <a:pt x="2895" y="18176"/>
                </a:cubicBezTo>
                <a:cubicBezTo>
                  <a:pt x="2818" y="18938"/>
                  <a:pt x="3058" y="19727"/>
                  <a:pt x="3641" y="20311"/>
                </a:cubicBezTo>
                <a:cubicBezTo>
                  <a:pt x="4670" y="21343"/>
                  <a:pt x="6338" y="21343"/>
                  <a:pt x="7367" y="20311"/>
                </a:cubicBezTo>
                <a:cubicBezTo>
                  <a:pt x="8396" y="19279"/>
                  <a:pt x="8396" y="17606"/>
                  <a:pt x="7367" y="16574"/>
                </a:cubicBezTo>
                <a:cubicBezTo>
                  <a:pt x="7339" y="16546"/>
                  <a:pt x="7306" y="16529"/>
                  <a:pt x="7277" y="16503"/>
                </a:cubicBezTo>
                <a:moveTo>
                  <a:pt x="16558" y="13703"/>
                </a:moveTo>
                <a:cubicBezTo>
                  <a:pt x="16530" y="13731"/>
                  <a:pt x="16513" y="13764"/>
                  <a:pt x="16487" y="13793"/>
                </a:cubicBezTo>
                <a:lnTo>
                  <a:pt x="14254" y="11560"/>
                </a:lnTo>
                <a:cubicBezTo>
                  <a:pt x="14067" y="11391"/>
                  <a:pt x="13780" y="11393"/>
                  <a:pt x="13601" y="11573"/>
                </a:cubicBezTo>
                <a:cubicBezTo>
                  <a:pt x="13421" y="11753"/>
                  <a:pt x="13419" y="12039"/>
                  <a:pt x="13588" y="12226"/>
                </a:cubicBezTo>
                <a:lnTo>
                  <a:pt x="13576" y="12237"/>
                </a:lnTo>
                <a:lnTo>
                  <a:pt x="16759" y="15420"/>
                </a:lnTo>
                <a:cubicBezTo>
                  <a:pt x="16792" y="15041"/>
                  <a:pt x="16947" y="14671"/>
                  <a:pt x="17238" y="14381"/>
                </a:cubicBezTo>
                <a:cubicBezTo>
                  <a:pt x="17895" y="13726"/>
                  <a:pt x="18959" y="13726"/>
                  <a:pt x="19615" y="14381"/>
                </a:cubicBezTo>
                <a:cubicBezTo>
                  <a:pt x="20273" y="15035"/>
                  <a:pt x="20273" y="16097"/>
                  <a:pt x="19615" y="16752"/>
                </a:cubicBezTo>
                <a:cubicBezTo>
                  <a:pt x="19027" y="17339"/>
                  <a:pt x="18112" y="17395"/>
                  <a:pt x="17455" y="16929"/>
                </a:cubicBezTo>
                <a:lnTo>
                  <a:pt x="17442" y="16942"/>
                </a:lnTo>
                <a:cubicBezTo>
                  <a:pt x="17295" y="16832"/>
                  <a:pt x="17090" y="16839"/>
                  <a:pt x="16957" y="16974"/>
                </a:cubicBezTo>
                <a:cubicBezTo>
                  <a:pt x="16826" y="17107"/>
                  <a:pt x="16819" y="17312"/>
                  <a:pt x="16923" y="17460"/>
                </a:cubicBezTo>
                <a:lnTo>
                  <a:pt x="16915" y="17469"/>
                </a:lnTo>
                <a:cubicBezTo>
                  <a:pt x="17379" y="18124"/>
                  <a:pt x="17322" y="19034"/>
                  <a:pt x="16736" y="19621"/>
                </a:cubicBezTo>
                <a:cubicBezTo>
                  <a:pt x="16081" y="20276"/>
                  <a:pt x="15019" y="20276"/>
                  <a:pt x="14365" y="19621"/>
                </a:cubicBezTo>
                <a:cubicBezTo>
                  <a:pt x="13710" y="18966"/>
                  <a:pt x="13710" y="17904"/>
                  <a:pt x="14365" y="17250"/>
                </a:cubicBezTo>
                <a:cubicBezTo>
                  <a:pt x="14654" y="16960"/>
                  <a:pt x="15024" y="16807"/>
                  <a:pt x="15402" y="16773"/>
                </a:cubicBezTo>
                <a:lnTo>
                  <a:pt x="12222" y="13592"/>
                </a:lnTo>
                <a:lnTo>
                  <a:pt x="12218" y="13596"/>
                </a:lnTo>
                <a:cubicBezTo>
                  <a:pt x="12031" y="13427"/>
                  <a:pt x="11744" y="13428"/>
                  <a:pt x="11565" y="13609"/>
                </a:cubicBezTo>
                <a:cubicBezTo>
                  <a:pt x="11385" y="13789"/>
                  <a:pt x="11383" y="14075"/>
                  <a:pt x="11552" y="14262"/>
                </a:cubicBezTo>
                <a:lnTo>
                  <a:pt x="13776" y="16501"/>
                </a:lnTo>
                <a:cubicBezTo>
                  <a:pt x="13748" y="16528"/>
                  <a:pt x="13714" y="16544"/>
                  <a:pt x="13687" y="16572"/>
                </a:cubicBezTo>
                <a:cubicBezTo>
                  <a:pt x="12658" y="17601"/>
                  <a:pt x="12658" y="19269"/>
                  <a:pt x="13687" y="20298"/>
                </a:cubicBezTo>
                <a:cubicBezTo>
                  <a:pt x="14716" y="21328"/>
                  <a:pt x="16384" y="21328"/>
                  <a:pt x="17413" y="20298"/>
                </a:cubicBezTo>
                <a:cubicBezTo>
                  <a:pt x="17994" y="19717"/>
                  <a:pt x="18235" y="18934"/>
                  <a:pt x="18160" y="18175"/>
                </a:cubicBezTo>
                <a:cubicBezTo>
                  <a:pt x="18922" y="18252"/>
                  <a:pt x="19711" y="18011"/>
                  <a:pt x="20295" y="17429"/>
                </a:cubicBezTo>
                <a:cubicBezTo>
                  <a:pt x="21327" y="16400"/>
                  <a:pt x="21327" y="14732"/>
                  <a:pt x="20295" y="13703"/>
                </a:cubicBezTo>
                <a:cubicBezTo>
                  <a:pt x="19263" y="12674"/>
                  <a:pt x="17590" y="12674"/>
                  <a:pt x="16558" y="13703"/>
                </a:cubicBezTo>
                <a:moveTo>
                  <a:pt x="4511" y="7368"/>
                </a:moveTo>
                <a:cubicBezTo>
                  <a:pt x="4539" y="7340"/>
                  <a:pt x="4556" y="7306"/>
                  <a:pt x="4582" y="7278"/>
                </a:cubicBezTo>
                <a:lnTo>
                  <a:pt x="6815" y="9511"/>
                </a:lnTo>
                <a:cubicBezTo>
                  <a:pt x="7002" y="9679"/>
                  <a:pt x="7289" y="9678"/>
                  <a:pt x="7468" y="9498"/>
                </a:cubicBezTo>
                <a:cubicBezTo>
                  <a:pt x="7649" y="9318"/>
                  <a:pt x="7650" y="9031"/>
                  <a:pt x="7481" y="8844"/>
                </a:cubicBezTo>
                <a:lnTo>
                  <a:pt x="7493" y="8833"/>
                </a:lnTo>
                <a:lnTo>
                  <a:pt x="4309" y="5650"/>
                </a:lnTo>
                <a:cubicBezTo>
                  <a:pt x="4277" y="6029"/>
                  <a:pt x="4122" y="6400"/>
                  <a:pt x="3831" y="6691"/>
                </a:cubicBezTo>
                <a:cubicBezTo>
                  <a:pt x="3175" y="7346"/>
                  <a:pt x="2110" y="7346"/>
                  <a:pt x="1453" y="6691"/>
                </a:cubicBezTo>
                <a:cubicBezTo>
                  <a:pt x="797" y="6036"/>
                  <a:pt x="797" y="4974"/>
                  <a:pt x="1453" y="4319"/>
                </a:cubicBezTo>
                <a:cubicBezTo>
                  <a:pt x="2042" y="3732"/>
                  <a:pt x="2957" y="3676"/>
                  <a:pt x="3614" y="4142"/>
                </a:cubicBezTo>
                <a:lnTo>
                  <a:pt x="3627" y="4128"/>
                </a:lnTo>
                <a:cubicBezTo>
                  <a:pt x="3774" y="4238"/>
                  <a:pt x="3979" y="4232"/>
                  <a:pt x="4112" y="4097"/>
                </a:cubicBezTo>
                <a:cubicBezTo>
                  <a:pt x="4243" y="3963"/>
                  <a:pt x="4250" y="3759"/>
                  <a:pt x="4146" y="3610"/>
                </a:cubicBezTo>
                <a:lnTo>
                  <a:pt x="4154" y="3602"/>
                </a:lnTo>
                <a:cubicBezTo>
                  <a:pt x="3690" y="2947"/>
                  <a:pt x="3746" y="2036"/>
                  <a:pt x="4333" y="1450"/>
                </a:cubicBezTo>
                <a:cubicBezTo>
                  <a:pt x="4988" y="795"/>
                  <a:pt x="6050" y="795"/>
                  <a:pt x="6705" y="1450"/>
                </a:cubicBezTo>
                <a:cubicBezTo>
                  <a:pt x="7359" y="2105"/>
                  <a:pt x="7359" y="3166"/>
                  <a:pt x="6705" y="3821"/>
                </a:cubicBezTo>
                <a:cubicBezTo>
                  <a:pt x="6415" y="4111"/>
                  <a:pt x="6046" y="4264"/>
                  <a:pt x="5667" y="4298"/>
                </a:cubicBezTo>
                <a:lnTo>
                  <a:pt x="8847" y="7478"/>
                </a:lnTo>
                <a:lnTo>
                  <a:pt x="8851" y="7475"/>
                </a:lnTo>
                <a:cubicBezTo>
                  <a:pt x="9038" y="7644"/>
                  <a:pt x="9325" y="7642"/>
                  <a:pt x="9504" y="7462"/>
                </a:cubicBezTo>
                <a:cubicBezTo>
                  <a:pt x="9684" y="7282"/>
                  <a:pt x="9686" y="6995"/>
                  <a:pt x="9517" y="6808"/>
                </a:cubicBezTo>
                <a:lnTo>
                  <a:pt x="7293" y="4569"/>
                </a:lnTo>
                <a:cubicBezTo>
                  <a:pt x="7321" y="4543"/>
                  <a:pt x="7355" y="4526"/>
                  <a:pt x="7382" y="4498"/>
                </a:cubicBezTo>
                <a:cubicBezTo>
                  <a:pt x="8411" y="3470"/>
                  <a:pt x="8411" y="1802"/>
                  <a:pt x="7382" y="772"/>
                </a:cubicBezTo>
                <a:cubicBezTo>
                  <a:pt x="6353" y="-257"/>
                  <a:pt x="4685" y="-257"/>
                  <a:pt x="3656" y="772"/>
                </a:cubicBezTo>
                <a:cubicBezTo>
                  <a:pt x="3075" y="1353"/>
                  <a:pt x="2834" y="2137"/>
                  <a:pt x="2909" y="2895"/>
                </a:cubicBezTo>
                <a:cubicBezTo>
                  <a:pt x="2147" y="2818"/>
                  <a:pt x="1358" y="3059"/>
                  <a:pt x="774" y="3641"/>
                </a:cubicBezTo>
                <a:cubicBezTo>
                  <a:pt x="-258" y="4671"/>
                  <a:pt x="-258" y="6339"/>
                  <a:pt x="774" y="7368"/>
                </a:cubicBezTo>
                <a:cubicBezTo>
                  <a:pt x="1806" y="8397"/>
                  <a:pt x="3479" y="8397"/>
                  <a:pt x="4511" y="736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8" name="Shape 2758">
            <a:extLst>
              <a:ext uri="{FF2B5EF4-FFF2-40B4-BE49-F238E27FC236}">
                <a16:creationId xmlns:a16="http://schemas.microsoft.com/office/drawing/2014/main" id="{6DCEF82C-CC87-A843-991E-F76837619B5A}"/>
              </a:ext>
            </a:extLst>
          </p:cNvPr>
          <p:cNvSpPr/>
          <p:nvPr/>
        </p:nvSpPr>
        <p:spPr>
          <a:xfrm>
            <a:off x="5069116"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9" name="Shape 2759">
            <a:extLst>
              <a:ext uri="{FF2B5EF4-FFF2-40B4-BE49-F238E27FC236}">
                <a16:creationId xmlns:a16="http://schemas.microsoft.com/office/drawing/2014/main" id="{C2179B59-332F-9945-AF92-6A85E2808539}"/>
              </a:ext>
            </a:extLst>
          </p:cNvPr>
          <p:cNvSpPr/>
          <p:nvPr/>
        </p:nvSpPr>
        <p:spPr>
          <a:xfrm>
            <a:off x="5502616"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3927" y="6873"/>
                </a:moveTo>
                <a:lnTo>
                  <a:pt x="17673" y="6873"/>
                </a:lnTo>
                <a:lnTo>
                  <a:pt x="17673" y="8836"/>
                </a:lnTo>
                <a:lnTo>
                  <a:pt x="3927" y="8836"/>
                </a:lnTo>
                <a:cubicBezTo>
                  <a:pt x="3927" y="8836"/>
                  <a:pt x="3927" y="6873"/>
                  <a:pt x="3927" y="6873"/>
                </a:cubicBezTo>
                <a:close/>
                <a:moveTo>
                  <a:pt x="17673" y="9818"/>
                </a:moveTo>
                <a:cubicBezTo>
                  <a:pt x="18215" y="9818"/>
                  <a:pt x="18655" y="9378"/>
                  <a:pt x="18655" y="8836"/>
                </a:cubicBezTo>
                <a:lnTo>
                  <a:pt x="18655" y="6873"/>
                </a:lnTo>
                <a:cubicBezTo>
                  <a:pt x="18655" y="6331"/>
                  <a:pt x="18215" y="5891"/>
                  <a:pt x="17673" y="5891"/>
                </a:cubicBezTo>
                <a:lnTo>
                  <a:pt x="3927" y="5891"/>
                </a:lnTo>
                <a:cubicBezTo>
                  <a:pt x="3385" y="5891"/>
                  <a:pt x="2945" y="6331"/>
                  <a:pt x="2945" y="6873"/>
                </a:cubicBezTo>
                <a:lnTo>
                  <a:pt x="2945" y="8836"/>
                </a:lnTo>
                <a:cubicBezTo>
                  <a:pt x="2945" y="9378"/>
                  <a:pt x="3385" y="9818"/>
                  <a:pt x="3927" y="9818"/>
                </a:cubicBezTo>
                <a:cubicBezTo>
                  <a:pt x="3927" y="9818"/>
                  <a:pt x="17673" y="9818"/>
                  <a:pt x="17673" y="9818"/>
                </a:cubicBezTo>
                <a:close/>
                <a:moveTo>
                  <a:pt x="17673" y="20618"/>
                </a:moveTo>
                <a:lnTo>
                  <a:pt x="3927" y="20618"/>
                </a:lnTo>
                <a:lnTo>
                  <a:pt x="3927" y="18655"/>
                </a:lnTo>
                <a:lnTo>
                  <a:pt x="17673" y="18655"/>
                </a:lnTo>
                <a:cubicBezTo>
                  <a:pt x="17673" y="18655"/>
                  <a:pt x="17673" y="20618"/>
                  <a:pt x="17673" y="20618"/>
                </a:cubicBezTo>
                <a:close/>
                <a:moveTo>
                  <a:pt x="17673" y="17673"/>
                </a:moveTo>
                <a:lnTo>
                  <a:pt x="3927" y="17673"/>
                </a:lnTo>
                <a:cubicBezTo>
                  <a:pt x="3385" y="17673"/>
                  <a:pt x="2945" y="18113"/>
                  <a:pt x="2945" y="18655"/>
                </a:cubicBezTo>
                <a:lnTo>
                  <a:pt x="2945" y="20618"/>
                </a:lnTo>
                <a:cubicBezTo>
                  <a:pt x="2945" y="21160"/>
                  <a:pt x="3385" y="21600"/>
                  <a:pt x="3927" y="21600"/>
                </a:cubicBezTo>
                <a:lnTo>
                  <a:pt x="17673" y="21600"/>
                </a:lnTo>
                <a:cubicBezTo>
                  <a:pt x="18215" y="21600"/>
                  <a:pt x="18655" y="21160"/>
                  <a:pt x="18655" y="20618"/>
                </a:cubicBezTo>
                <a:lnTo>
                  <a:pt x="18655" y="18655"/>
                </a:lnTo>
                <a:cubicBezTo>
                  <a:pt x="18655" y="18113"/>
                  <a:pt x="18215" y="17673"/>
                  <a:pt x="17673" y="176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0" name="Shape 2760">
            <a:extLst>
              <a:ext uri="{FF2B5EF4-FFF2-40B4-BE49-F238E27FC236}">
                <a16:creationId xmlns:a16="http://schemas.microsoft.com/office/drawing/2014/main" id="{D02AF0B7-2DB8-A448-9AE2-E783147177AF}"/>
              </a:ext>
            </a:extLst>
          </p:cNvPr>
          <p:cNvSpPr/>
          <p:nvPr/>
        </p:nvSpPr>
        <p:spPr>
          <a:xfrm>
            <a:off x="5936117"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6873" y="8836"/>
                </a:lnTo>
                <a:lnTo>
                  <a:pt x="6873" y="6873"/>
                </a:lnTo>
                <a:lnTo>
                  <a:pt x="20618" y="6873"/>
                </a:lnTo>
                <a:cubicBezTo>
                  <a:pt x="20618" y="6873"/>
                  <a:pt x="20618" y="8836"/>
                  <a:pt x="20618" y="8836"/>
                </a:cubicBezTo>
                <a:close/>
                <a:moveTo>
                  <a:pt x="20618" y="5891"/>
                </a:moveTo>
                <a:lnTo>
                  <a:pt x="6873" y="5891"/>
                </a:lnTo>
                <a:cubicBezTo>
                  <a:pt x="6331" y="5891"/>
                  <a:pt x="5891" y="6331"/>
                  <a:pt x="5891" y="6873"/>
                </a:cubicBezTo>
                <a:lnTo>
                  <a:pt x="5891" y="8836"/>
                </a:lnTo>
                <a:cubicBezTo>
                  <a:pt x="5891" y="9378"/>
                  <a:pt x="6331" y="9818"/>
                  <a:pt x="6873" y="9818"/>
                </a:cubicBezTo>
                <a:lnTo>
                  <a:pt x="20618" y="9818"/>
                </a:lnTo>
                <a:cubicBezTo>
                  <a:pt x="21160" y="9818"/>
                  <a:pt x="21600" y="9378"/>
                  <a:pt x="21600" y="8836"/>
                </a:cubicBezTo>
                <a:lnTo>
                  <a:pt x="21600" y="6873"/>
                </a:lnTo>
                <a:cubicBezTo>
                  <a:pt x="21600" y="6331"/>
                  <a:pt x="21160" y="5891"/>
                  <a:pt x="20618" y="5891"/>
                </a:cubicBezTo>
                <a:moveTo>
                  <a:pt x="20618" y="20618"/>
                </a:moveTo>
                <a:lnTo>
                  <a:pt x="6873" y="20618"/>
                </a:lnTo>
                <a:lnTo>
                  <a:pt x="6873" y="18655"/>
                </a:lnTo>
                <a:lnTo>
                  <a:pt x="20618" y="18655"/>
                </a:lnTo>
                <a:cubicBezTo>
                  <a:pt x="20618" y="18655"/>
                  <a:pt x="20618" y="20618"/>
                  <a:pt x="20618" y="20618"/>
                </a:cubicBezTo>
                <a:close/>
                <a:moveTo>
                  <a:pt x="20618" y="17673"/>
                </a:moveTo>
                <a:lnTo>
                  <a:pt x="6873" y="17673"/>
                </a:lnTo>
                <a:cubicBezTo>
                  <a:pt x="6331" y="17673"/>
                  <a:pt x="5891" y="18113"/>
                  <a:pt x="5891" y="18655"/>
                </a:cubicBezTo>
                <a:lnTo>
                  <a:pt x="5891" y="20618"/>
                </a:lnTo>
                <a:cubicBezTo>
                  <a:pt x="5891" y="21160"/>
                  <a:pt x="6331" y="21600"/>
                  <a:pt x="6873"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1" name="Shape 2761">
            <a:extLst>
              <a:ext uri="{FF2B5EF4-FFF2-40B4-BE49-F238E27FC236}">
                <a16:creationId xmlns:a16="http://schemas.microsoft.com/office/drawing/2014/main" id="{942EE9C7-DEF7-C549-B47A-1677655F1283}"/>
              </a:ext>
            </a:extLst>
          </p:cNvPr>
          <p:cNvSpPr/>
          <p:nvPr/>
        </p:nvSpPr>
        <p:spPr>
          <a:xfrm>
            <a:off x="6368972"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982" y="8836"/>
                </a:lnTo>
                <a:lnTo>
                  <a:pt x="982" y="6873"/>
                </a:lnTo>
                <a:lnTo>
                  <a:pt x="20618" y="6873"/>
                </a:lnTo>
                <a:cubicBezTo>
                  <a:pt x="20618" y="6873"/>
                  <a:pt x="20618" y="8836"/>
                  <a:pt x="20618" y="8836"/>
                </a:cubicBezTo>
                <a:close/>
                <a:moveTo>
                  <a:pt x="20618" y="5891"/>
                </a:moveTo>
                <a:lnTo>
                  <a:pt x="982" y="5891"/>
                </a:lnTo>
                <a:cubicBezTo>
                  <a:pt x="440" y="5891"/>
                  <a:pt x="0" y="6331"/>
                  <a:pt x="0" y="6873"/>
                </a:cubicBezTo>
                <a:lnTo>
                  <a:pt x="0" y="8836"/>
                </a:lnTo>
                <a:cubicBezTo>
                  <a:pt x="0" y="9378"/>
                  <a:pt x="440" y="9818"/>
                  <a:pt x="982" y="9818"/>
                </a:cubicBezTo>
                <a:lnTo>
                  <a:pt x="20618" y="9818"/>
                </a:lnTo>
                <a:cubicBezTo>
                  <a:pt x="21160" y="9818"/>
                  <a:pt x="21600" y="9378"/>
                  <a:pt x="21600" y="8836"/>
                </a:cubicBezTo>
                <a:lnTo>
                  <a:pt x="21600" y="6873"/>
                </a:lnTo>
                <a:cubicBezTo>
                  <a:pt x="21600" y="6331"/>
                  <a:pt x="21160" y="5891"/>
                  <a:pt x="20618" y="5891"/>
                </a:cubicBezTo>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20618"/>
                </a:moveTo>
                <a:lnTo>
                  <a:pt x="982" y="20618"/>
                </a:lnTo>
                <a:lnTo>
                  <a:pt x="982" y="18655"/>
                </a:lnTo>
                <a:lnTo>
                  <a:pt x="20618" y="18655"/>
                </a:lnTo>
                <a:cubicBezTo>
                  <a:pt x="20618" y="18655"/>
                  <a:pt x="20618" y="20618"/>
                  <a:pt x="20618" y="20618"/>
                </a:cubicBezTo>
                <a:close/>
                <a:moveTo>
                  <a:pt x="20618" y="17673"/>
                </a:moveTo>
                <a:lnTo>
                  <a:pt x="982" y="17673"/>
                </a:lnTo>
                <a:cubicBezTo>
                  <a:pt x="440" y="17673"/>
                  <a:pt x="0" y="18113"/>
                  <a:pt x="0" y="18655"/>
                </a:cubicBezTo>
                <a:lnTo>
                  <a:pt x="0" y="20618"/>
                </a:lnTo>
                <a:cubicBezTo>
                  <a:pt x="0" y="21160"/>
                  <a:pt x="440" y="21600"/>
                  <a:pt x="982"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2" name="Shape 2762">
            <a:extLst>
              <a:ext uri="{FF2B5EF4-FFF2-40B4-BE49-F238E27FC236}">
                <a16:creationId xmlns:a16="http://schemas.microsoft.com/office/drawing/2014/main" id="{A01E4786-10DA-6A42-87DD-ACCD34568B84}"/>
              </a:ext>
            </a:extLst>
          </p:cNvPr>
          <p:cNvSpPr/>
          <p:nvPr/>
        </p:nvSpPr>
        <p:spPr>
          <a:xfrm>
            <a:off x="6802473"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164" y="982"/>
                </a:moveTo>
                <a:cubicBezTo>
                  <a:pt x="19520" y="982"/>
                  <a:pt x="20618" y="2081"/>
                  <a:pt x="20618" y="3436"/>
                </a:cubicBezTo>
                <a:cubicBezTo>
                  <a:pt x="20618" y="4792"/>
                  <a:pt x="19520" y="5891"/>
                  <a:pt x="18164" y="5891"/>
                </a:cubicBezTo>
                <a:cubicBezTo>
                  <a:pt x="16808" y="5891"/>
                  <a:pt x="15709" y="4792"/>
                  <a:pt x="15709" y="3436"/>
                </a:cubicBezTo>
                <a:cubicBezTo>
                  <a:pt x="15709" y="2081"/>
                  <a:pt x="16808" y="982"/>
                  <a:pt x="18164" y="982"/>
                </a:cubicBezTo>
                <a:moveTo>
                  <a:pt x="18164" y="6873"/>
                </a:moveTo>
                <a:cubicBezTo>
                  <a:pt x="20062" y="6873"/>
                  <a:pt x="21600" y="5334"/>
                  <a:pt x="21600" y="3436"/>
                </a:cubicBezTo>
                <a:cubicBezTo>
                  <a:pt x="21600" y="1538"/>
                  <a:pt x="20062" y="0"/>
                  <a:pt x="18164" y="0"/>
                </a:cubicBezTo>
                <a:cubicBezTo>
                  <a:pt x="16266" y="0"/>
                  <a:pt x="14727" y="1538"/>
                  <a:pt x="14727" y="3436"/>
                </a:cubicBezTo>
                <a:cubicBezTo>
                  <a:pt x="14727" y="5334"/>
                  <a:pt x="16266" y="6873"/>
                  <a:pt x="18164" y="6873"/>
                </a:cubicBezTo>
                <a:moveTo>
                  <a:pt x="18164" y="3927"/>
                </a:moveTo>
                <a:lnTo>
                  <a:pt x="18655" y="3927"/>
                </a:lnTo>
                <a:cubicBezTo>
                  <a:pt x="18925" y="3927"/>
                  <a:pt x="19145" y="3708"/>
                  <a:pt x="19145" y="3436"/>
                </a:cubicBezTo>
                <a:cubicBezTo>
                  <a:pt x="19145" y="3165"/>
                  <a:pt x="18925" y="2945"/>
                  <a:pt x="18655" y="2945"/>
                </a:cubicBezTo>
                <a:lnTo>
                  <a:pt x="18655" y="2455"/>
                </a:lnTo>
                <a:cubicBezTo>
                  <a:pt x="18655" y="2183"/>
                  <a:pt x="18434" y="1964"/>
                  <a:pt x="18164" y="1964"/>
                </a:cubicBezTo>
                <a:cubicBezTo>
                  <a:pt x="17893" y="1964"/>
                  <a:pt x="17673" y="2183"/>
                  <a:pt x="17673" y="2455"/>
                </a:cubicBezTo>
                <a:lnTo>
                  <a:pt x="17673" y="3436"/>
                </a:lnTo>
                <a:cubicBezTo>
                  <a:pt x="17673" y="3708"/>
                  <a:pt x="17893" y="3927"/>
                  <a:pt x="18164" y="3927"/>
                </a:cubicBezTo>
                <a:moveTo>
                  <a:pt x="9818" y="11782"/>
                </a:moveTo>
                <a:lnTo>
                  <a:pt x="4909" y="11782"/>
                </a:lnTo>
                <a:lnTo>
                  <a:pt x="4909" y="8836"/>
                </a:lnTo>
                <a:lnTo>
                  <a:pt x="9818" y="8836"/>
                </a:lnTo>
                <a:cubicBezTo>
                  <a:pt x="9818" y="8836"/>
                  <a:pt x="9818" y="11782"/>
                  <a:pt x="9818" y="11782"/>
                </a:cubicBezTo>
                <a:close/>
                <a:moveTo>
                  <a:pt x="21109" y="12764"/>
                </a:moveTo>
                <a:lnTo>
                  <a:pt x="11291" y="12764"/>
                </a:lnTo>
                <a:cubicBezTo>
                  <a:pt x="11562" y="12764"/>
                  <a:pt x="11782" y="12544"/>
                  <a:pt x="11782" y="12273"/>
                </a:cubicBezTo>
                <a:cubicBezTo>
                  <a:pt x="11782" y="12001"/>
                  <a:pt x="11562" y="11782"/>
                  <a:pt x="11291" y="11782"/>
                </a:cubicBezTo>
                <a:lnTo>
                  <a:pt x="10800" y="11782"/>
                </a:lnTo>
                <a:lnTo>
                  <a:pt x="10800" y="8836"/>
                </a:lnTo>
                <a:cubicBezTo>
                  <a:pt x="10800" y="8295"/>
                  <a:pt x="10360" y="7855"/>
                  <a:pt x="9818" y="7855"/>
                </a:cubicBezTo>
                <a:lnTo>
                  <a:pt x="4909" y="7855"/>
                </a:lnTo>
                <a:cubicBezTo>
                  <a:pt x="4367" y="7855"/>
                  <a:pt x="3927" y="8295"/>
                  <a:pt x="3927" y="8836"/>
                </a:cubicBezTo>
                <a:lnTo>
                  <a:pt x="3927" y="11782"/>
                </a:lnTo>
                <a:lnTo>
                  <a:pt x="3436" y="11782"/>
                </a:lnTo>
                <a:cubicBezTo>
                  <a:pt x="3166" y="11782"/>
                  <a:pt x="2945" y="12001"/>
                  <a:pt x="2945" y="12273"/>
                </a:cubicBezTo>
                <a:cubicBezTo>
                  <a:pt x="2945" y="12544"/>
                  <a:pt x="3166" y="12764"/>
                  <a:pt x="3436" y="12764"/>
                </a:cubicBezTo>
                <a:lnTo>
                  <a:pt x="491" y="12764"/>
                </a:lnTo>
                <a:cubicBezTo>
                  <a:pt x="220" y="12764"/>
                  <a:pt x="0" y="12983"/>
                  <a:pt x="0" y="13255"/>
                </a:cubicBezTo>
                <a:cubicBezTo>
                  <a:pt x="0" y="13526"/>
                  <a:pt x="220" y="13745"/>
                  <a:pt x="491" y="13745"/>
                </a:cubicBezTo>
                <a:lnTo>
                  <a:pt x="2945" y="13745"/>
                </a:lnTo>
                <a:lnTo>
                  <a:pt x="2945" y="21109"/>
                </a:lnTo>
                <a:cubicBezTo>
                  <a:pt x="2945" y="21380"/>
                  <a:pt x="3166" y="21600"/>
                  <a:pt x="3436" y="21600"/>
                </a:cubicBezTo>
                <a:cubicBezTo>
                  <a:pt x="3707" y="21600"/>
                  <a:pt x="3927" y="21380"/>
                  <a:pt x="3927" y="21109"/>
                </a:cubicBezTo>
                <a:lnTo>
                  <a:pt x="3927" y="13745"/>
                </a:lnTo>
                <a:lnTo>
                  <a:pt x="17673" y="13745"/>
                </a:lnTo>
                <a:lnTo>
                  <a:pt x="17673" y="21109"/>
                </a:lnTo>
                <a:cubicBezTo>
                  <a:pt x="17673" y="21380"/>
                  <a:pt x="17893" y="21600"/>
                  <a:pt x="18164" y="21600"/>
                </a:cubicBezTo>
                <a:cubicBezTo>
                  <a:pt x="18434" y="21600"/>
                  <a:pt x="18655" y="21380"/>
                  <a:pt x="18655" y="21109"/>
                </a:cubicBezTo>
                <a:lnTo>
                  <a:pt x="18655" y="13745"/>
                </a:lnTo>
                <a:lnTo>
                  <a:pt x="21109" y="13745"/>
                </a:lnTo>
                <a:cubicBezTo>
                  <a:pt x="21380" y="13745"/>
                  <a:pt x="21600" y="13526"/>
                  <a:pt x="21600" y="13255"/>
                </a:cubicBezTo>
                <a:cubicBezTo>
                  <a:pt x="21600" y="12983"/>
                  <a:pt x="21380" y="12764"/>
                  <a:pt x="21109" y="127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3" name="Shape 2763">
            <a:extLst>
              <a:ext uri="{FF2B5EF4-FFF2-40B4-BE49-F238E27FC236}">
                <a16:creationId xmlns:a16="http://schemas.microsoft.com/office/drawing/2014/main" id="{82A86CB1-1C5D-5C4F-AE24-68CC30815519}"/>
              </a:ext>
            </a:extLst>
          </p:cNvPr>
          <p:cNvSpPr/>
          <p:nvPr/>
        </p:nvSpPr>
        <p:spPr>
          <a:xfrm>
            <a:off x="7235973"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4" name="Shape 2764">
            <a:extLst>
              <a:ext uri="{FF2B5EF4-FFF2-40B4-BE49-F238E27FC236}">
                <a16:creationId xmlns:a16="http://schemas.microsoft.com/office/drawing/2014/main" id="{23EA4FA8-650E-7A49-8070-60DA3270C16B}"/>
              </a:ext>
            </a:extLst>
          </p:cNvPr>
          <p:cNvSpPr/>
          <p:nvPr/>
        </p:nvSpPr>
        <p:spPr>
          <a:xfrm>
            <a:off x="7669473" y="4423084"/>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20588" y="6611"/>
                </a:moveTo>
                <a:cubicBezTo>
                  <a:pt x="20587" y="6619"/>
                  <a:pt x="20587" y="6627"/>
                  <a:pt x="20586" y="6635"/>
                </a:cubicBezTo>
                <a:cubicBezTo>
                  <a:pt x="20585" y="6640"/>
                  <a:pt x="20582" y="6674"/>
                  <a:pt x="20581" y="6680"/>
                </a:cubicBezTo>
                <a:cubicBezTo>
                  <a:pt x="20107" y="11287"/>
                  <a:pt x="14607" y="17428"/>
                  <a:pt x="12595" y="19086"/>
                </a:cubicBezTo>
                <a:lnTo>
                  <a:pt x="11905" y="15660"/>
                </a:lnTo>
                <a:lnTo>
                  <a:pt x="13960" y="10631"/>
                </a:lnTo>
                <a:lnTo>
                  <a:pt x="11429" y="7425"/>
                </a:lnTo>
                <a:lnTo>
                  <a:pt x="12699" y="2550"/>
                </a:lnTo>
                <a:cubicBezTo>
                  <a:pt x="12708" y="2540"/>
                  <a:pt x="12713" y="2534"/>
                  <a:pt x="12723" y="2524"/>
                </a:cubicBezTo>
                <a:cubicBezTo>
                  <a:pt x="13572" y="1625"/>
                  <a:pt x="14916" y="1080"/>
                  <a:pt x="16088" y="1080"/>
                </a:cubicBezTo>
                <a:cubicBezTo>
                  <a:pt x="18586" y="1080"/>
                  <a:pt x="20618" y="3315"/>
                  <a:pt x="20618" y="6063"/>
                </a:cubicBezTo>
                <a:cubicBezTo>
                  <a:pt x="20618" y="6262"/>
                  <a:pt x="20598" y="6506"/>
                  <a:pt x="20588" y="6611"/>
                </a:cubicBezTo>
                <a:moveTo>
                  <a:pt x="21600" y="6063"/>
                </a:moveTo>
                <a:cubicBezTo>
                  <a:pt x="21600" y="2715"/>
                  <a:pt x="19132" y="0"/>
                  <a:pt x="16088" y="0"/>
                </a:cubicBezTo>
                <a:cubicBezTo>
                  <a:pt x="14607" y="0"/>
                  <a:pt x="12974" y="748"/>
                  <a:pt x="11983" y="1794"/>
                </a:cubicBezTo>
                <a:lnTo>
                  <a:pt x="11985" y="1802"/>
                </a:lnTo>
                <a:cubicBezTo>
                  <a:pt x="11900" y="1871"/>
                  <a:pt x="11839" y="1965"/>
                  <a:pt x="11809" y="2079"/>
                </a:cubicBezTo>
                <a:lnTo>
                  <a:pt x="11797" y="2076"/>
                </a:lnTo>
                <a:lnTo>
                  <a:pt x="10309" y="7560"/>
                </a:lnTo>
                <a:lnTo>
                  <a:pt x="12764" y="10800"/>
                </a:lnTo>
                <a:lnTo>
                  <a:pt x="10800" y="15660"/>
                </a:lnTo>
                <a:lnTo>
                  <a:pt x="11797" y="20098"/>
                </a:lnTo>
                <a:lnTo>
                  <a:pt x="11803" y="20097"/>
                </a:lnTo>
                <a:cubicBezTo>
                  <a:pt x="11853" y="20337"/>
                  <a:pt x="12039" y="20520"/>
                  <a:pt x="12273" y="20520"/>
                </a:cubicBezTo>
                <a:cubicBezTo>
                  <a:pt x="12410" y="20520"/>
                  <a:pt x="12534" y="20457"/>
                  <a:pt x="12623" y="20357"/>
                </a:cubicBezTo>
                <a:cubicBezTo>
                  <a:pt x="14361" y="19225"/>
                  <a:pt x="20995" y="12270"/>
                  <a:pt x="21558" y="6787"/>
                </a:cubicBezTo>
                <a:lnTo>
                  <a:pt x="21558" y="6791"/>
                </a:lnTo>
                <a:cubicBezTo>
                  <a:pt x="21559" y="6791"/>
                  <a:pt x="21600" y="6399"/>
                  <a:pt x="21600" y="6063"/>
                </a:cubicBezTo>
                <a:moveTo>
                  <a:pt x="1019" y="7760"/>
                </a:moveTo>
                <a:cubicBezTo>
                  <a:pt x="1018" y="7754"/>
                  <a:pt x="1015" y="7720"/>
                  <a:pt x="1014" y="7715"/>
                </a:cubicBezTo>
                <a:cubicBezTo>
                  <a:pt x="1013" y="7707"/>
                  <a:pt x="1013" y="7699"/>
                  <a:pt x="1012" y="7691"/>
                </a:cubicBezTo>
                <a:cubicBezTo>
                  <a:pt x="1002" y="7586"/>
                  <a:pt x="982" y="7342"/>
                  <a:pt x="982" y="7143"/>
                </a:cubicBezTo>
                <a:cubicBezTo>
                  <a:pt x="982" y="4395"/>
                  <a:pt x="3014" y="2160"/>
                  <a:pt x="5512" y="2160"/>
                </a:cubicBezTo>
                <a:cubicBezTo>
                  <a:pt x="6634" y="2160"/>
                  <a:pt x="7908" y="2664"/>
                  <a:pt x="8760" y="3495"/>
                </a:cubicBezTo>
                <a:lnTo>
                  <a:pt x="7364" y="8640"/>
                </a:lnTo>
                <a:lnTo>
                  <a:pt x="9818" y="11880"/>
                </a:lnTo>
                <a:lnTo>
                  <a:pt x="7855" y="16740"/>
                </a:lnTo>
                <a:lnTo>
                  <a:pt x="8531" y="19752"/>
                </a:lnTo>
                <a:cubicBezTo>
                  <a:pt x="6242" y="17649"/>
                  <a:pt x="1459" y="12041"/>
                  <a:pt x="1019" y="7760"/>
                </a:cubicBezTo>
                <a:moveTo>
                  <a:pt x="9803" y="20925"/>
                </a:moveTo>
                <a:lnTo>
                  <a:pt x="8959" y="16740"/>
                </a:lnTo>
                <a:lnTo>
                  <a:pt x="11015" y="11711"/>
                </a:lnTo>
                <a:lnTo>
                  <a:pt x="8484" y="8505"/>
                </a:lnTo>
                <a:lnTo>
                  <a:pt x="9799" y="3457"/>
                </a:lnTo>
                <a:lnTo>
                  <a:pt x="9791" y="3454"/>
                </a:lnTo>
                <a:cubicBezTo>
                  <a:pt x="9804" y="3407"/>
                  <a:pt x="9818" y="3360"/>
                  <a:pt x="9818" y="3308"/>
                </a:cubicBezTo>
                <a:cubicBezTo>
                  <a:pt x="9818" y="3130"/>
                  <a:pt x="9736" y="2981"/>
                  <a:pt x="9615" y="2882"/>
                </a:cubicBezTo>
                <a:lnTo>
                  <a:pt x="9617" y="2874"/>
                </a:lnTo>
                <a:cubicBezTo>
                  <a:pt x="8626" y="1827"/>
                  <a:pt x="6993" y="1080"/>
                  <a:pt x="5512" y="1080"/>
                </a:cubicBezTo>
                <a:cubicBezTo>
                  <a:pt x="2468" y="1080"/>
                  <a:pt x="0" y="3795"/>
                  <a:pt x="0" y="7143"/>
                </a:cubicBezTo>
                <a:cubicBezTo>
                  <a:pt x="0" y="7479"/>
                  <a:pt x="41" y="7871"/>
                  <a:pt x="42" y="7871"/>
                </a:cubicBezTo>
                <a:lnTo>
                  <a:pt x="42" y="7867"/>
                </a:lnTo>
                <a:cubicBezTo>
                  <a:pt x="605" y="13350"/>
                  <a:pt x="7239" y="20305"/>
                  <a:pt x="8977" y="21437"/>
                </a:cubicBezTo>
                <a:cubicBezTo>
                  <a:pt x="9066" y="21537"/>
                  <a:pt x="9190" y="21600"/>
                  <a:pt x="9327" y="21600"/>
                </a:cubicBezTo>
                <a:cubicBezTo>
                  <a:pt x="9599" y="21600"/>
                  <a:pt x="9818" y="21358"/>
                  <a:pt x="9818" y="21060"/>
                </a:cubicBezTo>
                <a:cubicBezTo>
                  <a:pt x="9818" y="21013"/>
                  <a:pt x="9804" y="20971"/>
                  <a:pt x="9794" y="20927"/>
                </a:cubicBezTo>
                <a:cubicBezTo>
                  <a:pt x="9794" y="20927"/>
                  <a:pt x="9803" y="20925"/>
                  <a:pt x="9803" y="2092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5" name="Shape 2765">
            <a:extLst>
              <a:ext uri="{FF2B5EF4-FFF2-40B4-BE49-F238E27FC236}">
                <a16:creationId xmlns:a16="http://schemas.microsoft.com/office/drawing/2014/main" id="{3E58A087-CEBA-C64A-A562-00E8BC79D87F}"/>
              </a:ext>
            </a:extLst>
          </p:cNvPr>
          <p:cNvSpPr/>
          <p:nvPr/>
        </p:nvSpPr>
        <p:spPr>
          <a:xfrm>
            <a:off x="8102974"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6" name="Shape 2766">
            <a:extLst>
              <a:ext uri="{FF2B5EF4-FFF2-40B4-BE49-F238E27FC236}">
                <a16:creationId xmlns:a16="http://schemas.microsoft.com/office/drawing/2014/main" id="{1CAB2AF3-8173-EC43-A984-0EDBE88069C1}"/>
              </a:ext>
            </a:extLst>
          </p:cNvPr>
          <p:cNvSpPr/>
          <p:nvPr/>
        </p:nvSpPr>
        <p:spPr>
          <a:xfrm>
            <a:off x="8536475" y="4412762"/>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7" name="Shape 2767">
            <a:extLst>
              <a:ext uri="{FF2B5EF4-FFF2-40B4-BE49-F238E27FC236}">
                <a16:creationId xmlns:a16="http://schemas.microsoft.com/office/drawing/2014/main" id="{05AC7D8A-9734-4442-BC4D-02122C45703C}"/>
              </a:ext>
            </a:extLst>
          </p:cNvPr>
          <p:cNvSpPr/>
          <p:nvPr/>
        </p:nvSpPr>
        <p:spPr>
          <a:xfrm>
            <a:off x="8969329"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8" name="Shape 2768">
            <a:extLst>
              <a:ext uri="{FF2B5EF4-FFF2-40B4-BE49-F238E27FC236}">
                <a16:creationId xmlns:a16="http://schemas.microsoft.com/office/drawing/2014/main" id="{2A372659-DA1E-DE4C-86F7-BBE8D6C6FD60}"/>
              </a:ext>
            </a:extLst>
          </p:cNvPr>
          <p:cNvSpPr/>
          <p:nvPr/>
        </p:nvSpPr>
        <p:spPr>
          <a:xfrm>
            <a:off x="5069116" y="4917867"/>
            <a:ext cx="227072" cy="82572"/>
          </a:xfrm>
          <a:custGeom>
            <a:avLst/>
            <a:gdLst/>
            <a:ahLst/>
            <a:cxnLst>
              <a:cxn ang="0">
                <a:pos x="wd2" y="hd2"/>
              </a:cxn>
              <a:cxn ang="5400000">
                <a:pos x="wd2" y="hd2"/>
              </a:cxn>
              <a:cxn ang="10800000">
                <a:pos x="wd2" y="hd2"/>
              </a:cxn>
              <a:cxn ang="16200000">
                <a:pos x="wd2" y="hd2"/>
              </a:cxn>
            </a:cxnLst>
            <a:rect l="0" t="0" r="r" b="b"/>
            <a:pathLst>
              <a:path w="21600" h="21600" extrusionOk="0">
                <a:moveTo>
                  <a:pt x="17673" y="18900"/>
                </a:moveTo>
                <a:lnTo>
                  <a:pt x="11291" y="18900"/>
                </a:lnTo>
                <a:lnTo>
                  <a:pt x="11291" y="2700"/>
                </a:lnTo>
                <a:lnTo>
                  <a:pt x="17673" y="2700"/>
                </a:lnTo>
                <a:cubicBezTo>
                  <a:pt x="19300" y="2700"/>
                  <a:pt x="20618" y="6328"/>
                  <a:pt x="20618" y="10800"/>
                </a:cubicBezTo>
                <a:cubicBezTo>
                  <a:pt x="20618" y="15273"/>
                  <a:pt x="19300" y="18900"/>
                  <a:pt x="17673" y="18900"/>
                </a:cubicBezTo>
                <a:moveTo>
                  <a:pt x="6382" y="13500"/>
                </a:moveTo>
                <a:cubicBezTo>
                  <a:pt x="6111" y="13500"/>
                  <a:pt x="5891" y="12896"/>
                  <a:pt x="5891" y="12150"/>
                </a:cubicBezTo>
                <a:cubicBezTo>
                  <a:pt x="5891" y="11404"/>
                  <a:pt x="6111" y="10800"/>
                  <a:pt x="6382" y="10800"/>
                </a:cubicBezTo>
                <a:cubicBezTo>
                  <a:pt x="6653" y="10800"/>
                  <a:pt x="6873" y="11404"/>
                  <a:pt x="6873" y="12150"/>
                </a:cubicBezTo>
                <a:cubicBezTo>
                  <a:pt x="6873" y="12896"/>
                  <a:pt x="6653" y="13500"/>
                  <a:pt x="6382" y="13500"/>
                </a:cubicBezTo>
                <a:moveTo>
                  <a:pt x="3927" y="10800"/>
                </a:moveTo>
                <a:cubicBezTo>
                  <a:pt x="3385" y="10800"/>
                  <a:pt x="2945" y="9592"/>
                  <a:pt x="2945" y="8100"/>
                </a:cubicBezTo>
                <a:cubicBezTo>
                  <a:pt x="2945" y="6610"/>
                  <a:pt x="3385" y="5400"/>
                  <a:pt x="3927" y="5400"/>
                </a:cubicBezTo>
                <a:cubicBezTo>
                  <a:pt x="4469" y="5400"/>
                  <a:pt x="4909" y="6610"/>
                  <a:pt x="4909" y="8100"/>
                </a:cubicBezTo>
                <a:cubicBezTo>
                  <a:pt x="4909" y="9592"/>
                  <a:pt x="4469" y="10800"/>
                  <a:pt x="3927" y="10800"/>
                </a:cubicBezTo>
                <a:moveTo>
                  <a:pt x="17673" y="0"/>
                </a:moveTo>
                <a:lnTo>
                  <a:pt x="3927" y="0"/>
                </a:lnTo>
                <a:cubicBezTo>
                  <a:pt x="1758" y="0"/>
                  <a:pt x="0" y="4836"/>
                  <a:pt x="0" y="10800"/>
                </a:cubicBezTo>
                <a:cubicBezTo>
                  <a:pt x="0" y="16764"/>
                  <a:pt x="1758" y="21600"/>
                  <a:pt x="3927" y="21600"/>
                </a:cubicBezTo>
                <a:lnTo>
                  <a:pt x="17673" y="21600"/>
                </a:lnTo>
                <a:cubicBezTo>
                  <a:pt x="19842" y="21600"/>
                  <a:pt x="21600" y="16764"/>
                  <a:pt x="21600" y="10800"/>
                </a:cubicBezTo>
                <a:cubicBezTo>
                  <a:pt x="21600" y="4836"/>
                  <a:pt x="19842" y="0"/>
                  <a:pt x="17673"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9" name="Shape 2769">
            <a:extLst>
              <a:ext uri="{FF2B5EF4-FFF2-40B4-BE49-F238E27FC236}">
                <a16:creationId xmlns:a16="http://schemas.microsoft.com/office/drawing/2014/main" id="{9586C920-B73B-4747-9508-ED92F23A9171}"/>
              </a:ext>
            </a:extLst>
          </p:cNvPr>
          <p:cNvSpPr/>
          <p:nvPr/>
        </p:nvSpPr>
        <p:spPr>
          <a:xfrm>
            <a:off x="5533581" y="4846263"/>
            <a:ext cx="165143" cy="226426"/>
          </a:xfrm>
          <a:custGeom>
            <a:avLst/>
            <a:gdLst/>
            <a:ahLst/>
            <a:cxnLst>
              <a:cxn ang="0">
                <a:pos x="wd2" y="hd2"/>
              </a:cxn>
              <a:cxn ang="5400000">
                <a:pos x="wd2" y="hd2"/>
              </a:cxn>
              <a:cxn ang="10800000">
                <a:pos x="wd2" y="hd2"/>
              </a:cxn>
              <a:cxn ang="16200000">
                <a:pos x="wd2" y="hd2"/>
              </a:cxn>
            </a:cxnLst>
            <a:rect l="0" t="0" r="r" b="b"/>
            <a:pathLst>
              <a:path w="21600" h="21600" extrusionOk="0">
                <a:moveTo>
                  <a:pt x="1350" y="8836"/>
                </a:moveTo>
                <a:cubicBezTo>
                  <a:pt x="1350" y="7752"/>
                  <a:pt x="2559" y="6873"/>
                  <a:pt x="4050" y="6873"/>
                </a:cubicBezTo>
                <a:lnTo>
                  <a:pt x="17550" y="6873"/>
                </a:lnTo>
                <a:cubicBezTo>
                  <a:pt x="19041" y="6873"/>
                  <a:pt x="20250" y="7752"/>
                  <a:pt x="20250" y="8836"/>
                </a:cubicBezTo>
                <a:cubicBezTo>
                  <a:pt x="20250" y="8836"/>
                  <a:pt x="1350" y="8836"/>
                  <a:pt x="1350" y="8836"/>
                </a:cubicBezTo>
                <a:close/>
                <a:moveTo>
                  <a:pt x="14850" y="12764"/>
                </a:moveTo>
                <a:lnTo>
                  <a:pt x="14850" y="14727"/>
                </a:lnTo>
                <a:lnTo>
                  <a:pt x="12150" y="14727"/>
                </a:lnTo>
                <a:lnTo>
                  <a:pt x="12150" y="16691"/>
                </a:lnTo>
                <a:lnTo>
                  <a:pt x="9450" y="16691"/>
                </a:lnTo>
                <a:lnTo>
                  <a:pt x="9450" y="14727"/>
                </a:lnTo>
                <a:lnTo>
                  <a:pt x="6750" y="14727"/>
                </a:lnTo>
                <a:lnTo>
                  <a:pt x="6750" y="12764"/>
                </a:lnTo>
                <a:lnTo>
                  <a:pt x="9450" y="12764"/>
                </a:lnTo>
                <a:lnTo>
                  <a:pt x="9450" y="10800"/>
                </a:lnTo>
                <a:lnTo>
                  <a:pt x="12150" y="10800"/>
                </a:lnTo>
                <a:lnTo>
                  <a:pt x="12150" y="12764"/>
                </a:lnTo>
                <a:cubicBezTo>
                  <a:pt x="12150" y="12764"/>
                  <a:pt x="14850" y="12764"/>
                  <a:pt x="14850" y="12764"/>
                </a:cubicBezTo>
                <a:close/>
                <a:moveTo>
                  <a:pt x="17550" y="20618"/>
                </a:moveTo>
                <a:lnTo>
                  <a:pt x="4050" y="20618"/>
                </a:lnTo>
                <a:cubicBezTo>
                  <a:pt x="2559" y="20618"/>
                  <a:pt x="1350" y="19739"/>
                  <a:pt x="1350" y="18655"/>
                </a:cubicBezTo>
                <a:lnTo>
                  <a:pt x="20250" y="18655"/>
                </a:lnTo>
                <a:cubicBezTo>
                  <a:pt x="20250" y="19739"/>
                  <a:pt x="19041" y="20618"/>
                  <a:pt x="17550" y="20618"/>
                </a:cubicBezTo>
                <a:moveTo>
                  <a:pt x="6750" y="2945"/>
                </a:moveTo>
                <a:lnTo>
                  <a:pt x="14850" y="2945"/>
                </a:lnTo>
                <a:lnTo>
                  <a:pt x="14850" y="4909"/>
                </a:lnTo>
                <a:lnTo>
                  <a:pt x="6750" y="4909"/>
                </a:lnTo>
                <a:cubicBezTo>
                  <a:pt x="6750" y="4909"/>
                  <a:pt x="6750" y="2945"/>
                  <a:pt x="6750" y="2945"/>
                </a:cubicBezTo>
                <a:close/>
                <a:moveTo>
                  <a:pt x="6750" y="982"/>
                </a:moveTo>
                <a:lnTo>
                  <a:pt x="14850" y="982"/>
                </a:lnTo>
                <a:lnTo>
                  <a:pt x="14850" y="1964"/>
                </a:lnTo>
                <a:lnTo>
                  <a:pt x="6750" y="1964"/>
                </a:lnTo>
                <a:cubicBezTo>
                  <a:pt x="6750" y="1964"/>
                  <a:pt x="6750" y="982"/>
                  <a:pt x="6750" y="982"/>
                </a:cubicBezTo>
                <a:close/>
                <a:moveTo>
                  <a:pt x="17550" y="5891"/>
                </a:moveTo>
                <a:lnTo>
                  <a:pt x="16200" y="5891"/>
                </a:lnTo>
                <a:lnTo>
                  <a:pt x="16200" y="4909"/>
                </a:lnTo>
                <a:lnTo>
                  <a:pt x="16200" y="982"/>
                </a:lnTo>
                <a:cubicBezTo>
                  <a:pt x="16200" y="440"/>
                  <a:pt x="15595" y="0"/>
                  <a:pt x="14850" y="0"/>
                </a:cubicBezTo>
                <a:lnTo>
                  <a:pt x="6750" y="0"/>
                </a:lnTo>
                <a:cubicBezTo>
                  <a:pt x="6005" y="0"/>
                  <a:pt x="5400" y="440"/>
                  <a:pt x="5400" y="982"/>
                </a:cubicBezTo>
                <a:lnTo>
                  <a:pt x="5400" y="4909"/>
                </a:lnTo>
                <a:lnTo>
                  <a:pt x="5400" y="5891"/>
                </a:lnTo>
                <a:lnTo>
                  <a:pt x="4050" y="5891"/>
                </a:lnTo>
                <a:cubicBezTo>
                  <a:pt x="1813" y="5891"/>
                  <a:pt x="0" y="7210"/>
                  <a:pt x="0" y="8836"/>
                </a:cubicBezTo>
                <a:lnTo>
                  <a:pt x="0" y="18655"/>
                </a:lnTo>
                <a:cubicBezTo>
                  <a:pt x="0" y="20282"/>
                  <a:pt x="1813" y="21600"/>
                  <a:pt x="4050" y="21600"/>
                </a:cubicBezTo>
                <a:lnTo>
                  <a:pt x="17550" y="21600"/>
                </a:lnTo>
                <a:cubicBezTo>
                  <a:pt x="19787" y="21600"/>
                  <a:pt x="21600" y="20282"/>
                  <a:pt x="21600" y="18655"/>
                </a:cubicBezTo>
                <a:lnTo>
                  <a:pt x="21600" y="8836"/>
                </a:lnTo>
                <a:cubicBezTo>
                  <a:pt x="21600" y="7210"/>
                  <a:pt x="19787" y="5891"/>
                  <a:pt x="17550" y="58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0" name="Shape 2770">
            <a:extLst>
              <a:ext uri="{FF2B5EF4-FFF2-40B4-BE49-F238E27FC236}">
                <a16:creationId xmlns:a16="http://schemas.microsoft.com/office/drawing/2014/main" id="{661EDC67-B7F0-5340-89DD-024376881410}"/>
              </a:ext>
            </a:extLst>
          </p:cNvPr>
          <p:cNvSpPr/>
          <p:nvPr/>
        </p:nvSpPr>
        <p:spPr>
          <a:xfrm>
            <a:off x="5936117"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1" name="Shape 2771">
            <a:extLst>
              <a:ext uri="{FF2B5EF4-FFF2-40B4-BE49-F238E27FC236}">
                <a16:creationId xmlns:a16="http://schemas.microsoft.com/office/drawing/2014/main" id="{36F33C70-5B49-894A-89C2-2D27D82726F5}"/>
              </a:ext>
            </a:extLst>
          </p:cNvPr>
          <p:cNvSpPr/>
          <p:nvPr/>
        </p:nvSpPr>
        <p:spPr>
          <a:xfrm>
            <a:off x="6368972"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14727" y="8836"/>
                </a:moveTo>
                <a:cubicBezTo>
                  <a:pt x="15812" y="8836"/>
                  <a:pt x="16691" y="9716"/>
                  <a:pt x="16691" y="10800"/>
                </a:cubicBezTo>
                <a:cubicBezTo>
                  <a:pt x="16691" y="11884"/>
                  <a:pt x="15812" y="12764"/>
                  <a:pt x="14727" y="12764"/>
                </a:cubicBezTo>
                <a:cubicBezTo>
                  <a:pt x="13643" y="12764"/>
                  <a:pt x="12764" y="11884"/>
                  <a:pt x="12764" y="10800"/>
                </a:cubicBezTo>
                <a:cubicBezTo>
                  <a:pt x="12764" y="9716"/>
                  <a:pt x="13643" y="8836"/>
                  <a:pt x="14727" y="8836"/>
                </a:cubicBezTo>
                <a:moveTo>
                  <a:pt x="14727" y="13745"/>
                </a:moveTo>
                <a:cubicBezTo>
                  <a:pt x="16354" y="13745"/>
                  <a:pt x="17673" y="12427"/>
                  <a:pt x="17673" y="10800"/>
                </a:cubicBezTo>
                <a:cubicBezTo>
                  <a:pt x="17673" y="9174"/>
                  <a:pt x="16354" y="7855"/>
                  <a:pt x="14727" y="7855"/>
                </a:cubicBezTo>
                <a:cubicBezTo>
                  <a:pt x="13100" y="7855"/>
                  <a:pt x="11782" y="9174"/>
                  <a:pt x="11782" y="10800"/>
                </a:cubicBezTo>
                <a:cubicBezTo>
                  <a:pt x="11782" y="12427"/>
                  <a:pt x="13100" y="13745"/>
                  <a:pt x="14727" y="13745"/>
                </a:cubicBezTo>
                <a:moveTo>
                  <a:pt x="6873" y="7308"/>
                </a:moveTo>
                <a:lnTo>
                  <a:pt x="8442" y="9818"/>
                </a:lnTo>
                <a:lnTo>
                  <a:pt x="5304" y="9818"/>
                </a:lnTo>
                <a:cubicBezTo>
                  <a:pt x="5304" y="9818"/>
                  <a:pt x="6873" y="7308"/>
                  <a:pt x="6873" y="7308"/>
                </a:cubicBezTo>
                <a:close/>
                <a:moveTo>
                  <a:pt x="4418" y="10800"/>
                </a:moveTo>
                <a:lnTo>
                  <a:pt x="9327" y="10800"/>
                </a:lnTo>
                <a:cubicBezTo>
                  <a:pt x="9598" y="10800"/>
                  <a:pt x="9818" y="10580"/>
                  <a:pt x="9818" y="10309"/>
                </a:cubicBezTo>
                <a:cubicBezTo>
                  <a:pt x="9818" y="10208"/>
                  <a:pt x="9780" y="10120"/>
                  <a:pt x="9728" y="10042"/>
                </a:cubicBezTo>
                <a:lnTo>
                  <a:pt x="9736" y="10037"/>
                </a:lnTo>
                <a:lnTo>
                  <a:pt x="7281" y="6110"/>
                </a:lnTo>
                <a:lnTo>
                  <a:pt x="7274" y="6114"/>
                </a:lnTo>
                <a:cubicBezTo>
                  <a:pt x="7186" y="5983"/>
                  <a:pt x="7043" y="5891"/>
                  <a:pt x="6873" y="5891"/>
                </a:cubicBezTo>
                <a:cubicBezTo>
                  <a:pt x="6702" y="5891"/>
                  <a:pt x="6560" y="5983"/>
                  <a:pt x="6472" y="6114"/>
                </a:cubicBezTo>
                <a:lnTo>
                  <a:pt x="6464" y="6110"/>
                </a:lnTo>
                <a:lnTo>
                  <a:pt x="4010" y="10037"/>
                </a:lnTo>
                <a:lnTo>
                  <a:pt x="4018" y="10042"/>
                </a:lnTo>
                <a:cubicBezTo>
                  <a:pt x="3965" y="10120"/>
                  <a:pt x="3927" y="10208"/>
                  <a:pt x="3927" y="10309"/>
                </a:cubicBezTo>
                <a:cubicBezTo>
                  <a:pt x="3927" y="10580"/>
                  <a:pt x="4147" y="10800"/>
                  <a:pt x="4418" y="10800"/>
                </a:cubicBezTo>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2" name="Shape 2772">
            <a:extLst>
              <a:ext uri="{FF2B5EF4-FFF2-40B4-BE49-F238E27FC236}">
                <a16:creationId xmlns:a16="http://schemas.microsoft.com/office/drawing/2014/main" id="{0C283E41-260F-A040-9955-3AB091FCB7B1}"/>
              </a:ext>
            </a:extLst>
          </p:cNvPr>
          <p:cNvSpPr/>
          <p:nvPr/>
        </p:nvSpPr>
        <p:spPr>
          <a:xfrm>
            <a:off x="6802473"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3" name="Shape 2773">
            <a:extLst>
              <a:ext uri="{FF2B5EF4-FFF2-40B4-BE49-F238E27FC236}">
                <a16:creationId xmlns:a16="http://schemas.microsoft.com/office/drawing/2014/main" id="{31250163-FFE3-2142-96F7-20E6D1C89159}"/>
              </a:ext>
            </a:extLst>
          </p:cNvPr>
          <p:cNvSpPr/>
          <p:nvPr/>
        </p:nvSpPr>
        <p:spPr>
          <a:xfrm>
            <a:off x="7235973"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8"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4909" y="12764"/>
                </a:moveTo>
                <a:cubicBezTo>
                  <a:pt x="5180" y="12764"/>
                  <a:pt x="5400" y="12544"/>
                  <a:pt x="5400" y="12273"/>
                </a:cubicBezTo>
                <a:cubicBezTo>
                  <a:pt x="5400" y="9290"/>
                  <a:pt x="7818" y="6873"/>
                  <a:pt x="10800" y="6873"/>
                </a:cubicBezTo>
                <a:cubicBezTo>
                  <a:pt x="13782" y="6873"/>
                  <a:pt x="16200" y="9290"/>
                  <a:pt x="16200" y="12273"/>
                </a:cubicBezTo>
                <a:cubicBezTo>
                  <a:pt x="16200" y="12544"/>
                  <a:pt x="16420" y="12764"/>
                  <a:pt x="16691" y="12764"/>
                </a:cubicBezTo>
                <a:cubicBezTo>
                  <a:pt x="16962" y="12764"/>
                  <a:pt x="17182" y="12544"/>
                  <a:pt x="17182" y="12273"/>
                </a:cubicBezTo>
                <a:cubicBezTo>
                  <a:pt x="17182" y="8748"/>
                  <a:pt x="14325" y="5891"/>
                  <a:pt x="10800" y="5891"/>
                </a:cubicBezTo>
                <a:cubicBezTo>
                  <a:pt x="7275" y="5891"/>
                  <a:pt x="4418" y="8748"/>
                  <a:pt x="4418" y="12273"/>
                </a:cubicBezTo>
                <a:cubicBezTo>
                  <a:pt x="4418" y="12544"/>
                  <a:pt x="4638" y="12764"/>
                  <a:pt x="4909" y="12764"/>
                </a:cubicBezTo>
                <a:moveTo>
                  <a:pt x="10800" y="11782"/>
                </a:moveTo>
                <a:cubicBezTo>
                  <a:pt x="10529" y="11782"/>
                  <a:pt x="10309" y="12002"/>
                  <a:pt x="10309" y="12273"/>
                </a:cubicBezTo>
                <a:cubicBezTo>
                  <a:pt x="10309" y="12544"/>
                  <a:pt x="10529" y="12764"/>
                  <a:pt x="10800" y="12764"/>
                </a:cubicBezTo>
                <a:cubicBezTo>
                  <a:pt x="11071" y="12764"/>
                  <a:pt x="11291" y="12544"/>
                  <a:pt x="11291" y="12273"/>
                </a:cubicBezTo>
                <a:cubicBezTo>
                  <a:pt x="11291" y="12002"/>
                  <a:pt x="11071" y="11782"/>
                  <a:pt x="10800" y="11782"/>
                </a:cubicBezTo>
                <a:moveTo>
                  <a:pt x="10800" y="8836"/>
                </a:moveTo>
                <a:cubicBezTo>
                  <a:pt x="8903" y="8836"/>
                  <a:pt x="7364" y="10375"/>
                  <a:pt x="7364" y="12273"/>
                </a:cubicBezTo>
                <a:cubicBezTo>
                  <a:pt x="7364" y="12544"/>
                  <a:pt x="7583" y="12764"/>
                  <a:pt x="7855" y="12764"/>
                </a:cubicBezTo>
                <a:cubicBezTo>
                  <a:pt x="8126" y="12764"/>
                  <a:pt x="8345" y="12544"/>
                  <a:pt x="8345" y="12273"/>
                </a:cubicBezTo>
                <a:cubicBezTo>
                  <a:pt x="8345" y="10917"/>
                  <a:pt x="9444" y="9818"/>
                  <a:pt x="10800" y="9818"/>
                </a:cubicBezTo>
                <a:cubicBezTo>
                  <a:pt x="12156" y="9818"/>
                  <a:pt x="13255" y="10917"/>
                  <a:pt x="13255" y="12273"/>
                </a:cubicBezTo>
                <a:cubicBezTo>
                  <a:pt x="13255" y="12544"/>
                  <a:pt x="13474" y="12764"/>
                  <a:pt x="13745" y="12764"/>
                </a:cubicBezTo>
                <a:cubicBezTo>
                  <a:pt x="14017" y="12764"/>
                  <a:pt x="14236" y="12544"/>
                  <a:pt x="14236" y="12273"/>
                </a:cubicBezTo>
                <a:cubicBezTo>
                  <a:pt x="14236" y="10375"/>
                  <a:pt x="12698" y="8836"/>
                  <a:pt x="10800"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4" name="Shape 2774">
            <a:extLst>
              <a:ext uri="{FF2B5EF4-FFF2-40B4-BE49-F238E27FC236}">
                <a16:creationId xmlns:a16="http://schemas.microsoft.com/office/drawing/2014/main" id="{2B8BEB51-7106-8A4A-8384-533A44DEE7E5}"/>
              </a:ext>
            </a:extLst>
          </p:cNvPr>
          <p:cNvSpPr/>
          <p:nvPr/>
        </p:nvSpPr>
        <p:spPr>
          <a:xfrm>
            <a:off x="7669473"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5" name="Shape 2775">
            <a:extLst>
              <a:ext uri="{FF2B5EF4-FFF2-40B4-BE49-F238E27FC236}">
                <a16:creationId xmlns:a16="http://schemas.microsoft.com/office/drawing/2014/main" id="{BE7A831F-8748-EA4F-8827-B5273B725844}"/>
              </a:ext>
            </a:extLst>
          </p:cNvPr>
          <p:cNvSpPr/>
          <p:nvPr/>
        </p:nvSpPr>
        <p:spPr>
          <a:xfrm>
            <a:off x="8102974" y="4881742"/>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6" name="Shape 2776">
            <a:extLst>
              <a:ext uri="{FF2B5EF4-FFF2-40B4-BE49-F238E27FC236}">
                <a16:creationId xmlns:a16="http://schemas.microsoft.com/office/drawing/2014/main" id="{DA48E7D6-A86F-6547-AC35-B26392EEDCAB}"/>
              </a:ext>
            </a:extLst>
          </p:cNvPr>
          <p:cNvSpPr/>
          <p:nvPr/>
        </p:nvSpPr>
        <p:spPr>
          <a:xfrm>
            <a:off x="8588082" y="4846263"/>
            <a:ext cx="123857" cy="226426"/>
          </a:xfrm>
          <a:custGeom>
            <a:avLst/>
            <a:gdLst/>
            <a:ahLst/>
            <a:cxnLst>
              <a:cxn ang="0">
                <a:pos x="wd2" y="hd2"/>
              </a:cxn>
              <a:cxn ang="5400000">
                <a:pos x="wd2" y="hd2"/>
              </a:cxn>
              <a:cxn ang="10800000">
                <a:pos x="wd2" y="hd2"/>
              </a:cxn>
              <a:cxn ang="16200000">
                <a:pos x="wd2" y="hd2"/>
              </a:cxn>
            </a:cxnLst>
            <a:rect l="0" t="0" r="r" b="b"/>
            <a:pathLst>
              <a:path w="21600" h="21600" extrusionOk="0">
                <a:moveTo>
                  <a:pt x="6300" y="7855"/>
                </a:moveTo>
                <a:lnTo>
                  <a:pt x="9900" y="7855"/>
                </a:lnTo>
                <a:lnTo>
                  <a:pt x="9900" y="9818"/>
                </a:lnTo>
                <a:cubicBezTo>
                  <a:pt x="9900" y="10090"/>
                  <a:pt x="10303" y="10309"/>
                  <a:pt x="10800" y="10309"/>
                </a:cubicBezTo>
                <a:cubicBezTo>
                  <a:pt x="11297" y="10309"/>
                  <a:pt x="11700" y="10090"/>
                  <a:pt x="11700" y="9818"/>
                </a:cubicBezTo>
                <a:lnTo>
                  <a:pt x="11700" y="7855"/>
                </a:lnTo>
                <a:lnTo>
                  <a:pt x="15300" y="7855"/>
                </a:lnTo>
                <a:cubicBezTo>
                  <a:pt x="15797" y="7855"/>
                  <a:pt x="16200" y="7635"/>
                  <a:pt x="16200" y="7364"/>
                </a:cubicBezTo>
                <a:cubicBezTo>
                  <a:pt x="16200" y="7092"/>
                  <a:pt x="15797" y="6873"/>
                  <a:pt x="15300" y="6873"/>
                </a:cubicBezTo>
                <a:lnTo>
                  <a:pt x="11700" y="6873"/>
                </a:lnTo>
                <a:lnTo>
                  <a:pt x="11700" y="4909"/>
                </a:lnTo>
                <a:cubicBezTo>
                  <a:pt x="11700" y="4638"/>
                  <a:pt x="11297" y="4418"/>
                  <a:pt x="10800" y="4418"/>
                </a:cubicBezTo>
                <a:cubicBezTo>
                  <a:pt x="10303" y="4418"/>
                  <a:pt x="9900" y="4638"/>
                  <a:pt x="9900" y="4909"/>
                </a:cubicBezTo>
                <a:lnTo>
                  <a:pt x="9900" y="6873"/>
                </a:lnTo>
                <a:lnTo>
                  <a:pt x="6300" y="6873"/>
                </a:lnTo>
                <a:cubicBezTo>
                  <a:pt x="5803" y="6873"/>
                  <a:pt x="5400" y="7092"/>
                  <a:pt x="5400" y="7364"/>
                </a:cubicBezTo>
                <a:cubicBezTo>
                  <a:pt x="5400" y="7635"/>
                  <a:pt x="5803" y="7855"/>
                  <a:pt x="6300" y="7855"/>
                </a:cubicBezTo>
                <a:moveTo>
                  <a:pt x="19800" y="19847"/>
                </a:moveTo>
                <a:lnTo>
                  <a:pt x="11464" y="14886"/>
                </a:lnTo>
                <a:lnTo>
                  <a:pt x="11457" y="14889"/>
                </a:lnTo>
                <a:cubicBezTo>
                  <a:pt x="11294" y="14791"/>
                  <a:pt x="11063" y="14727"/>
                  <a:pt x="10800" y="14727"/>
                </a:cubicBezTo>
                <a:cubicBezTo>
                  <a:pt x="10537" y="14727"/>
                  <a:pt x="10306" y="14791"/>
                  <a:pt x="10142" y="14889"/>
                </a:cubicBezTo>
                <a:lnTo>
                  <a:pt x="10136" y="14886"/>
                </a:lnTo>
                <a:lnTo>
                  <a:pt x="1800" y="19847"/>
                </a:lnTo>
                <a:lnTo>
                  <a:pt x="1800" y="982"/>
                </a:lnTo>
                <a:lnTo>
                  <a:pt x="19800" y="982"/>
                </a:lnTo>
                <a:cubicBezTo>
                  <a:pt x="19800" y="982"/>
                  <a:pt x="19800" y="19847"/>
                  <a:pt x="19800" y="19847"/>
                </a:cubicBezTo>
                <a:close/>
                <a:moveTo>
                  <a:pt x="20700" y="0"/>
                </a:moveTo>
                <a:lnTo>
                  <a:pt x="900" y="0"/>
                </a:lnTo>
                <a:cubicBezTo>
                  <a:pt x="403" y="0"/>
                  <a:pt x="0" y="220"/>
                  <a:pt x="0" y="491"/>
                </a:cubicBezTo>
                <a:lnTo>
                  <a:pt x="0" y="21109"/>
                </a:lnTo>
                <a:cubicBezTo>
                  <a:pt x="0" y="21380"/>
                  <a:pt x="403" y="21600"/>
                  <a:pt x="900" y="21600"/>
                </a:cubicBezTo>
                <a:cubicBezTo>
                  <a:pt x="1163" y="21600"/>
                  <a:pt x="1394" y="21536"/>
                  <a:pt x="1559" y="21438"/>
                </a:cubicBezTo>
                <a:lnTo>
                  <a:pt x="1564" y="21441"/>
                </a:lnTo>
                <a:lnTo>
                  <a:pt x="10800" y="15945"/>
                </a:lnTo>
                <a:lnTo>
                  <a:pt x="20036" y="21441"/>
                </a:lnTo>
                <a:lnTo>
                  <a:pt x="20041" y="21438"/>
                </a:lnTo>
                <a:cubicBezTo>
                  <a:pt x="20206" y="21536"/>
                  <a:pt x="20437" y="21600"/>
                  <a:pt x="20700" y="21600"/>
                </a:cubicBezTo>
                <a:cubicBezTo>
                  <a:pt x="21197" y="21600"/>
                  <a:pt x="21600" y="21380"/>
                  <a:pt x="21600" y="21109"/>
                </a:cubicBezTo>
                <a:lnTo>
                  <a:pt x="21600" y="491"/>
                </a:lnTo>
                <a:cubicBezTo>
                  <a:pt x="21600" y="220"/>
                  <a:pt x="21197" y="0"/>
                  <a:pt x="207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7" name="Shape 2777">
            <a:extLst>
              <a:ext uri="{FF2B5EF4-FFF2-40B4-BE49-F238E27FC236}">
                <a16:creationId xmlns:a16="http://schemas.microsoft.com/office/drawing/2014/main" id="{022D05CE-908F-F745-9B0B-860CD1EBB994}"/>
              </a:ext>
            </a:extLst>
          </p:cNvPr>
          <p:cNvSpPr/>
          <p:nvPr/>
        </p:nvSpPr>
        <p:spPr>
          <a:xfrm>
            <a:off x="9000294" y="4846263"/>
            <a:ext cx="165143" cy="226426"/>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8" name="Shape 2778">
            <a:extLst>
              <a:ext uri="{FF2B5EF4-FFF2-40B4-BE49-F238E27FC236}">
                <a16:creationId xmlns:a16="http://schemas.microsoft.com/office/drawing/2014/main" id="{CC2DAF62-6438-6244-9A59-B170188554A5}"/>
              </a:ext>
            </a:extLst>
          </p:cNvPr>
          <p:cNvSpPr/>
          <p:nvPr/>
        </p:nvSpPr>
        <p:spPr>
          <a:xfrm>
            <a:off x="5069116"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9" name="Shape 2779">
            <a:extLst>
              <a:ext uri="{FF2B5EF4-FFF2-40B4-BE49-F238E27FC236}">
                <a16:creationId xmlns:a16="http://schemas.microsoft.com/office/drawing/2014/main" id="{B02A7CF7-D980-AF43-9CC3-0BC035EFEA0A}"/>
              </a:ext>
            </a:extLst>
          </p:cNvPr>
          <p:cNvSpPr/>
          <p:nvPr/>
        </p:nvSpPr>
        <p:spPr>
          <a:xfrm>
            <a:off x="5533581" y="5279118"/>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0" name="Shape 2780">
            <a:extLst>
              <a:ext uri="{FF2B5EF4-FFF2-40B4-BE49-F238E27FC236}">
                <a16:creationId xmlns:a16="http://schemas.microsoft.com/office/drawing/2014/main" id="{6E71A044-AF88-9A46-A70D-F6218B32265A}"/>
              </a:ext>
            </a:extLst>
          </p:cNvPr>
          <p:cNvSpPr/>
          <p:nvPr/>
        </p:nvSpPr>
        <p:spPr>
          <a:xfrm>
            <a:off x="5998046" y="5279118"/>
            <a:ext cx="103214" cy="227072"/>
          </a:xfrm>
          <a:custGeom>
            <a:avLst/>
            <a:gdLst/>
            <a:ahLst/>
            <a:cxnLst>
              <a:cxn ang="0">
                <a:pos x="wd2" y="hd2"/>
              </a:cxn>
              <a:cxn ang="5400000">
                <a:pos x="wd2" y="hd2"/>
              </a:cxn>
              <a:cxn ang="10800000">
                <a:pos x="wd2" y="hd2"/>
              </a:cxn>
              <a:cxn ang="16200000">
                <a:pos x="wd2" y="hd2"/>
              </a:cxn>
            </a:cxnLst>
            <a:rect l="0" t="0" r="r" b="b"/>
            <a:pathLst>
              <a:path w="21600" h="21600" extrusionOk="0">
                <a:moveTo>
                  <a:pt x="19440" y="14727"/>
                </a:moveTo>
                <a:lnTo>
                  <a:pt x="2160" y="14727"/>
                </a:lnTo>
                <a:lnTo>
                  <a:pt x="2160" y="4909"/>
                </a:lnTo>
                <a:cubicBezTo>
                  <a:pt x="2160" y="2740"/>
                  <a:pt x="6028" y="982"/>
                  <a:pt x="10800" y="982"/>
                </a:cubicBezTo>
                <a:cubicBezTo>
                  <a:pt x="15571" y="982"/>
                  <a:pt x="19440" y="2740"/>
                  <a:pt x="19440" y="4909"/>
                </a:cubicBezTo>
                <a:cubicBezTo>
                  <a:pt x="19440" y="4909"/>
                  <a:pt x="19440" y="14727"/>
                  <a:pt x="19440" y="14727"/>
                </a:cubicBezTo>
                <a:close/>
                <a:moveTo>
                  <a:pt x="10800" y="0"/>
                </a:moveTo>
                <a:cubicBezTo>
                  <a:pt x="4835" y="0"/>
                  <a:pt x="0" y="2198"/>
                  <a:pt x="0" y="4909"/>
                </a:cubicBezTo>
                <a:lnTo>
                  <a:pt x="0" y="14727"/>
                </a:lnTo>
                <a:cubicBezTo>
                  <a:pt x="0" y="15269"/>
                  <a:pt x="968" y="15709"/>
                  <a:pt x="2160" y="15709"/>
                </a:cubicBezTo>
                <a:lnTo>
                  <a:pt x="9720" y="15709"/>
                </a:lnTo>
                <a:lnTo>
                  <a:pt x="9720" y="21109"/>
                </a:lnTo>
                <a:cubicBezTo>
                  <a:pt x="9720" y="21380"/>
                  <a:pt x="10204" y="21600"/>
                  <a:pt x="10800" y="21600"/>
                </a:cubicBezTo>
                <a:cubicBezTo>
                  <a:pt x="11396" y="21600"/>
                  <a:pt x="11880" y="21380"/>
                  <a:pt x="11880" y="21109"/>
                </a:cubicBezTo>
                <a:lnTo>
                  <a:pt x="11880" y="15709"/>
                </a:lnTo>
                <a:lnTo>
                  <a:pt x="19440" y="15709"/>
                </a:lnTo>
                <a:cubicBezTo>
                  <a:pt x="20632" y="15709"/>
                  <a:pt x="21600" y="15269"/>
                  <a:pt x="21600" y="14727"/>
                </a:cubicBezTo>
                <a:lnTo>
                  <a:pt x="21600" y="4909"/>
                </a:lnTo>
                <a:cubicBezTo>
                  <a:pt x="21600" y="2198"/>
                  <a:pt x="16765" y="0"/>
                  <a:pt x="10800" y="0"/>
                </a:cubicBezTo>
                <a:moveTo>
                  <a:pt x="7560" y="4909"/>
                </a:moveTo>
                <a:cubicBezTo>
                  <a:pt x="6964" y="4909"/>
                  <a:pt x="6480" y="5129"/>
                  <a:pt x="6480" y="5400"/>
                </a:cubicBezTo>
                <a:lnTo>
                  <a:pt x="6480" y="12273"/>
                </a:lnTo>
                <a:cubicBezTo>
                  <a:pt x="6480" y="12544"/>
                  <a:pt x="6964" y="12764"/>
                  <a:pt x="7560" y="12764"/>
                </a:cubicBezTo>
                <a:cubicBezTo>
                  <a:pt x="8156" y="12764"/>
                  <a:pt x="8640" y="12544"/>
                  <a:pt x="8640" y="12273"/>
                </a:cubicBezTo>
                <a:lnTo>
                  <a:pt x="8640" y="5400"/>
                </a:lnTo>
                <a:cubicBezTo>
                  <a:pt x="8640" y="5129"/>
                  <a:pt x="8156" y="4909"/>
                  <a:pt x="7560" y="4909"/>
                </a:cubicBezTo>
                <a:moveTo>
                  <a:pt x="14040" y="4909"/>
                </a:moveTo>
                <a:cubicBezTo>
                  <a:pt x="13444" y="4909"/>
                  <a:pt x="12960" y="5129"/>
                  <a:pt x="12960" y="5400"/>
                </a:cubicBezTo>
                <a:lnTo>
                  <a:pt x="12960" y="12273"/>
                </a:lnTo>
                <a:cubicBezTo>
                  <a:pt x="12960" y="12544"/>
                  <a:pt x="13444" y="12764"/>
                  <a:pt x="14040" y="12764"/>
                </a:cubicBezTo>
                <a:cubicBezTo>
                  <a:pt x="14636" y="12764"/>
                  <a:pt x="15120" y="12544"/>
                  <a:pt x="15120" y="12273"/>
                </a:cubicBezTo>
                <a:lnTo>
                  <a:pt x="15120" y="5400"/>
                </a:lnTo>
                <a:cubicBezTo>
                  <a:pt x="15120" y="5129"/>
                  <a:pt x="14636" y="4909"/>
                  <a:pt x="14040" y="49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1" name="Shape 2781">
            <a:extLst>
              <a:ext uri="{FF2B5EF4-FFF2-40B4-BE49-F238E27FC236}">
                <a16:creationId xmlns:a16="http://schemas.microsoft.com/office/drawing/2014/main" id="{D5897383-6A53-294F-9E82-34AB18FCD13F}"/>
              </a:ext>
            </a:extLst>
          </p:cNvPr>
          <p:cNvSpPr/>
          <p:nvPr/>
        </p:nvSpPr>
        <p:spPr>
          <a:xfrm>
            <a:off x="6368972"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2" name="Shape 2782">
            <a:extLst>
              <a:ext uri="{FF2B5EF4-FFF2-40B4-BE49-F238E27FC236}">
                <a16:creationId xmlns:a16="http://schemas.microsoft.com/office/drawing/2014/main" id="{792E0D08-DE3E-D649-A2E0-B165F4A3CDA6}"/>
              </a:ext>
            </a:extLst>
          </p:cNvPr>
          <p:cNvSpPr/>
          <p:nvPr/>
        </p:nvSpPr>
        <p:spPr>
          <a:xfrm>
            <a:off x="6802473" y="5294600"/>
            <a:ext cx="227717" cy="196107"/>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3" name="Shape 2783">
            <a:extLst>
              <a:ext uri="{FF2B5EF4-FFF2-40B4-BE49-F238E27FC236}">
                <a16:creationId xmlns:a16="http://schemas.microsoft.com/office/drawing/2014/main" id="{299CD026-EA2D-1F47-B428-70E49CD0BE8E}"/>
              </a:ext>
            </a:extLst>
          </p:cNvPr>
          <p:cNvSpPr/>
          <p:nvPr/>
        </p:nvSpPr>
        <p:spPr>
          <a:xfrm>
            <a:off x="7235973" y="5294600"/>
            <a:ext cx="227072" cy="196107"/>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4" name="Shape 2784">
            <a:extLst>
              <a:ext uri="{FF2B5EF4-FFF2-40B4-BE49-F238E27FC236}">
                <a16:creationId xmlns:a16="http://schemas.microsoft.com/office/drawing/2014/main" id="{A01261BE-E747-9948-9850-E2591A6B49C4}"/>
              </a:ext>
            </a:extLst>
          </p:cNvPr>
          <p:cNvSpPr/>
          <p:nvPr/>
        </p:nvSpPr>
        <p:spPr>
          <a:xfrm>
            <a:off x="7669473" y="527911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5" name="Shape 2785">
            <a:extLst>
              <a:ext uri="{FF2B5EF4-FFF2-40B4-BE49-F238E27FC236}">
                <a16:creationId xmlns:a16="http://schemas.microsoft.com/office/drawing/2014/main" id="{1DDEE12E-E61C-E343-9239-E857802B6F45}"/>
              </a:ext>
            </a:extLst>
          </p:cNvPr>
          <p:cNvSpPr/>
          <p:nvPr/>
        </p:nvSpPr>
        <p:spPr>
          <a:xfrm>
            <a:off x="8102974" y="5299761"/>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6" name="Shape 2786">
            <a:extLst>
              <a:ext uri="{FF2B5EF4-FFF2-40B4-BE49-F238E27FC236}">
                <a16:creationId xmlns:a16="http://schemas.microsoft.com/office/drawing/2014/main" id="{BBFF42D9-6888-0E4E-B8AD-11B70C3911FD}"/>
              </a:ext>
            </a:extLst>
          </p:cNvPr>
          <p:cNvSpPr/>
          <p:nvPr/>
        </p:nvSpPr>
        <p:spPr>
          <a:xfrm>
            <a:off x="8536475" y="5289439"/>
            <a:ext cx="226426" cy="206429"/>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7" name="Shape 2787">
            <a:extLst>
              <a:ext uri="{FF2B5EF4-FFF2-40B4-BE49-F238E27FC236}">
                <a16:creationId xmlns:a16="http://schemas.microsoft.com/office/drawing/2014/main" id="{838807E6-98EE-6D4E-8A35-85D1413496EC}"/>
              </a:ext>
            </a:extLst>
          </p:cNvPr>
          <p:cNvSpPr/>
          <p:nvPr/>
        </p:nvSpPr>
        <p:spPr>
          <a:xfrm>
            <a:off x="8969329" y="5279118"/>
            <a:ext cx="227072" cy="227072"/>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8" name="Shape 2788">
            <a:extLst>
              <a:ext uri="{FF2B5EF4-FFF2-40B4-BE49-F238E27FC236}">
                <a16:creationId xmlns:a16="http://schemas.microsoft.com/office/drawing/2014/main" id="{ABFDBAD8-BFBD-7A46-8B78-5762E42DE401}"/>
              </a:ext>
            </a:extLst>
          </p:cNvPr>
          <p:cNvSpPr>
            <a:spLocks noChangeArrowheads="1"/>
          </p:cNvSpPr>
          <p:nvPr/>
        </p:nvSpPr>
        <p:spPr bwMode="auto">
          <a:xfrm>
            <a:off x="4373065" y="3544377"/>
            <a:ext cx="948817" cy="21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5478" tIns="15478" rIns="15478" bIns="15478" anchor="ctr">
            <a:spAutoFit/>
          </a:bodyPr>
          <a:lstStyle>
            <a:lvl1pPr algn="l">
              <a:defRPr sz="3000" b="1" cap="none" spc="-90">
                <a:solidFill>
                  <a:srgbClr val="1C1D21"/>
                </a:solidFill>
                <a:latin typeface="+mj-lt"/>
                <a:ea typeface="+mj-ea"/>
                <a:cs typeface="+mj-cs"/>
                <a:sym typeface="Karla"/>
              </a:defRPr>
            </a:lvl1pPr>
          </a:lstStyle>
          <a:p>
            <a:pPr defTabSz="743076" fontAlgn="auto">
              <a:spcBef>
                <a:spcPts val="0"/>
              </a:spcBef>
              <a:spcAft>
                <a:spcPts val="0"/>
              </a:spcAft>
              <a:defRPr/>
            </a:pPr>
            <a:r>
              <a:rPr sz="1219">
                <a:latin typeface="Arial" charset="0"/>
              </a:rPr>
              <a:t>Miscellaneous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8670E0-D29A-1845-9547-93A96F5F4AF3}"/>
              </a:ext>
            </a:extLst>
          </p:cNvPr>
          <p:cNvSpPr txBox="1"/>
          <p:nvPr/>
        </p:nvSpPr>
        <p:spPr>
          <a:xfrm>
            <a:off x="2773887" y="1393097"/>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A FULL WIDTH TEXT</a:t>
            </a:r>
            <a:endParaRPr lang="en-US" sz="3901" spc="244">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693D0AAE-426B-BF4D-9ABE-7C234D23A51B}"/>
              </a:ext>
            </a:extLst>
          </p:cNvPr>
          <p:cNvSpPr txBox="1"/>
          <p:nvPr/>
        </p:nvSpPr>
        <p:spPr>
          <a:xfrm>
            <a:off x="3679593" y="1206020"/>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5363" name="TextBox 8">
            <a:extLst>
              <a:ext uri="{FF2B5EF4-FFF2-40B4-BE49-F238E27FC236}">
                <a16:creationId xmlns:a16="http://schemas.microsoft.com/office/drawing/2014/main" id="{4E424BA3-411F-464A-BD5C-30B6B02ED153}"/>
              </a:ext>
            </a:extLst>
          </p:cNvPr>
          <p:cNvSpPr txBox="1">
            <a:spLocks noChangeArrowheads="1"/>
          </p:cNvSpPr>
          <p:nvPr/>
        </p:nvSpPr>
        <p:spPr bwMode="auto">
          <a:xfrm>
            <a:off x="978602" y="2094954"/>
            <a:ext cx="7948797" cy="251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Because companies are legal persons, they also may associate and register themselves as companies – often known as a corporate group. When the company closes it may need a "death certificate" to avoid further legal obligations</a:t>
            </a:r>
          </a:p>
          <a:p>
            <a:pPr algn="just" eaLnBrk="1" hangingPunct="1">
              <a:lnSpc>
                <a:spcPct val="150000"/>
              </a:lnSpc>
            </a:pPr>
            <a:endParaRPr lang="en-US" altLang="de-DE" sz="813">
              <a:latin typeface="Montserrat Light"/>
              <a:ea typeface="Montserrat Light"/>
              <a:cs typeface="Montserrat Light"/>
            </a:endParaRPr>
          </a:p>
          <a:p>
            <a:pPr algn="just" eaLnBrk="1" hangingPunct="1">
              <a:lnSpc>
                <a:spcPct val="150000"/>
              </a:lnSpc>
            </a:pPr>
            <a:r>
              <a:rPr lang="en-US" altLang="de-DE" sz="813">
                <a:latin typeface="Montserrat Light"/>
                <a:ea typeface="Montserrat Light"/>
                <a:cs typeface="Montserrat Light"/>
              </a:rPr>
              <a:t>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0" name="Shape 2790">
            <a:extLst>
              <a:ext uri="{FF2B5EF4-FFF2-40B4-BE49-F238E27FC236}">
                <a16:creationId xmlns:a16="http://schemas.microsoft.com/office/drawing/2014/main" id="{7E63A4B6-EEE6-1245-B42A-D2D7E62122A0}"/>
              </a:ext>
            </a:extLst>
          </p:cNvPr>
          <p:cNvSpPr/>
          <p:nvPr/>
        </p:nvSpPr>
        <p:spPr>
          <a:xfrm>
            <a:off x="714759" y="1832403"/>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1" name="Shape 2791">
            <a:extLst>
              <a:ext uri="{FF2B5EF4-FFF2-40B4-BE49-F238E27FC236}">
                <a16:creationId xmlns:a16="http://schemas.microsoft.com/office/drawing/2014/main" id="{5C40AF13-7337-A845-8DD1-F002FD9F3F15}"/>
              </a:ext>
            </a:extLst>
          </p:cNvPr>
          <p:cNvSpPr/>
          <p:nvPr/>
        </p:nvSpPr>
        <p:spPr>
          <a:xfrm>
            <a:off x="1148260" y="1822081"/>
            <a:ext cx="226427" cy="185786"/>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2" name="Shape 2792">
            <a:extLst>
              <a:ext uri="{FF2B5EF4-FFF2-40B4-BE49-F238E27FC236}">
                <a16:creationId xmlns:a16="http://schemas.microsoft.com/office/drawing/2014/main" id="{4BD39360-6BF3-F149-87FC-A8928423C5D2}"/>
              </a:ext>
            </a:extLst>
          </p:cNvPr>
          <p:cNvSpPr/>
          <p:nvPr/>
        </p:nvSpPr>
        <p:spPr>
          <a:xfrm>
            <a:off x="1581115"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3" name="Shape 2793">
            <a:extLst>
              <a:ext uri="{FF2B5EF4-FFF2-40B4-BE49-F238E27FC236}">
                <a16:creationId xmlns:a16="http://schemas.microsoft.com/office/drawing/2014/main" id="{CADAC17B-CAB9-0842-B2E7-274F74D4D6F1}"/>
              </a:ext>
            </a:extLst>
          </p:cNvPr>
          <p:cNvSpPr/>
          <p:nvPr/>
        </p:nvSpPr>
        <p:spPr>
          <a:xfrm>
            <a:off x="2014616"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9686" y="14720"/>
                </a:moveTo>
                <a:cubicBezTo>
                  <a:pt x="9513" y="14863"/>
                  <a:pt x="9355" y="14945"/>
                  <a:pt x="9084" y="14965"/>
                </a:cubicBezTo>
                <a:lnTo>
                  <a:pt x="9084" y="13151"/>
                </a:lnTo>
                <a:cubicBezTo>
                  <a:pt x="9199" y="13182"/>
                  <a:pt x="9248" y="13219"/>
                  <a:pt x="9358" y="13260"/>
                </a:cubicBezTo>
                <a:cubicBezTo>
                  <a:pt x="9469" y="13302"/>
                  <a:pt x="9568" y="13357"/>
                  <a:pt x="9656" y="13424"/>
                </a:cubicBezTo>
                <a:cubicBezTo>
                  <a:pt x="9744" y="13491"/>
                  <a:pt x="9814" y="13575"/>
                  <a:pt x="9867" y="13673"/>
                </a:cubicBezTo>
                <a:cubicBezTo>
                  <a:pt x="9920" y="13772"/>
                  <a:pt x="9946" y="13894"/>
                  <a:pt x="9946" y="14039"/>
                </a:cubicBezTo>
                <a:cubicBezTo>
                  <a:pt x="9946" y="14350"/>
                  <a:pt x="9859" y="14577"/>
                  <a:pt x="9686" y="14720"/>
                </a:cubicBezTo>
                <a:moveTo>
                  <a:pt x="8631" y="12100"/>
                </a:moveTo>
                <a:cubicBezTo>
                  <a:pt x="8526" y="12074"/>
                  <a:pt x="8486" y="12041"/>
                  <a:pt x="8383" y="12003"/>
                </a:cubicBezTo>
                <a:cubicBezTo>
                  <a:pt x="8280" y="11964"/>
                  <a:pt x="8189" y="11913"/>
                  <a:pt x="8112" y="11851"/>
                </a:cubicBezTo>
                <a:cubicBezTo>
                  <a:pt x="8034" y="11789"/>
                  <a:pt x="7969" y="11714"/>
                  <a:pt x="7919" y="11625"/>
                </a:cubicBezTo>
                <a:cubicBezTo>
                  <a:pt x="7869" y="11537"/>
                  <a:pt x="7844" y="11431"/>
                  <a:pt x="7844" y="11306"/>
                </a:cubicBezTo>
                <a:cubicBezTo>
                  <a:pt x="7844" y="11031"/>
                  <a:pt x="7918" y="10835"/>
                  <a:pt x="8067" y="10718"/>
                </a:cubicBezTo>
                <a:cubicBezTo>
                  <a:pt x="8214" y="10601"/>
                  <a:pt x="8360" y="10543"/>
                  <a:pt x="8631" y="10543"/>
                </a:cubicBezTo>
                <a:cubicBezTo>
                  <a:pt x="8631" y="10543"/>
                  <a:pt x="8631" y="12100"/>
                  <a:pt x="8631" y="12100"/>
                </a:cubicBezTo>
                <a:close/>
                <a:moveTo>
                  <a:pt x="10255" y="12723"/>
                </a:moveTo>
                <a:cubicBezTo>
                  <a:pt x="10089" y="12593"/>
                  <a:pt x="9898" y="12487"/>
                  <a:pt x="9683" y="12404"/>
                </a:cubicBezTo>
                <a:cubicBezTo>
                  <a:pt x="9466" y="12321"/>
                  <a:pt x="9310" y="12248"/>
                  <a:pt x="9084" y="12186"/>
                </a:cubicBezTo>
                <a:lnTo>
                  <a:pt x="9084" y="10543"/>
                </a:lnTo>
                <a:cubicBezTo>
                  <a:pt x="9355" y="10543"/>
                  <a:pt x="9488" y="10613"/>
                  <a:pt x="9611" y="10753"/>
                </a:cubicBezTo>
                <a:cubicBezTo>
                  <a:pt x="9734" y="10893"/>
                  <a:pt x="9800" y="11096"/>
                  <a:pt x="9810" y="11361"/>
                </a:cubicBezTo>
                <a:lnTo>
                  <a:pt x="10669" y="11361"/>
                </a:lnTo>
                <a:cubicBezTo>
                  <a:pt x="10669" y="11106"/>
                  <a:pt x="10625" y="10883"/>
                  <a:pt x="10537" y="10690"/>
                </a:cubicBezTo>
                <a:cubicBezTo>
                  <a:pt x="10450" y="10499"/>
                  <a:pt x="10331" y="10340"/>
                  <a:pt x="10183" y="10216"/>
                </a:cubicBezTo>
                <a:cubicBezTo>
                  <a:pt x="10035" y="10091"/>
                  <a:pt x="9860" y="9998"/>
                  <a:pt x="9659" y="9935"/>
                </a:cubicBezTo>
                <a:cubicBezTo>
                  <a:pt x="9459" y="9873"/>
                  <a:pt x="9310" y="9842"/>
                  <a:pt x="9084" y="9842"/>
                </a:cubicBezTo>
                <a:lnTo>
                  <a:pt x="9084" y="9331"/>
                </a:lnTo>
                <a:lnTo>
                  <a:pt x="8631" y="9331"/>
                </a:lnTo>
                <a:lnTo>
                  <a:pt x="8631" y="9842"/>
                </a:lnTo>
                <a:cubicBezTo>
                  <a:pt x="8405" y="9842"/>
                  <a:pt x="8253" y="9876"/>
                  <a:pt x="8048" y="9943"/>
                </a:cubicBezTo>
                <a:cubicBezTo>
                  <a:pt x="7842" y="10011"/>
                  <a:pt x="7660" y="10108"/>
                  <a:pt x="7501" y="10235"/>
                </a:cubicBezTo>
                <a:cubicBezTo>
                  <a:pt x="7343" y="10363"/>
                  <a:pt x="7218" y="10521"/>
                  <a:pt x="7125" y="10710"/>
                </a:cubicBezTo>
                <a:cubicBezTo>
                  <a:pt x="7032" y="10899"/>
                  <a:pt x="6985" y="11119"/>
                  <a:pt x="6985" y="11368"/>
                </a:cubicBezTo>
                <a:cubicBezTo>
                  <a:pt x="6985" y="11654"/>
                  <a:pt x="7035" y="11892"/>
                  <a:pt x="7136" y="12085"/>
                </a:cubicBezTo>
                <a:cubicBezTo>
                  <a:pt x="7237" y="12277"/>
                  <a:pt x="7368" y="12436"/>
                  <a:pt x="7531" y="12563"/>
                </a:cubicBezTo>
                <a:cubicBezTo>
                  <a:pt x="7694" y="12691"/>
                  <a:pt x="7878" y="12794"/>
                  <a:pt x="8081" y="12875"/>
                </a:cubicBezTo>
                <a:cubicBezTo>
                  <a:pt x="8285" y="12956"/>
                  <a:pt x="8426" y="13024"/>
                  <a:pt x="8631" y="13081"/>
                </a:cubicBezTo>
                <a:lnTo>
                  <a:pt x="8631" y="14965"/>
                </a:lnTo>
                <a:cubicBezTo>
                  <a:pt x="8285" y="14955"/>
                  <a:pt x="8100" y="14852"/>
                  <a:pt x="7950" y="14654"/>
                </a:cubicBezTo>
                <a:cubicBezTo>
                  <a:pt x="7799" y="14457"/>
                  <a:pt x="7726" y="14187"/>
                  <a:pt x="7731" y="13844"/>
                </a:cubicBezTo>
                <a:lnTo>
                  <a:pt x="6872" y="13844"/>
                </a:lnTo>
                <a:cubicBezTo>
                  <a:pt x="6867" y="14135"/>
                  <a:pt x="6908" y="14392"/>
                  <a:pt x="6996" y="14615"/>
                </a:cubicBezTo>
                <a:cubicBezTo>
                  <a:pt x="7085" y="14839"/>
                  <a:pt x="7209" y="15027"/>
                  <a:pt x="7369" y="15180"/>
                </a:cubicBezTo>
                <a:cubicBezTo>
                  <a:pt x="7530" y="15333"/>
                  <a:pt x="7723" y="15451"/>
                  <a:pt x="7950" y="15534"/>
                </a:cubicBezTo>
                <a:cubicBezTo>
                  <a:pt x="8176" y="15617"/>
                  <a:pt x="8360" y="15661"/>
                  <a:pt x="8631" y="15667"/>
                </a:cubicBezTo>
                <a:lnTo>
                  <a:pt x="8631" y="16199"/>
                </a:lnTo>
                <a:lnTo>
                  <a:pt x="9084" y="16199"/>
                </a:lnTo>
                <a:lnTo>
                  <a:pt x="9084" y="15667"/>
                </a:lnTo>
                <a:cubicBezTo>
                  <a:pt x="9335" y="15656"/>
                  <a:pt x="9504" y="15613"/>
                  <a:pt x="9720" y="15538"/>
                </a:cubicBezTo>
                <a:cubicBezTo>
                  <a:pt x="9936" y="15463"/>
                  <a:pt x="10124" y="15354"/>
                  <a:pt x="10285" y="15211"/>
                </a:cubicBezTo>
                <a:cubicBezTo>
                  <a:pt x="10445" y="15068"/>
                  <a:pt x="10573" y="14889"/>
                  <a:pt x="10666" y="14673"/>
                </a:cubicBezTo>
                <a:cubicBezTo>
                  <a:pt x="10758" y="14459"/>
                  <a:pt x="10805" y="14205"/>
                  <a:pt x="10805" y="13914"/>
                </a:cubicBezTo>
                <a:cubicBezTo>
                  <a:pt x="10805" y="13634"/>
                  <a:pt x="10755" y="13398"/>
                  <a:pt x="10654" y="13206"/>
                </a:cubicBezTo>
                <a:cubicBezTo>
                  <a:pt x="10554" y="13014"/>
                  <a:pt x="10421" y="12853"/>
                  <a:pt x="10255" y="12723"/>
                </a:cubicBezTo>
                <a:moveTo>
                  <a:pt x="12764" y="0"/>
                </a:moveTo>
                <a:cubicBezTo>
                  <a:pt x="9919" y="0"/>
                  <a:pt x="7396" y="1350"/>
                  <a:pt x="5779" y="3437"/>
                </a:cubicBezTo>
                <a:cubicBezTo>
                  <a:pt x="6324" y="3259"/>
                  <a:pt x="6890" y="3132"/>
                  <a:pt x="7472" y="3051"/>
                </a:cubicBezTo>
                <a:cubicBezTo>
                  <a:pt x="8868" y="1774"/>
                  <a:pt x="10722" y="987"/>
                  <a:pt x="12764" y="987"/>
                </a:cubicBezTo>
                <a:cubicBezTo>
                  <a:pt x="17099" y="987"/>
                  <a:pt x="20613" y="4502"/>
                  <a:pt x="20613" y="8836"/>
                </a:cubicBezTo>
                <a:cubicBezTo>
                  <a:pt x="20613"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4" name="Shape 2794">
            <a:extLst>
              <a:ext uri="{FF2B5EF4-FFF2-40B4-BE49-F238E27FC236}">
                <a16:creationId xmlns:a16="http://schemas.microsoft.com/office/drawing/2014/main" id="{E04A8C8D-7FF0-0C4F-87F9-F3EF289FFC16}"/>
              </a:ext>
            </a:extLst>
          </p:cNvPr>
          <p:cNvSpPr/>
          <p:nvPr/>
        </p:nvSpPr>
        <p:spPr>
          <a:xfrm>
            <a:off x="2448116"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5" name="Shape 2795">
            <a:extLst>
              <a:ext uri="{FF2B5EF4-FFF2-40B4-BE49-F238E27FC236}">
                <a16:creationId xmlns:a16="http://schemas.microsoft.com/office/drawing/2014/main" id="{333E067A-B82E-864F-A40A-7E504534EDF7}"/>
              </a:ext>
            </a:extLst>
          </p:cNvPr>
          <p:cNvSpPr/>
          <p:nvPr/>
        </p:nvSpPr>
        <p:spPr>
          <a:xfrm>
            <a:off x="2881616"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6" name="Shape 2796">
            <a:extLst>
              <a:ext uri="{FF2B5EF4-FFF2-40B4-BE49-F238E27FC236}">
                <a16:creationId xmlns:a16="http://schemas.microsoft.com/office/drawing/2014/main" id="{A96A905F-16B2-4E4A-BECE-B9A20AAE3EDA}"/>
              </a:ext>
            </a:extLst>
          </p:cNvPr>
          <p:cNvSpPr/>
          <p:nvPr/>
        </p:nvSpPr>
        <p:spPr>
          <a:xfrm>
            <a:off x="3315117"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7"/>
                </a:moveTo>
                <a:cubicBezTo>
                  <a:pt x="12172" y="13338"/>
                  <a:pt x="10523" y="12824"/>
                  <a:pt x="9988" y="12695"/>
                </a:cubicBezTo>
                <a:lnTo>
                  <a:pt x="10421" y="11009"/>
                </a:lnTo>
                <a:cubicBezTo>
                  <a:pt x="10956" y="11139"/>
                  <a:pt x="12671" y="11395"/>
                  <a:pt x="12416" y="12387"/>
                </a:cubicBezTo>
                <a:moveTo>
                  <a:pt x="12637" y="8174"/>
                </a:moveTo>
                <a:lnTo>
                  <a:pt x="12960" y="6916"/>
                </a:lnTo>
                <a:lnTo>
                  <a:pt x="12171" y="6726"/>
                </a:lnTo>
                <a:lnTo>
                  <a:pt x="11857" y="7950"/>
                </a:lnTo>
                <a:cubicBezTo>
                  <a:pt x="11649" y="7900"/>
                  <a:pt x="11436" y="7853"/>
                  <a:pt x="11224" y="7806"/>
                </a:cubicBezTo>
                <a:lnTo>
                  <a:pt x="11541" y="6573"/>
                </a:lnTo>
                <a:lnTo>
                  <a:pt x="10753" y="6382"/>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4"/>
                  <a:pt x="9283" y="10116"/>
                </a:cubicBezTo>
                <a:cubicBezTo>
                  <a:pt x="9257" y="10110"/>
                  <a:pt x="9229" y="10103"/>
                  <a:pt x="9200" y="10097"/>
                </a:cubicBezTo>
                <a:lnTo>
                  <a:pt x="8684" y="12103"/>
                </a:lnTo>
                <a:cubicBezTo>
                  <a:pt x="8646" y="12198"/>
                  <a:pt x="8546" y="12339"/>
                  <a:pt x="8323" y="12285"/>
                </a:cubicBezTo>
                <a:cubicBezTo>
                  <a:pt x="8331" y="12297"/>
                  <a:pt x="7749" y="12147"/>
                  <a:pt x="7749" y="12147"/>
                </a:cubicBezTo>
                <a:lnTo>
                  <a:pt x="7358" y="13023"/>
                </a:lnTo>
                <a:lnTo>
                  <a:pt x="8384" y="13271"/>
                </a:lnTo>
                <a:cubicBezTo>
                  <a:pt x="8575" y="13317"/>
                  <a:pt x="8762" y="13366"/>
                  <a:pt x="8946" y="13412"/>
                </a:cubicBezTo>
                <a:lnTo>
                  <a:pt x="8621" y="14684"/>
                </a:lnTo>
                <a:lnTo>
                  <a:pt x="9408" y="14875"/>
                </a:lnTo>
                <a:lnTo>
                  <a:pt x="9731" y="13616"/>
                </a:lnTo>
                <a:cubicBezTo>
                  <a:pt x="9947" y="13673"/>
                  <a:pt x="10156" y="13725"/>
                  <a:pt x="10360" y="13775"/>
                </a:cubicBezTo>
                <a:lnTo>
                  <a:pt x="10038" y="15027"/>
                </a:lnTo>
                <a:lnTo>
                  <a:pt x="10827" y="15218"/>
                </a:lnTo>
                <a:lnTo>
                  <a:pt x="11153" y="13948"/>
                </a:lnTo>
                <a:cubicBezTo>
                  <a:pt x="12499" y="14195"/>
                  <a:pt x="13510" y="14095"/>
                  <a:pt x="13935" y="12915"/>
                </a:cubicBezTo>
                <a:cubicBezTo>
                  <a:pt x="14279" y="11964"/>
                  <a:pt x="13918" y="11416"/>
                  <a:pt x="13210" y="11058"/>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7" name="Shape 2797">
            <a:extLst>
              <a:ext uri="{FF2B5EF4-FFF2-40B4-BE49-F238E27FC236}">
                <a16:creationId xmlns:a16="http://schemas.microsoft.com/office/drawing/2014/main" id="{9FC57634-99E4-B545-A220-7B1C45EF560F}"/>
              </a:ext>
            </a:extLst>
          </p:cNvPr>
          <p:cNvSpPr/>
          <p:nvPr/>
        </p:nvSpPr>
        <p:spPr>
          <a:xfrm>
            <a:off x="3748618" y="1801438"/>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0052" y="12079"/>
                </a:moveTo>
                <a:cubicBezTo>
                  <a:pt x="9878" y="12752"/>
                  <a:pt x="8799" y="12411"/>
                  <a:pt x="8449" y="12327"/>
                </a:cubicBezTo>
                <a:lnTo>
                  <a:pt x="8758" y="11138"/>
                </a:lnTo>
                <a:cubicBezTo>
                  <a:pt x="9107" y="11222"/>
                  <a:pt x="10234" y="11378"/>
                  <a:pt x="10052" y="12079"/>
                </a:cubicBezTo>
                <a:moveTo>
                  <a:pt x="9860" y="13998"/>
                </a:moveTo>
                <a:cubicBezTo>
                  <a:pt x="9669" y="14737"/>
                  <a:pt x="8373" y="14338"/>
                  <a:pt x="7953" y="14238"/>
                </a:cubicBezTo>
                <a:lnTo>
                  <a:pt x="8293" y="12927"/>
                </a:lnTo>
                <a:cubicBezTo>
                  <a:pt x="8714" y="13027"/>
                  <a:pt x="10060" y="13227"/>
                  <a:pt x="9860" y="13998"/>
                </a:cubicBezTo>
                <a:moveTo>
                  <a:pt x="10034" y="10721"/>
                </a:moveTo>
                <a:lnTo>
                  <a:pt x="10288" y="9743"/>
                </a:lnTo>
                <a:lnTo>
                  <a:pt x="9668" y="9595"/>
                </a:lnTo>
                <a:lnTo>
                  <a:pt x="9421" y="10547"/>
                </a:lnTo>
                <a:cubicBezTo>
                  <a:pt x="9258" y="10508"/>
                  <a:pt x="9090" y="10471"/>
                  <a:pt x="8925" y="10434"/>
                </a:cubicBezTo>
                <a:lnTo>
                  <a:pt x="9173" y="9476"/>
                </a:lnTo>
                <a:lnTo>
                  <a:pt x="8554" y="9328"/>
                </a:lnTo>
                <a:lnTo>
                  <a:pt x="8300" y="10306"/>
                </a:lnTo>
                <a:cubicBezTo>
                  <a:pt x="8165" y="10276"/>
                  <a:pt x="8033" y="10247"/>
                  <a:pt x="7904" y="10216"/>
                </a:cubicBezTo>
                <a:lnTo>
                  <a:pt x="7904" y="10213"/>
                </a:lnTo>
                <a:lnTo>
                  <a:pt x="7050" y="10008"/>
                </a:lnTo>
                <a:lnTo>
                  <a:pt x="6885" y="10644"/>
                </a:lnTo>
                <a:cubicBezTo>
                  <a:pt x="6885" y="10644"/>
                  <a:pt x="7345" y="10745"/>
                  <a:pt x="7335" y="10751"/>
                </a:cubicBezTo>
                <a:cubicBezTo>
                  <a:pt x="7586" y="10812"/>
                  <a:pt x="7632" y="10971"/>
                  <a:pt x="7624" y="11098"/>
                </a:cubicBezTo>
                <a:lnTo>
                  <a:pt x="7335" y="12213"/>
                </a:lnTo>
                <a:cubicBezTo>
                  <a:pt x="7352" y="12216"/>
                  <a:pt x="7375" y="12222"/>
                  <a:pt x="7399" y="12232"/>
                </a:cubicBezTo>
                <a:cubicBezTo>
                  <a:pt x="7379" y="12227"/>
                  <a:pt x="7357" y="12222"/>
                  <a:pt x="7334" y="12216"/>
                </a:cubicBezTo>
                <a:lnTo>
                  <a:pt x="6928" y="13777"/>
                </a:lnTo>
                <a:cubicBezTo>
                  <a:pt x="6898" y="13851"/>
                  <a:pt x="6820" y="13960"/>
                  <a:pt x="6645" y="13919"/>
                </a:cubicBezTo>
                <a:cubicBezTo>
                  <a:pt x="6651" y="13928"/>
                  <a:pt x="6194" y="13811"/>
                  <a:pt x="6194" y="13811"/>
                </a:cubicBezTo>
                <a:lnTo>
                  <a:pt x="5886" y="14492"/>
                </a:lnTo>
                <a:lnTo>
                  <a:pt x="6692" y="14686"/>
                </a:lnTo>
                <a:cubicBezTo>
                  <a:pt x="6843" y="14721"/>
                  <a:pt x="6990" y="14759"/>
                  <a:pt x="7134" y="14795"/>
                </a:cubicBezTo>
                <a:lnTo>
                  <a:pt x="6878" y="15784"/>
                </a:lnTo>
                <a:lnTo>
                  <a:pt x="7497" y="15933"/>
                </a:lnTo>
                <a:lnTo>
                  <a:pt x="7751" y="14954"/>
                </a:lnTo>
                <a:cubicBezTo>
                  <a:pt x="7921" y="14998"/>
                  <a:pt x="8085" y="15039"/>
                  <a:pt x="8245" y="15077"/>
                </a:cubicBezTo>
                <a:lnTo>
                  <a:pt x="7992" y="16051"/>
                </a:lnTo>
                <a:lnTo>
                  <a:pt x="8612" y="16200"/>
                </a:lnTo>
                <a:lnTo>
                  <a:pt x="8868" y="15212"/>
                </a:lnTo>
                <a:cubicBezTo>
                  <a:pt x="9926" y="15404"/>
                  <a:pt x="10720" y="15327"/>
                  <a:pt x="11055" y="14408"/>
                </a:cubicBezTo>
                <a:cubicBezTo>
                  <a:pt x="11324" y="13669"/>
                  <a:pt x="11041" y="13242"/>
                  <a:pt x="10485" y="12965"/>
                </a:cubicBezTo>
                <a:cubicBezTo>
                  <a:pt x="10890" y="12875"/>
                  <a:pt x="11195" y="12619"/>
                  <a:pt x="11277" y="12090"/>
                </a:cubicBezTo>
                <a:cubicBezTo>
                  <a:pt x="11389" y="11368"/>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7"/>
                  <a:pt x="12764" y="987"/>
                </a:cubicBezTo>
                <a:cubicBezTo>
                  <a:pt x="17098" y="987"/>
                  <a:pt x="20612" y="4501"/>
                  <a:pt x="20612" y="8836"/>
                </a:cubicBezTo>
                <a:cubicBezTo>
                  <a:pt x="20612" y="10878"/>
                  <a:pt x="19827" y="12732"/>
                  <a:pt x="18549" y="14128"/>
                </a:cubicBezTo>
                <a:cubicBezTo>
                  <a:pt x="18468" y="14709"/>
                  <a:pt x="18341" y="15276"/>
                  <a:pt x="18163" y="15821"/>
                </a:cubicBezTo>
                <a:cubicBezTo>
                  <a:pt x="20250" y="14204"/>
                  <a:pt x="21600" y="11681"/>
                  <a:pt x="21600" y="8836"/>
                </a:cubicBezTo>
                <a:cubicBezTo>
                  <a:pt x="21600" y="3956"/>
                  <a:pt x="17644" y="0"/>
                  <a:pt x="12764"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8" name="Shape 2798">
            <a:extLst>
              <a:ext uri="{FF2B5EF4-FFF2-40B4-BE49-F238E27FC236}">
                <a16:creationId xmlns:a16="http://schemas.microsoft.com/office/drawing/2014/main" id="{C01A04B4-4676-614F-A27C-72274CAF78AA}"/>
              </a:ext>
            </a:extLst>
          </p:cNvPr>
          <p:cNvSpPr/>
          <p:nvPr/>
        </p:nvSpPr>
        <p:spPr>
          <a:xfrm>
            <a:off x="4181472" y="1853046"/>
            <a:ext cx="227072" cy="123857"/>
          </a:xfrm>
          <a:custGeom>
            <a:avLst/>
            <a:gdLst/>
            <a:ahLst/>
            <a:cxnLst>
              <a:cxn ang="0">
                <a:pos x="wd2" y="hd2"/>
              </a:cxn>
              <a:cxn ang="5400000">
                <a:pos x="wd2" y="hd2"/>
              </a:cxn>
              <a:cxn ang="10800000">
                <a:pos x="wd2" y="hd2"/>
              </a:cxn>
              <a:cxn ang="16200000">
                <a:pos x="wd2" y="hd2"/>
              </a:cxn>
            </a:cxnLst>
            <a:rect l="0" t="0" r="r" b="b"/>
            <a:pathLst>
              <a:path w="21600" h="21600" extrusionOk="0">
                <a:moveTo>
                  <a:pt x="11502" y="11838"/>
                </a:moveTo>
                <a:cubicBezTo>
                  <a:pt x="11425" y="11731"/>
                  <a:pt x="11338" y="11646"/>
                  <a:pt x="11242" y="11581"/>
                </a:cubicBezTo>
                <a:cubicBezTo>
                  <a:pt x="11144" y="11515"/>
                  <a:pt x="11102" y="11458"/>
                  <a:pt x="11001" y="11410"/>
                </a:cubicBezTo>
                <a:lnTo>
                  <a:pt x="11001" y="14261"/>
                </a:lnTo>
                <a:cubicBezTo>
                  <a:pt x="11238" y="14227"/>
                  <a:pt x="11377" y="14100"/>
                  <a:pt x="11528" y="13875"/>
                </a:cubicBezTo>
                <a:cubicBezTo>
                  <a:pt x="11680" y="13651"/>
                  <a:pt x="11756" y="13293"/>
                  <a:pt x="11756" y="12804"/>
                </a:cubicBezTo>
                <a:cubicBezTo>
                  <a:pt x="11756" y="12576"/>
                  <a:pt x="11733" y="12384"/>
                  <a:pt x="11686" y="12229"/>
                </a:cubicBezTo>
                <a:cubicBezTo>
                  <a:pt x="11640" y="12074"/>
                  <a:pt x="11579" y="11944"/>
                  <a:pt x="11502" y="11838"/>
                </a:cubicBezTo>
                <a:moveTo>
                  <a:pt x="17182" y="16200"/>
                </a:moveTo>
                <a:lnTo>
                  <a:pt x="16200" y="16200"/>
                </a:lnTo>
                <a:cubicBezTo>
                  <a:pt x="15929" y="16200"/>
                  <a:pt x="15709" y="16602"/>
                  <a:pt x="15709" y="17100"/>
                </a:cubicBezTo>
                <a:cubicBezTo>
                  <a:pt x="15709" y="17597"/>
                  <a:pt x="15929" y="18000"/>
                  <a:pt x="16200" y="18000"/>
                </a:cubicBezTo>
                <a:lnTo>
                  <a:pt x="17182" y="18000"/>
                </a:lnTo>
                <a:cubicBezTo>
                  <a:pt x="17453" y="18000"/>
                  <a:pt x="17673" y="17597"/>
                  <a:pt x="17673" y="17100"/>
                </a:cubicBezTo>
                <a:cubicBezTo>
                  <a:pt x="17673" y="16602"/>
                  <a:pt x="17453" y="16200"/>
                  <a:pt x="17182" y="16200"/>
                </a:cubicBezTo>
                <a:moveTo>
                  <a:pt x="9917" y="8509"/>
                </a:moveTo>
                <a:cubicBezTo>
                  <a:pt x="9917" y="8706"/>
                  <a:pt x="9938" y="8872"/>
                  <a:pt x="9982" y="9011"/>
                </a:cubicBezTo>
                <a:cubicBezTo>
                  <a:pt x="10026" y="9150"/>
                  <a:pt x="10082" y="9268"/>
                  <a:pt x="10150" y="9366"/>
                </a:cubicBezTo>
                <a:cubicBezTo>
                  <a:pt x="10219" y="9464"/>
                  <a:pt x="10298" y="9544"/>
                  <a:pt x="10388" y="9605"/>
                </a:cubicBezTo>
                <a:cubicBezTo>
                  <a:pt x="10478" y="9665"/>
                  <a:pt x="10513" y="9717"/>
                  <a:pt x="10605" y="9757"/>
                </a:cubicBezTo>
                <a:lnTo>
                  <a:pt x="10605" y="7311"/>
                </a:lnTo>
                <a:cubicBezTo>
                  <a:pt x="10368" y="7311"/>
                  <a:pt x="10241" y="7402"/>
                  <a:pt x="10111" y="7585"/>
                </a:cubicBezTo>
                <a:cubicBezTo>
                  <a:pt x="9981" y="7769"/>
                  <a:pt x="9917" y="8077"/>
                  <a:pt x="9917" y="8509"/>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8"/>
                  <a:pt x="18655" y="18900"/>
                </a:cubicBezTo>
                <a:cubicBezTo>
                  <a:pt x="18655" y="19217"/>
                  <a:pt x="18690" y="19517"/>
                  <a:pt x="18745" y="19800"/>
                </a:cubicBezTo>
                <a:lnTo>
                  <a:pt x="2855" y="19800"/>
                </a:lnTo>
                <a:cubicBezTo>
                  <a:pt x="2910" y="19517"/>
                  <a:pt x="2945" y="19217"/>
                  <a:pt x="2945" y="18900"/>
                </a:cubicBezTo>
                <a:cubicBezTo>
                  <a:pt x="2945" y="17408"/>
                  <a:pt x="2286" y="16200"/>
                  <a:pt x="1473" y="16200"/>
                </a:cubicBezTo>
                <a:cubicBezTo>
                  <a:pt x="1300" y="16200"/>
                  <a:pt x="1136" y="16265"/>
                  <a:pt x="982" y="16365"/>
                </a:cubicBezTo>
                <a:lnTo>
                  <a:pt x="982" y="5234"/>
                </a:lnTo>
                <a:cubicBezTo>
                  <a:pt x="1136" y="5335"/>
                  <a:pt x="1300" y="5400"/>
                  <a:pt x="1473" y="5400"/>
                </a:cubicBezTo>
                <a:cubicBezTo>
                  <a:pt x="2286" y="5400"/>
                  <a:pt x="2945" y="4191"/>
                  <a:pt x="2945" y="2700"/>
                </a:cubicBezTo>
                <a:cubicBezTo>
                  <a:pt x="2945" y="2382"/>
                  <a:pt x="2910" y="2083"/>
                  <a:pt x="2855" y="1800"/>
                </a:cubicBezTo>
                <a:lnTo>
                  <a:pt x="18745" y="1800"/>
                </a:lnTo>
                <a:cubicBezTo>
                  <a:pt x="18690" y="2083"/>
                  <a:pt x="18655" y="2382"/>
                  <a:pt x="18655" y="2700"/>
                </a:cubicBezTo>
                <a:cubicBezTo>
                  <a:pt x="18655" y="4191"/>
                  <a:pt x="19314" y="5400"/>
                  <a:pt x="20127" y="5400"/>
                </a:cubicBezTo>
                <a:cubicBezTo>
                  <a:pt x="20300" y="5400"/>
                  <a:pt x="20464" y="5335"/>
                  <a:pt x="20618" y="5234"/>
                </a:cubicBezTo>
                <a:cubicBezTo>
                  <a:pt x="20618" y="5234"/>
                  <a:pt x="20618" y="16365"/>
                  <a:pt x="20618" y="16365"/>
                </a:cubicBezTo>
                <a:close/>
                <a:moveTo>
                  <a:pt x="20127" y="19800"/>
                </a:moveTo>
                <a:cubicBezTo>
                  <a:pt x="19856" y="19800"/>
                  <a:pt x="19636" y="19397"/>
                  <a:pt x="19636" y="18900"/>
                </a:cubicBezTo>
                <a:cubicBezTo>
                  <a:pt x="19636" y="18403"/>
                  <a:pt x="19856" y="18000"/>
                  <a:pt x="20127" y="18000"/>
                </a:cubicBezTo>
                <a:cubicBezTo>
                  <a:pt x="20399" y="18000"/>
                  <a:pt x="20618" y="18403"/>
                  <a:pt x="20618" y="18900"/>
                </a:cubicBezTo>
                <a:cubicBezTo>
                  <a:pt x="20618" y="19397"/>
                  <a:pt x="20399" y="19800"/>
                  <a:pt x="20127" y="19800"/>
                </a:cubicBezTo>
                <a:moveTo>
                  <a:pt x="1473" y="19800"/>
                </a:moveTo>
                <a:cubicBezTo>
                  <a:pt x="1201" y="19800"/>
                  <a:pt x="982" y="19397"/>
                  <a:pt x="982" y="18900"/>
                </a:cubicBezTo>
                <a:cubicBezTo>
                  <a:pt x="982" y="18403"/>
                  <a:pt x="1201" y="18000"/>
                  <a:pt x="1473" y="18000"/>
                </a:cubicBezTo>
                <a:cubicBezTo>
                  <a:pt x="1744" y="18000"/>
                  <a:pt x="1964" y="18403"/>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40" y="0"/>
                  <a:pt x="0" y="806"/>
                  <a:pt x="0" y="1800"/>
                </a:cubicBezTo>
                <a:lnTo>
                  <a:pt x="0" y="19800"/>
                </a:lnTo>
                <a:cubicBezTo>
                  <a:pt x="0" y="20794"/>
                  <a:pt x="440" y="21600"/>
                  <a:pt x="982" y="21600"/>
                </a:cubicBezTo>
                <a:lnTo>
                  <a:pt x="20618" y="21600"/>
                </a:lnTo>
                <a:cubicBezTo>
                  <a:pt x="21160" y="21600"/>
                  <a:pt x="21600" y="20794"/>
                  <a:pt x="21600" y="19800"/>
                </a:cubicBezTo>
                <a:lnTo>
                  <a:pt x="21600" y="1800"/>
                </a:lnTo>
                <a:cubicBezTo>
                  <a:pt x="21600" y="806"/>
                  <a:pt x="21160" y="0"/>
                  <a:pt x="20618" y="0"/>
                </a:cubicBezTo>
                <a:moveTo>
                  <a:pt x="12385" y="13801"/>
                </a:moveTo>
                <a:cubicBezTo>
                  <a:pt x="12304" y="14141"/>
                  <a:pt x="12193" y="14422"/>
                  <a:pt x="12052" y="14646"/>
                </a:cubicBezTo>
                <a:cubicBezTo>
                  <a:pt x="11912" y="14871"/>
                  <a:pt x="11747" y="15042"/>
                  <a:pt x="11558" y="15160"/>
                </a:cubicBezTo>
                <a:cubicBezTo>
                  <a:pt x="11369" y="15278"/>
                  <a:pt x="11221" y="15345"/>
                  <a:pt x="11001" y="15362"/>
                </a:cubicBezTo>
                <a:lnTo>
                  <a:pt x="11001" y="16198"/>
                </a:lnTo>
                <a:lnTo>
                  <a:pt x="10605" y="16198"/>
                </a:lnTo>
                <a:lnTo>
                  <a:pt x="10605" y="15362"/>
                </a:lnTo>
                <a:cubicBezTo>
                  <a:pt x="10368" y="15353"/>
                  <a:pt x="10206" y="15284"/>
                  <a:pt x="10009" y="15154"/>
                </a:cubicBezTo>
                <a:cubicBezTo>
                  <a:pt x="9811" y="15023"/>
                  <a:pt x="9642" y="14837"/>
                  <a:pt x="9501" y="14596"/>
                </a:cubicBezTo>
                <a:cubicBezTo>
                  <a:pt x="9361" y="14356"/>
                  <a:pt x="9252" y="14061"/>
                  <a:pt x="9175" y="13710"/>
                </a:cubicBezTo>
                <a:cubicBezTo>
                  <a:pt x="9098" y="13359"/>
                  <a:pt x="9062" y="12956"/>
                  <a:pt x="9066" y="12498"/>
                </a:cubicBezTo>
                <a:lnTo>
                  <a:pt x="9818" y="12498"/>
                </a:lnTo>
                <a:cubicBezTo>
                  <a:pt x="9813" y="13036"/>
                  <a:pt x="9877" y="13461"/>
                  <a:pt x="10009" y="13770"/>
                </a:cubicBezTo>
                <a:cubicBezTo>
                  <a:pt x="10140" y="14081"/>
                  <a:pt x="10302" y="14244"/>
                  <a:pt x="10605" y="14261"/>
                </a:cubicBezTo>
                <a:lnTo>
                  <a:pt x="10605" y="11299"/>
                </a:lnTo>
                <a:cubicBezTo>
                  <a:pt x="10425" y="11209"/>
                  <a:pt x="10302" y="11101"/>
                  <a:pt x="10124" y="10974"/>
                </a:cubicBezTo>
                <a:cubicBezTo>
                  <a:pt x="9946" y="10849"/>
                  <a:pt x="9786" y="10686"/>
                  <a:pt x="9643" y="10485"/>
                </a:cubicBezTo>
                <a:cubicBezTo>
                  <a:pt x="9500" y="10285"/>
                  <a:pt x="9385" y="10035"/>
                  <a:pt x="9297" y="9733"/>
                </a:cubicBezTo>
                <a:cubicBezTo>
                  <a:pt x="9209" y="9431"/>
                  <a:pt x="9165" y="9056"/>
                  <a:pt x="9165" y="8607"/>
                </a:cubicBezTo>
                <a:cubicBezTo>
                  <a:pt x="9165" y="8216"/>
                  <a:pt x="9206" y="7871"/>
                  <a:pt x="9287" y="7574"/>
                </a:cubicBezTo>
                <a:cubicBezTo>
                  <a:pt x="9369" y="7276"/>
                  <a:pt x="9478" y="7026"/>
                  <a:pt x="9617" y="6827"/>
                </a:cubicBezTo>
                <a:cubicBezTo>
                  <a:pt x="9755" y="6627"/>
                  <a:pt x="9914" y="6474"/>
                  <a:pt x="10094" y="6368"/>
                </a:cubicBezTo>
                <a:cubicBezTo>
                  <a:pt x="10275" y="6262"/>
                  <a:pt x="10408" y="6209"/>
                  <a:pt x="10605" y="6209"/>
                </a:cubicBezTo>
                <a:lnTo>
                  <a:pt x="10605" y="5406"/>
                </a:lnTo>
                <a:lnTo>
                  <a:pt x="11001" y="5406"/>
                </a:lnTo>
                <a:lnTo>
                  <a:pt x="11001" y="6209"/>
                </a:lnTo>
                <a:cubicBezTo>
                  <a:pt x="11199" y="6209"/>
                  <a:pt x="11329" y="6257"/>
                  <a:pt x="11505" y="6356"/>
                </a:cubicBezTo>
                <a:cubicBezTo>
                  <a:pt x="11681" y="6454"/>
                  <a:pt x="11834" y="6601"/>
                  <a:pt x="11963" y="6796"/>
                </a:cubicBezTo>
                <a:cubicBezTo>
                  <a:pt x="12093" y="6992"/>
                  <a:pt x="12196" y="7241"/>
                  <a:pt x="12273" y="7543"/>
                </a:cubicBezTo>
                <a:cubicBezTo>
                  <a:pt x="12350" y="7845"/>
                  <a:pt x="12389" y="8195"/>
                  <a:pt x="12389" y="8594"/>
                </a:cubicBezTo>
                <a:lnTo>
                  <a:pt x="11637" y="8594"/>
                </a:lnTo>
                <a:cubicBezTo>
                  <a:pt x="11628" y="8179"/>
                  <a:pt x="11570" y="7860"/>
                  <a:pt x="11463" y="7641"/>
                </a:cubicBezTo>
                <a:cubicBezTo>
                  <a:pt x="11355" y="7420"/>
                  <a:pt x="11238" y="7311"/>
                  <a:pt x="11001" y="7311"/>
                </a:cubicBezTo>
                <a:lnTo>
                  <a:pt x="11001" y="9892"/>
                </a:lnTo>
                <a:cubicBezTo>
                  <a:pt x="11199" y="9990"/>
                  <a:pt x="11336" y="10104"/>
                  <a:pt x="11525" y="10235"/>
                </a:cubicBezTo>
                <a:cubicBezTo>
                  <a:pt x="11714" y="10365"/>
                  <a:pt x="11881" y="10532"/>
                  <a:pt x="12026" y="10736"/>
                </a:cubicBezTo>
                <a:cubicBezTo>
                  <a:pt x="12171" y="10940"/>
                  <a:pt x="12287" y="11193"/>
                  <a:pt x="12375" y="11495"/>
                </a:cubicBezTo>
                <a:cubicBezTo>
                  <a:pt x="12463" y="11797"/>
                  <a:pt x="12507" y="12168"/>
                  <a:pt x="12507" y="12608"/>
                </a:cubicBezTo>
                <a:cubicBezTo>
                  <a:pt x="12507" y="13065"/>
                  <a:pt x="12466" y="13463"/>
                  <a:pt x="12385" y="13801"/>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2"/>
                  <a:pt x="3927" y="4500"/>
                </a:cubicBezTo>
                <a:cubicBezTo>
                  <a:pt x="3927" y="4997"/>
                  <a:pt x="4147" y="5400"/>
                  <a:pt x="4418" y="5400"/>
                </a:cubicBezTo>
                <a:lnTo>
                  <a:pt x="5400" y="5400"/>
                </a:lnTo>
                <a:cubicBezTo>
                  <a:pt x="5671" y="5400"/>
                  <a:pt x="5891" y="4997"/>
                  <a:pt x="5891" y="4500"/>
                </a:cubicBezTo>
                <a:cubicBezTo>
                  <a:pt x="5891" y="4002"/>
                  <a:pt x="5671" y="3600"/>
                  <a:pt x="5400" y="36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9" name="Shape 2799">
            <a:extLst>
              <a:ext uri="{FF2B5EF4-FFF2-40B4-BE49-F238E27FC236}">
                <a16:creationId xmlns:a16="http://schemas.microsoft.com/office/drawing/2014/main" id="{E09384AC-5A0C-EC40-82D2-1BDC4D98DB4D}"/>
              </a:ext>
            </a:extLst>
          </p:cNvPr>
          <p:cNvSpPr/>
          <p:nvPr/>
        </p:nvSpPr>
        <p:spPr>
          <a:xfrm>
            <a:off x="4614973" y="1832403"/>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0" name="Shape 2800">
            <a:extLst>
              <a:ext uri="{FF2B5EF4-FFF2-40B4-BE49-F238E27FC236}">
                <a16:creationId xmlns:a16="http://schemas.microsoft.com/office/drawing/2014/main" id="{E1E38ADC-AFA3-BE47-9D45-393080D97414}"/>
              </a:ext>
            </a:extLst>
          </p:cNvPr>
          <p:cNvSpPr/>
          <p:nvPr/>
        </p:nvSpPr>
        <p:spPr>
          <a:xfrm>
            <a:off x="714759" y="2276225"/>
            <a:ext cx="227072" cy="144500"/>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1" name="Shape 2801">
            <a:extLst>
              <a:ext uri="{FF2B5EF4-FFF2-40B4-BE49-F238E27FC236}">
                <a16:creationId xmlns:a16="http://schemas.microsoft.com/office/drawing/2014/main" id="{AD1AD906-2979-B942-A8FA-FBB5A98EF44C}"/>
              </a:ext>
            </a:extLst>
          </p:cNvPr>
          <p:cNvSpPr/>
          <p:nvPr/>
        </p:nvSpPr>
        <p:spPr>
          <a:xfrm>
            <a:off x="1148260" y="2286546"/>
            <a:ext cx="226427" cy="123857"/>
          </a:xfrm>
          <a:custGeom>
            <a:avLst/>
            <a:gdLst/>
            <a:ahLst/>
            <a:cxnLst>
              <a:cxn ang="0">
                <a:pos x="wd2" y="hd2"/>
              </a:cxn>
              <a:cxn ang="5400000">
                <a:pos x="wd2" y="hd2"/>
              </a:cxn>
              <a:cxn ang="10800000">
                <a:pos x="wd2" y="hd2"/>
              </a:cxn>
              <a:cxn ang="16200000">
                <a:pos x="wd2" y="hd2"/>
              </a:cxn>
            </a:cxnLst>
            <a:rect l="0" t="0" r="r" b="b"/>
            <a:pathLst>
              <a:path w="21600" h="21600" extrusionOk="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2" name="Shape 2802">
            <a:extLst>
              <a:ext uri="{FF2B5EF4-FFF2-40B4-BE49-F238E27FC236}">
                <a16:creationId xmlns:a16="http://schemas.microsoft.com/office/drawing/2014/main" id="{F5E9ECD8-2335-D448-BD69-C0D89E4A6E46}"/>
              </a:ext>
            </a:extLst>
          </p:cNvPr>
          <p:cNvSpPr/>
          <p:nvPr/>
        </p:nvSpPr>
        <p:spPr>
          <a:xfrm>
            <a:off x="1581115" y="2265903"/>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3" name="Shape 2803">
            <a:extLst>
              <a:ext uri="{FF2B5EF4-FFF2-40B4-BE49-F238E27FC236}">
                <a16:creationId xmlns:a16="http://schemas.microsoft.com/office/drawing/2014/main" id="{8906F0B8-46E8-6D4F-A8E4-09037A899222}"/>
              </a:ext>
            </a:extLst>
          </p:cNvPr>
          <p:cNvSpPr/>
          <p:nvPr/>
        </p:nvSpPr>
        <p:spPr>
          <a:xfrm>
            <a:off x="2014616" y="2276225"/>
            <a:ext cx="227072" cy="144500"/>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5"/>
                </a:lnTo>
                <a:cubicBezTo>
                  <a:pt x="8165" y="13232"/>
                  <a:pt x="8167" y="13320"/>
                  <a:pt x="8171" y="13348"/>
                </a:cubicBezTo>
                <a:lnTo>
                  <a:pt x="9418" y="13348"/>
                </a:lnTo>
                <a:lnTo>
                  <a:pt x="9283" y="13883"/>
                </a:lnTo>
                <a:lnTo>
                  <a:pt x="8198" y="13883"/>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70"/>
                  <a:pt x="8003" y="15505"/>
                </a:cubicBezTo>
                <a:cubicBezTo>
                  <a:pt x="7769" y="15104"/>
                  <a:pt x="7623" y="14562"/>
                  <a:pt x="7566" y="13883"/>
                </a:cubicBezTo>
                <a:lnTo>
                  <a:pt x="7150" y="13883"/>
                </a:lnTo>
                <a:lnTo>
                  <a:pt x="7296" y="13348"/>
                </a:lnTo>
                <a:lnTo>
                  <a:pt x="7539" y="13348"/>
                </a:lnTo>
                <a:cubicBezTo>
                  <a:pt x="7536" y="13309"/>
                  <a:pt x="7532" y="13267"/>
                  <a:pt x="7530" y="13221"/>
                </a:cubicBezTo>
                <a:cubicBezTo>
                  <a:pt x="7529" y="13175"/>
                  <a:pt x="7528" y="13127"/>
                  <a:pt x="7528" y="13077"/>
                </a:cubicBezTo>
                <a:cubicBezTo>
                  <a:pt x="7528" y="13037"/>
                  <a:pt x="7529" y="12991"/>
                  <a:pt x="7530" y="12941"/>
                </a:cubicBezTo>
                <a:cubicBezTo>
                  <a:pt x="7532" y="12890"/>
                  <a:pt x="7536" y="12833"/>
                  <a:pt x="7539" y="12771"/>
                </a:cubicBezTo>
                <a:lnTo>
                  <a:pt x="7150" y="12771"/>
                </a:lnTo>
                <a:lnTo>
                  <a:pt x="7291" y="12227"/>
                </a:lnTo>
                <a:lnTo>
                  <a:pt x="7577" y="12227"/>
                </a:lnTo>
                <a:cubicBezTo>
                  <a:pt x="7667" y="11576"/>
                  <a:pt x="7831" y="11061"/>
                  <a:pt x="8068" y="10682"/>
                </a:cubicBezTo>
                <a:cubicBezTo>
                  <a:pt x="8345" y="10247"/>
                  <a:pt x="8700" y="10028"/>
                  <a:pt x="9132" y="10028"/>
                </a:cubicBezTo>
                <a:cubicBezTo>
                  <a:pt x="9445" y="10028"/>
                  <a:pt x="9766" y="10203"/>
                  <a:pt x="10093" y="10554"/>
                </a:cubicBezTo>
                <a:lnTo>
                  <a:pt x="9845" y="11327"/>
                </a:lnTo>
                <a:cubicBezTo>
                  <a:pt x="9614" y="10965"/>
                  <a:pt x="9362" y="10783"/>
                  <a:pt x="9089" y="10783"/>
                </a:cubicBezTo>
                <a:cubicBezTo>
                  <a:pt x="8847" y="10783"/>
                  <a:pt x="8646" y="10934"/>
                  <a:pt x="8484" y="11234"/>
                </a:cubicBezTo>
                <a:cubicBezTo>
                  <a:pt x="8347" y="11500"/>
                  <a:pt x="8255" y="11831"/>
                  <a:pt x="8209" y="12227"/>
                </a:cubicBezTo>
                <a:cubicBezTo>
                  <a:pt x="8209" y="12227"/>
                  <a:pt x="9634" y="12227"/>
                  <a:pt x="9634" y="12227"/>
                </a:cubicBezTo>
                <a:close/>
                <a:moveTo>
                  <a:pt x="8836" y="7714"/>
                </a:moveTo>
                <a:cubicBezTo>
                  <a:pt x="6938" y="7714"/>
                  <a:pt x="5400" y="10133"/>
                  <a:pt x="5400" y="13114"/>
                </a:cubicBezTo>
                <a:cubicBezTo>
                  <a:pt x="5400" y="16097"/>
                  <a:pt x="6938" y="18514"/>
                  <a:pt x="8836" y="18514"/>
                </a:cubicBezTo>
                <a:cubicBezTo>
                  <a:pt x="10734" y="18514"/>
                  <a:pt x="12273" y="16097"/>
                  <a:pt x="12273" y="13114"/>
                </a:cubicBezTo>
                <a:cubicBezTo>
                  <a:pt x="12273" y="10133"/>
                  <a:pt x="10734" y="7714"/>
                  <a:pt x="8836" y="7714"/>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8"/>
                  <a:pt x="982" y="17113"/>
                </a:cubicBezTo>
                <a:lnTo>
                  <a:pt x="982" y="9116"/>
                </a:lnTo>
                <a:cubicBezTo>
                  <a:pt x="1136" y="9202"/>
                  <a:pt x="1299" y="9257"/>
                  <a:pt x="1473" y="9257"/>
                </a:cubicBezTo>
                <a:cubicBezTo>
                  <a:pt x="2286" y="9257"/>
                  <a:pt x="2945" y="8222"/>
                  <a:pt x="2945" y="6943"/>
                </a:cubicBezTo>
                <a:cubicBezTo>
                  <a:pt x="2945" y="6671"/>
                  <a:pt x="2910" y="6414"/>
                  <a:pt x="2855" y="6171"/>
                </a:cubicBezTo>
                <a:lnTo>
                  <a:pt x="14818" y="6171"/>
                </a:lnTo>
                <a:cubicBezTo>
                  <a:pt x="14763" y="6414"/>
                  <a:pt x="14727" y="6671"/>
                  <a:pt x="14727" y="6943"/>
                </a:cubicBezTo>
                <a:cubicBezTo>
                  <a:pt x="14727" y="8222"/>
                  <a:pt x="15386"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2" y="20057"/>
                  <a:pt x="982" y="19712"/>
                  <a:pt x="982" y="19286"/>
                </a:cubicBezTo>
                <a:cubicBezTo>
                  <a:pt x="982" y="18860"/>
                  <a:pt x="1202"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2" y="7714"/>
                  <a:pt x="982" y="7369"/>
                  <a:pt x="982" y="6943"/>
                </a:cubicBezTo>
                <a:cubicBezTo>
                  <a:pt x="982" y="6517"/>
                  <a:pt x="1202"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20618" y="0"/>
                </a:moveTo>
                <a:lnTo>
                  <a:pt x="4909" y="0"/>
                </a:lnTo>
                <a:cubicBezTo>
                  <a:pt x="4367" y="0"/>
                  <a:pt x="3927" y="691"/>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1"/>
                  <a:pt x="21160" y="0"/>
                  <a:pt x="20618" y="0"/>
                </a:cubicBezTo>
                <a:moveTo>
                  <a:pt x="13255" y="16971"/>
                </a:moveTo>
                <a:cubicBezTo>
                  <a:pt x="12984" y="16971"/>
                  <a:pt x="12764" y="17317"/>
                  <a:pt x="12764" y="17743"/>
                </a:cubicBezTo>
                <a:cubicBezTo>
                  <a:pt x="12764" y="18169"/>
                  <a:pt x="12984" y="18514"/>
                  <a:pt x="13255" y="18514"/>
                </a:cubicBezTo>
                <a:cubicBezTo>
                  <a:pt x="13525" y="18514"/>
                  <a:pt x="13745" y="18169"/>
                  <a:pt x="13745" y="17743"/>
                </a:cubicBezTo>
                <a:cubicBezTo>
                  <a:pt x="13745" y="17317"/>
                  <a:pt x="13525" y="16971"/>
                  <a:pt x="13255" y="1697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4" name="Shape 2804">
            <a:extLst>
              <a:ext uri="{FF2B5EF4-FFF2-40B4-BE49-F238E27FC236}">
                <a16:creationId xmlns:a16="http://schemas.microsoft.com/office/drawing/2014/main" id="{DB8B2ABD-F247-DF4E-A72B-C0694BDBEA42}"/>
              </a:ext>
            </a:extLst>
          </p:cNvPr>
          <p:cNvSpPr/>
          <p:nvPr/>
        </p:nvSpPr>
        <p:spPr>
          <a:xfrm>
            <a:off x="2448116" y="2286546"/>
            <a:ext cx="227072" cy="123857"/>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6"/>
                </a:lnTo>
                <a:cubicBezTo>
                  <a:pt x="10458" y="13273"/>
                  <a:pt x="11518" y="13902"/>
                  <a:pt x="11675" y="12740"/>
                </a:cubicBezTo>
                <a:cubicBezTo>
                  <a:pt x="11839" y="11528"/>
                  <a:pt x="10736" y="11215"/>
                  <a:pt x="10393" y="11057"/>
                </a:cubicBezTo>
                <a:moveTo>
                  <a:pt x="10772" y="8246"/>
                </a:moveTo>
                <a:lnTo>
                  <a:pt x="10520" y="10114"/>
                </a:lnTo>
                <a:cubicBezTo>
                  <a:pt x="10806" y="10246"/>
                  <a:pt x="11689" y="10782"/>
                  <a:pt x="11832" y="9726"/>
                </a:cubicBezTo>
                <a:cubicBezTo>
                  <a:pt x="11981" y="8623"/>
                  <a:pt x="11059" y="8378"/>
                  <a:pt x="10772" y="8246"/>
                </a:cubicBezTo>
                <a:moveTo>
                  <a:pt x="12833" y="9742"/>
                </a:moveTo>
                <a:cubicBezTo>
                  <a:pt x="12767" y="10572"/>
                  <a:pt x="12517" y="10974"/>
                  <a:pt x="12186" y="11116"/>
                </a:cubicBezTo>
                <a:cubicBezTo>
                  <a:pt x="12641" y="11552"/>
                  <a:pt x="12872" y="12224"/>
                  <a:pt x="12652" y="13386"/>
                </a:cubicBezTo>
                <a:cubicBezTo>
                  <a:pt x="12378" y="14828"/>
                  <a:pt x="11728" y="14950"/>
                  <a:pt x="10863" y="14648"/>
                </a:cubicBezTo>
                <a:lnTo>
                  <a:pt x="10653" y="16200"/>
                </a:lnTo>
                <a:lnTo>
                  <a:pt x="10146" y="15966"/>
                </a:lnTo>
                <a:lnTo>
                  <a:pt x="10353" y="14435"/>
                </a:lnTo>
                <a:cubicBezTo>
                  <a:pt x="10222" y="14376"/>
                  <a:pt x="10088" y="14311"/>
                  <a:pt x="9949" y="14242"/>
                </a:cubicBezTo>
                <a:lnTo>
                  <a:pt x="9741" y="15780"/>
                </a:lnTo>
                <a:lnTo>
                  <a:pt x="9235" y="15548"/>
                </a:lnTo>
                <a:lnTo>
                  <a:pt x="9444" y="13993"/>
                </a:lnTo>
                <a:cubicBezTo>
                  <a:pt x="9326" y="13936"/>
                  <a:pt x="9206" y="13877"/>
                  <a:pt x="9083" y="13820"/>
                </a:cubicBezTo>
                <a:lnTo>
                  <a:pt x="8423" y="13517"/>
                </a:lnTo>
                <a:lnTo>
                  <a:pt x="8675" y="12446"/>
                </a:lnTo>
                <a:cubicBezTo>
                  <a:pt x="8675" y="12446"/>
                  <a:pt x="9049" y="12629"/>
                  <a:pt x="9043" y="12615"/>
                </a:cubicBezTo>
                <a:cubicBezTo>
                  <a:pt x="9187" y="12681"/>
                  <a:pt x="9251" y="12509"/>
                  <a:pt x="9276" y="12393"/>
                </a:cubicBezTo>
                <a:lnTo>
                  <a:pt x="9607" y="9940"/>
                </a:lnTo>
                <a:cubicBezTo>
                  <a:pt x="9626" y="9949"/>
                  <a:pt x="9644" y="9957"/>
                  <a:pt x="9661" y="9965"/>
                </a:cubicBezTo>
                <a:cubicBezTo>
                  <a:pt x="9641" y="9950"/>
                  <a:pt x="9623" y="9940"/>
                  <a:pt x="9608" y="9933"/>
                </a:cubicBezTo>
                <a:lnTo>
                  <a:pt x="9845" y="8183"/>
                </a:lnTo>
                <a:cubicBezTo>
                  <a:pt x="9851" y="7984"/>
                  <a:pt x="9814" y="7733"/>
                  <a:pt x="9608" y="7639"/>
                </a:cubicBezTo>
                <a:cubicBezTo>
                  <a:pt x="9616" y="7629"/>
                  <a:pt x="9240" y="7469"/>
                  <a:pt x="9240" y="7469"/>
                </a:cubicBezTo>
                <a:lnTo>
                  <a:pt x="9375" y="6471"/>
                </a:lnTo>
                <a:lnTo>
                  <a:pt x="10074" y="6793"/>
                </a:lnTo>
                <a:lnTo>
                  <a:pt x="10074" y="6798"/>
                </a:lnTo>
                <a:cubicBezTo>
                  <a:pt x="10179" y="6845"/>
                  <a:pt x="10288" y="6892"/>
                  <a:pt x="10398" y="6937"/>
                </a:cubicBezTo>
                <a:lnTo>
                  <a:pt x="10606" y="5401"/>
                </a:lnTo>
                <a:lnTo>
                  <a:pt x="11113" y="5634"/>
                </a:lnTo>
                <a:lnTo>
                  <a:pt x="10909" y="7140"/>
                </a:lnTo>
                <a:cubicBezTo>
                  <a:pt x="11045" y="7197"/>
                  <a:pt x="11182" y="7255"/>
                  <a:pt x="11315" y="7317"/>
                </a:cubicBezTo>
                <a:lnTo>
                  <a:pt x="11517" y="5821"/>
                </a:lnTo>
                <a:lnTo>
                  <a:pt x="12025" y="6054"/>
                </a:lnTo>
                <a:lnTo>
                  <a:pt x="11817" y="7590"/>
                </a:lnTo>
                <a:cubicBezTo>
                  <a:pt x="12457" y="7998"/>
                  <a:pt x="12926" y="8607"/>
                  <a:pt x="12833" y="9742"/>
                </a:cubicBezTo>
                <a:moveTo>
                  <a:pt x="10800" y="3600"/>
                </a:moveTo>
                <a:cubicBezTo>
                  <a:pt x="8631" y="3600"/>
                  <a:pt x="6873" y="6824"/>
                  <a:pt x="6873" y="10800"/>
                </a:cubicBezTo>
                <a:cubicBezTo>
                  <a:pt x="6873" y="14777"/>
                  <a:pt x="8631" y="18000"/>
                  <a:pt x="10800" y="18000"/>
                </a:cubicBezTo>
                <a:cubicBezTo>
                  <a:pt x="12969" y="18000"/>
                  <a:pt x="14727" y="14777"/>
                  <a:pt x="14727" y="10800"/>
                </a:cubicBezTo>
                <a:cubicBezTo>
                  <a:pt x="14727" y="6824"/>
                  <a:pt x="12969" y="3600"/>
                  <a:pt x="10800" y="3600"/>
                </a:cubicBezTo>
                <a:moveTo>
                  <a:pt x="17182" y="16200"/>
                </a:moveTo>
                <a:lnTo>
                  <a:pt x="16200" y="16200"/>
                </a:lnTo>
                <a:cubicBezTo>
                  <a:pt x="15928" y="16200"/>
                  <a:pt x="15709" y="16603"/>
                  <a:pt x="15709" y="17100"/>
                </a:cubicBezTo>
                <a:cubicBezTo>
                  <a:pt x="15709" y="17598"/>
                  <a:pt x="15928" y="18000"/>
                  <a:pt x="16200" y="18000"/>
                </a:cubicBezTo>
                <a:lnTo>
                  <a:pt x="17182" y="18000"/>
                </a:lnTo>
                <a:cubicBezTo>
                  <a:pt x="17453" y="18000"/>
                  <a:pt x="17673" y="17598"/>
                  <a:pt x="17673" y="17100"/>
                </a:cubicBezTo>
                <a:cubicBezTo>
                  <a:pt x="17673" y="16603"/>
                  <a:pt x="17453" y="16200"/>
                  <a:pt x="17182" y="16200"/>
                </a:cubicBezTo>
                <a:moveTo>
                  <a:pt x="5400" y="3600"/>
                </a:moveTo>
                <a:lnTo>
                  <a:pt x="4418" y="3600"/>
                </a:lnTo>
                <a:cubicBezTo>
                  <a:pt x="4147" y="3600"/>
                  <a:pt x="3927" y="4003"/>
                  <a:pt x="3927" y="4500"/>
                </a:cubicBezTo>
                <a:cubicBezTo>
                  <a:pt x="3927" y="4998"/>
                  <a:pt x="4147" y="5400"/>
                  <a:pt x="4418" y="5400"/>
                </a:cubicBezTo>
                <a:lnTo>
                  <a:pt x="5400" y="5400"/>
                </a:lnTo>
                <a:cubicBezTo>
                  <a:pt x="5671" y="5400"/>
                  <a:pt x="5891" y="4998"/>
                  <a:pt x="5891" y="4500"/>
                </a:cubicBezTo>
                <a:cubicBezTo>
                  <a:pt x="5891" y="4003"/>
                  <a:pt x="5671" y="3600"/>
                  <a:pt x="5400" y="3600"/>
                </a:cubicBezTo>
                <a:moveTo>
                  <a:pt x="20127" y="3600"/>
                </a:moveTo>
                <a:cubicBezTo>
                  <a:pt x="19856" y="3600"/>
                  <a:pt x="19636" y="3198"/>
                  <a:pt x="19636" y="2700"/>
                </a:cubicBezTo>
                <a:cubicBezTo>
                  <a:pt x="19636" y="2203"/>
                  <a:pt x="19856" y="1800"/>
                  <a:pt x="20127" y="1800"/>
                </a:cubicBezTo>
                <a:cubicBezTo>
                  <a:pt x="20398" y="1800"/>
                  <a:pt x="20618" y="2203"/>
                  <a:pt x="20618" y="2700"/>
                </a:cubicBezTo>
                <a:cubicBezTo>
                  <a:pt x="20618" y="3198"/>
                  <a:pt x="20398" y="3600"/>
                  <a:pt x="20127" y="3600"/>
                </a:cubicBezTo>
                <a:moveTo>
                  <a:pt x="20618" y="16365"/>
                </a:moveTo>
                <a:cubicBezTo>
                  <a:pt x="20464" y="16265"/>
                  <a:pt x="20300" y="16200"/>
                  <a:pt x="20127" y="16200"/>
                </a:cubicBezTo>
                <a:cubicBezTo>
                  <a:pt x="19314" y="16200"/>
                  <a:pt x="18655" y="17410"/>
                  <a:pt x="18655" y="18900"/>
                </a:cubicBezTo>
                <a:cubicBezTo>
                  <a:pt x="18655" y="19217"/>
                  <a:pt x="18690" y="19518"/>
                  <a:pt x="18744" y="19800"/>
                </a:cubicBezTo>
                <a:lnTo>
                  <a:pt x="2855" y="19800"/>
                </a:lnTo>
                <a:cubicBezTo>
                  <a:pt x="2910" y="19518"/>
                  <a:pt x="2945" y="19217"/>
                  <a:pt x="2945" y="18900"/>
                </a:cubicBezTo>
                <a:cubicBezTo>
                  <a:pt x="2945" y="17410"/>
                  <a:pt x="2286" y="16200"/>
                  <a:pt x="1473" y="16200"/>
                </a:cubicBezTo>
                <a:cubicBezTo>
                  <a:pt x="1299" y="16200"/>
                  <a:pt x="1136" y="16265"/>
                  <a:pt x="982" y="16365"/>
                </a:cubicBezTo>
                <a:lnTo>
                  <a:pt x="982" y="5235"/>
                </a:lnTo>
                <a:cubicBezTo>
                  <a:pt x="1136" y="5336"/>
                  <a:pt x="1299" y="5400"/>
                  <a:pt x="1473" y="5400"/>
                </a:cubicBezTo>
                <a:cubicBezTo>
                  <a:pt x="2286" y="5400"/>
                  <a:pt x="2945" y="4192"/>
                  <a:pt x="2945" y="2700"/>
                </a:cubicBezTo>
                <a:cubicBezTo>
                  <a:pt x="2945" y="2383"/>
                  <a:pt x="2910" y="2083"/>
                  <a:pt x="2855" y="1800"/>
                </a:cubicBezTo>
                <a:lnTo>
                  <a:pt x="18744" y="1800"/>
                </a:lnTo>
                <a:cubicBezTo>
                  <a:pt x="18690" y="2083"/>
                  <a:pt x="18655" y="2383"/>
                  <a:pt x="18655" y="2700"/>
                </a:cubicBezTo>
                <a:cubicBezTo>
                  <a:pt x="18655" y="4192"/>
                  <a:pt x="19314" y="5400"/>
                  <a:pt x="20127" y="5400"/>
                </a:cubicBezTo>
                <a:cubicBezTo>
                  <a:pt x="20300" y="5400"/>
                  <a:pt x="20464" y="5336"/>
                  <a:pt x="20618" y="5235"/>
                </a:cubicBezTo>
                <a:cubicBezTo>
                  <a:pt x="20618" y="5235"/>
                  <a:pt x="20618" y="16365"/>
                  <a:pt x="20618" y="16365"/>
                </a:cubicBezTo>
                <a:close/>
                <a:moveTo>
                  <a:pt x="20127" y="19800"/>
                </a:moveTo>
                <a:cubicBezTo>
                  <a:pt x="19856" y="19800"/>
                  <a:pt x="19636" y="19398"/>
                  <a:pt x="19636" y="18900"/>
                </a:cubicBezTo>
                <a:cubicBezTo>
                  <a:pt x="19636" y="18403"/>
                  <a:pt x="19856" y="18000"/>
                  <a:pt x="20127" y="18000"/>
                </a:cubicBezTo>
                <a:cubicBezTo>
                  <a:pt x="20398" y="18000"/>
                  <a:pt x="20618" y="18403"/>
                  <a:pt x="20618" y="18900"/>
                </a:cubicBezTo>
                <a:cubicBezTo>
                  <a:pt x="20618" y="19398"/>
                  <a:pt x="20398" y="19800"/>
                  <a:pt x="20127" y="19800"/>
                </a:cubicBezTo>
                <a:moveTo>
                  <a:pt x="1473" y="19800"/>
                </a:moveTo>
                <a:cubicBezTo>
                  <a:pt x="1201" y="19800"/>
                  <a:pt x="982" y="19398"/>
                  <a:pt x="982" y="18900"/>
                </a:cubicBezTo>
                <a:cubicBezTo>
                  <a:pt x="982" y="18403"/>
                  <a:pt x="1201" y="18000"/>
                  <a:pt x="1473" y="18000"/>
                </a:cubicBezTo>
                <a:cubicBezTo>
                  <a:pt x="1744" y="18000"/>
                  <a:pt x="1964" y="18403"/>
                  <a:pt x="1964" y="18900"/>
                </a:cubicBezTo>
                <a:cubicBezTo>
                  <a:pt x="1964" y="19398"/>
                  <a:pt x="1744" y="19800"/>
                  <a:pt x="1473" y="19800"/>
                </a:cubicBezTo>
                <a:moveTo>
                  <a:pt x="1473" y="1800"/>
                </a:moveTo>
                <a:cubicBezTo>
                  <a:pt x="1744" y="1800"/>
                  <a:pt x="1964" y="2203"/>
                  <a:pt x="1964" y="2700"/>
                </a:cubicBezTo>
                <a:cubicBezTo>
                  <a:pt x="1964" y="3198"/>
                  <a:pt x="1744" y="3600"/>
                  <a:pt x="1473" y="3600"/>
                </a:cubicBezTo>
                <a:cubicBezTo>
                  <a:pt x="1201" y="3600"/>
                  <a:pt x="982" y="3198"/>
                  <a:pt x="982" y="2700"/>
                </a:cubicBezTo>
                <a:cubicBezTo>
                  <a:pt x="982" y="2203"/>
                  <a:pt x="1201" y="1800"/>
                  <a:pt x="1473" y="1800"/>
                </a:cubicBezTo>
                <a:moveTo>
                  <a:pt x="20618" y="0"/>
                </a:moveTo>
                <a:lnTo>
                  <a:pt x="982" y="0"/>
                </a:lnTo>
                <a:cubicBezTo>
                  <a:pt x="439" y="0"/>
                  <a:pt x="0" y="806"/>
                  <a:pt x="0" y="1800"/>
                </a:cubicBezTo>
                <a:lnTo>
                  <a:pt x="0" y="19800"/>
                </a:lnTo>
                <a:cubicBezTo>
                  <a:pt x="0" y="20794"/>
                  <a:pt x="439" y="21600"/>
                  <a:pt x="982" y="21600"/>
                </a:cubicBezTo>
                <a:lnTo>
                  <a:pt x="20618" y="21600"/>
                </a:lnTo>
                <a:cubicBezTo>
                  <a:pt x="21160" y="21600"/>
                  <a:pt x="21600" y="20794"/>
                  <a:pt x="21600" y="19800"/>
                </a:cubicBezTo>
                <a:lnTo>
                  <a:pt x="21600" y="1800"/>
                </a:lnTo>
                <a:cubicBezTo>
                  <a:pt x="21600" y="806"/>
                  <a:pt x="21160" y="0"/>
                  <a:pt x="20618"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5" name="Shape 2805">
            <a:extLst>
              <a:ext uri="{FF2B5EF4-FFF2-40B4-BE49-F238E27FC236}">
                <a16:creationId xmlns:a16="http://schemas.microsoft.com/office/drawing/2014/main" id="{CDC1DDDC-CF70-7E40-86B0-3E99B6E24F00}"/>
              </a:ext>
            </a:extLst>
          </p:cNvPr>
          <p:cNvSpPr/>
          <p:nvPr/>
        </p:nvSpPr>
        <p:spPr>
          <a:xfrm>
            <a:off x="2881616" y="2265903"/>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7"/>
                </a:lnTo>
                <a:cubicBezTo>
                  <a:pt x="10458" y="15355"/>
                  <a:pt x="11518" y="15826"/>
                  <a:pt x="11675" y="14955"/>
                </a:cubicBezTo>
                <a:cubicBezTo>
                  <a:pt x="11839" y="14046"/>
                  <a:pt x="10737" y="13811"/>
                  <a:pt x="10393" y="13692"/>
                </a:cubicBezTo>
                <a:moveTo>
                  <a:pt x="12834" y="12706"/>
                </a:moveTo>
                <a:cubicBezTo>
                  <a:pt x="12767" y="13329"/>
                  <a:pt x="12517" y="13631"/>
                  <a:pt x="12186" y="13737"/>
                </a:cubicBezTo>
                <a:cubicBezTo>
                  <a:pt x="12641" y="14064"/>
                  <a:pt x="12873" y="14567"/>
                  <a:pt x="12652" y="15439"/>
                </a:cubicBezTo>
                <a:cubicBezTo>
                  <a:pt x="12378" y="16521"/>
                  <a:pt x="11728" y="16613"/>
                  <a:pt x="10863" y="16386"/>
                </a:cubicBezTo>
                <a:lnTo>
                  <a:pt x="10653" y="17550"/>
                </a:lnTo>
                <a:lnTo>
                  <a:pt x="10147" y="17375"/>
                </a:lnTo>
                <a:lnTo>
                  <a:pt x="10354" y="16227"/>
                </a:lnTo>
                <a:cubicBezTo>
                  <a:pt x="10222" y="16182"/>
                  <a:pt x="10088" y="16133"/>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5"/>
                </a:cubicBezTo>
                <a:lnTo>
                  <a:pt x="9608" y="12855"/>
                </a:lnTo>
                <a:cubicBezTo>
                  <a:pt x="9626" y="12862"/>
                  <a:pt x="9645" y="12868"/>
                  <a:pt x="9661" y="12874"/>
                </a:cubicBezTo>
                <a:cubicBezTo>
                  <a:pt x="9641" y="12862"/>
                  <a:pt x="9623" y="12855"/>
                  <a:pt x="9609" y="12850"/>
                </a:cubicBezTo>
                <a:lnTo>
                  <a:pt x="9845" y="11537"/>
                </a:lnTo>
                <a:cubicBezTo>
                  <a:pt x="9852" y="11388"/>
                  <a:pt x="9814" y="11200"/>
                  <a:pt x="9609" y="11129"/>
                </a:cubicBezTo>
                <a:cubicBezTo>
                  <a:pt x="9617" y="11121"/>
                  <a:pt x="9241" y="11002"/>
                  <a:pt x="9241" y="11002"/>
                </a:cubicBezTo>
                <a:lnTo>
                  <a:pt x="9376" y="10253"/>
                </a:lnTo>
                <a:lnTo>
                  <a:pt x="10075" y="10494"/>
                </a:lnTo>
                <a:lnTo>
                  <a:pt x="10074" y="10498"/>
                </a:lnTo>
                <a:cubicBezTo>
                  <a:pt x="10180" y="10534"/>
                  <a:pt x="10288" y="10569"/>
                  <a:pt x="10398" y="10603"/>
                </a:cubicBezTo>
                <a:lnTo>
                  <a:pt x="10606" y="9451"/>
                </a:lnTo>
                <a:lnTo>
                  <a:pt x="11113" y="9626"/>
                </a:lnTo>
                <a:lnTo>
                  <a:pt x="10909" y="10755"/>
                </a:lnTo>
                <a:cubicBezTo>
                  <a:pt x="11045" y="10798"/>
                  <a:pt x="11182" y="10842"/>
                  <a:pt x="11316" y="10887"/>
                </a:cubicBezTo>
                <a:lnTo>
                  <a:pt x="11518" y="9765"/>
                </a:lnTo>
                <a:lnTo>
                  <a:pt x="12025" y="9940"/>
                </a:lnTo>
                <a:lnTo>
                  <a:pt x="11817" y="11093"/>
                </a:lnTo>
                <a:cubicBezTo>
                  <a:pt x="12457" y="11398"/>
                  <a:pt x="12926" y="11855"/>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10773" y="11584"/>
                </a:moveTo>
                <a:lnTo>
                  <a:pt x="10520" y="12985"/>
                </a:lnTo>
                <a:cubicBezTo>
                  <a:pt x="10807" y="13084"/>
                  <a:pt x="11689" y="13487"/>
                  <a:pt x="11832" y="12694"/>
                </a:cubicBezTo>
                <a:cubicBezTo>
                  <a:pt x="11981" y="11867"/>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6" name="Shape 2806">
            <a:extLst>
              <a:ext uri="{FF2B5EF4-FFF2-40B4-BE49-F238E27FC236}">
                <a16:creationId xmlns:a16="http://schemas.microsoft.com/office/drawing/2014/main" id="{DF165763-24A5-A642-A285-FDD8BDAE00B0}"/>
              </a:ext>
            </a:extLst>
          </p:cNvPr>
          <p:cNvSpPr/>
          <p:nvPr/>
        </p:nvSpPr>
        <p:spPr>
          <a:xfrm>
            <a:off x="3315117" y="2276225"/>
            <a:ext cx="227072" cy="144500"/>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40"/>
                  <a:pt x="9938" y="13340"/>
                </a:cubicBezTo>
                <a:cubicBezTo>
                  <a:pt x="10292" y="13653"/>
                  <a:pt x="10472" y="14131"/>
                  <a:pt x="10300" y="14961"/>
                </a:cubicBezTo>
                <a:cubicBezTo>
                  <a:pt x="10088" y="15991"/>
                  <a:pt x="9582" y="16078"/>
                  <a:pt x="8910" y="15863"/>
                </a:cubicBezTo>
                <a:lnTo>
                  <a:pt x="8746" y="16971"/>
                </a:lnTo>
                <a:lnTo>
                  <a:pt x="8352" y="16805"/>
                </a:lnTo>
                <a:lnTo>
                  <a:pt x="8513" y="15711"/>
                </a:lnTo>
                <a:cubicBezTo>
                  <a:pt x="8411" y="15668"/>
                  <a:pt x="8306" y="15622"/>
                  <a:pt x="8199" y="15573"/>
                </a:cubicBezTo>
                <a:lnTo>
                  <a:pt x="8037" y="16672"/>
                </a:lnTo>
                <a:lnTo>
                  <a:pt x="7643" y="16505"/>
                </a:lnTo>
                <a:lnTo>
                  <a:pt x="7806" y="15395"/>
                </a:lnTo>
                <a:cubicBezTo>
                  <a:pt x="7714" y="15355"/>
                  <a:pt x="7621" y="15312"/>
                  <a:pt x="7525" y="15272"/>
                </a:cubicBezTo>
                <a:lnTo>
                  <a:pt x="7012" y="15055"/>
                </a:lnTo>
                <a:lnTo>
                  <a:pt x="7207" y="14290"/>
                </a:lnTo>
                <a:cubicBezTo>
                  <a:pt x="7207" y="14290"/>
                  <a:pt x="7498" y="14421"/>
                  <a:pt x="7495" y="14412"/>
                </a:cubicBezTo>
                <a:cubicBezTo>
                  <a:pt x="7606" y="14459"/>
                  <a:pt x="7656" y="14335"/>
                  <a:pt x="7675" y="14252"/>
                </a:cubicBezTo>
                <a:lnTo>
                  <a:pt x="7933" y="12501"/>
                </a:lnTo>
                <a:cubicBezTo>
                  <a:pt x="7948" y="12506"/>
                  <a:pt x="7961" y="12512"/>
                  <a:pt x="7974" y="12518"/>
                </a:cubicBezTo>
                <a:cubicBezTo>
                  <a:pt x="7959" y="12507"/>
                  <a:pt x="7945" y="12501"/>
                  <a:pt x="7934" y="12495"/>
                </a:cubicBezTo>
                <a:lnTo>
                  <a:pt x="8118" y="11245"/>
                </a:lnTo>
                <a:cubicBezTo>
                  <a:pt x="8122" y="11103"/>
                  <a:pt x="8093" y="10924"/>
                  <a:pt x="7934" y="10856"/>
                </a:cubicBezTo>
                <a:cubicBezTo>
                  <a:pt x="7940" y="10849"/>
                  <a:pt x="7647" y="10735"/>
                  <a:pt x="7647" y="10735"/>
                </a:cubicBezTo>
                <a:lnTo>
                  <a:pt x="7752" y="10022"/>
                </a:lnTo>
                <a:lnTo>
                  <a:pt x="8297" y="10252"/>
                </a:lnTo>
                <a:lnTo>
                  <a:pt x="8296" y="10255"/>
                </a:lnTo>
                <a:cubicBezTo>
                  <a:pt x="8378" y="10289"/>
                  <a:pt x="8462" y="10322"/>
                  <a:pt x="8548" y="10356"/>
                </a:cubicBezTo>
                <a:lnTo>
                  <a:pt x="8709" y="9258"/>
                </a:lnTo>
                <a:lnTo>
                  <a:pt x="9103" y="9424"/>
                </a:lnTo>
                <a:lnTo>
                  <a:pt x="8945" y="10500"/>
                </a:lnTo>
                <a:cubicBezTo>
                  <a:pt x="9051" y="10541"/>
                  <a:pt x="9158" y="10582"/>
                  <a:pt x="9261" y="10627"/>
                </a:cubicBezTo>
                <a:lnTo>
                  <a:pt x="9418" y="9557"/>
                </a:lnTo>
                <a:lnTo>
                  <a:pt x="9813" y="9724"/>
                </a:lnTo>
                <a:lnTo>
                  <a:pt x="9651" y="10822"/>
                </a:lnTo>
                <a:cubicBezTo>
                  <a:pt x="10149" y="11112"/>
                  <a:pt x="10513" y="11548"/>
                  <a:pt x="10442" y="12358"/>
                </a:cubicBezTo>
                <a:moveTo>
                  <a:pt x="8836" y="7714"/>
                </a:moveTo>
                <a:cubicBezTo>
                  <a:pt x="6938" y="7714"/>
                  <a:pt x="5400" y="10132"/>
                  <a:pt x="5400" y="13114"/>
                </a:cubicBezTo>
                <a:cubicBezTo>
                  <a:pt x="5400" y="16097"/>
                  <a:pt x="6938" y="18514"/>
                  <a:pt x="8836" y="18514"/>
                </a:cubicBezTo>
                <a:cubicBezTo>
                  <a:pt x="10734" y="18514"/>
                  <a:pt x="12273" y="16097"/>
                  <a:pt x="12273" y="13114"/>
                </a:cubicBezTo>
                <a:cubicBezTo>
                  <a:pt x="12273" y="10132"/>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4"/>
                </a:lnTo>
                <a:cubicBezTo>
                  <a:pt x="8865" y="12718"/>
                  <a:pt x="9552" y="13102"/>
                  <a:pt x="9663" y="12347"/>
                </a:cubicBezTo>
                <a:cubicBezTo>
                  <a:pt x="9778" y="11559"/>
                  <a:pt x="9062" y="11384"/>
                  <a:pt x="8839" y="11290"/>
                </a:cubicBezTo>
                <a:moveTo>
                  <a:pt x="20618" y="0"/>
                </a:moveTo>
                <a:lnTo>
                  <a:pt x="4909" y="0"/>
                </a:lnTo>
                <a:cubicBezTo>
                  <a:pt x="4367" y="0"/>
                  <a:pt x="3927" y="691"/>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1"/>
                  <a:pt x="21160" y="0"/>
                  <a:pt x="20618" y="0"/>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8"/>
                  <a:pt x="982" y="17113"/>
                </a:cubicBezTo>
                <a:lnTo>
                  <a:pt x="982" y="9116"/>
                </a:lnTo>
                <a:cubicBezTo>
                  <a:pt x="1136" y="9202"/>
                  <a:pt x="1300" y="9257"/>
                  <a:pt x="1473" y="9257"/>
                </a:cubicBezTo>
                <a:cubicBezTo>
                  <a:pt x="2286" y="9257"/>
                  <a:pt x="2945" y="8222"/>
                  <a:pt x="2945" y="6943"/>
                </a:cubicBezTo>
                <a:cubicBezTo>
                  <a:pt x="2945" y="6671"/>
                  <a:pt x="2910" y="6414"/>
                  <a:pt x="2855" y="6171"/>
                </a:cubicBezTo>
                <a:lnTo>
                  <a:pt x="14817" y="6171"/>
                </a:lnTo>
                <a:cubicBezTo>
                  <a:pt x="14763" y="6414"/>
                  <a:pt x="14727" y="6671"/>
                  <a:pt x="14727" y="6943"/>
                </a:cubicBezTo>
                <a:cubicBezTo>
                  <a:pt x="14727" y="8222"/>
                  <a:pt x="15387"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1" y="20057"/>
                  <a:pt x="982" y="19712"/>
                  <a:pt x="982" y="19286"/>
                </a:cubicBezTo>
                <a:cubicBezTo>
                  <a:pt x="982" y="18860"/>
                  <a:pt x="1201"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1" y="7714"/>
                  <a:pt x="982" y="7369"/>
                  <a:pt x="982" y="6943"/>
                </a:cubicBezTo>
                <a:cubicBezTo>
                  <a:pt x="982" y="6517"/>
                  <a:pt x="1201"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8543" y="13297"/>
                </a:moveTo>
                <a:lnTo>
                  <a:pt x="8327" y="14769"/>
                </a:lnTo>
                <a:cubicBezTo>
                  <a:pt x="8595" y="14882"/>
                  <a:pt x="9419" y="15330"/>
                  <a:pt x="9541" y="14500"/>
                </a:cubicBezTo>
                <a:cubicBezTo>
                  <a:pt x="9669" y="13634"/>
                  <a:pt x="8811" y="13410"/>
                  <a:pt x="8543" y="13297"/>
                </a:cubicBezTo>
                <a:moveTo>
                  <a:pt x="4418" y="7714"/>
                </a:moveTo>
                <a:cubicBezTo>
                  <a:pt x="4147" y="7714"/>
                  <a:pt x="3927" y="8060"/>
                  <a:pt x="3927" y="8486"/>
                </a:cubicBezTo>
                <a:cubicBezTo>
                  <a:pt x="3927" y="8912"/>
                  <a:pt x="4147" y="9257"/>
                  <a:pt x="4418" y="9257"/>
                </a:cubicBezTo>
                <a:cubicBezTo>
                  <a:pt x="4690" y="9257"/>
                  <a:pt x="4909" y="8912"/>
                  <a:pt x="4909" y="8486"/>
                </a:cubicBezTo>
                <a:cubicBezTo>
                  <a:pt x="4909" y="8060"/>
                  <a:pt x="4690" y="7714"/>
                  <a:pt x="4418" y="771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7" name="Shape 2807">
            <a:extLst>
              <a:ext uri="{FF2B5EF4-FFF2-40B4-BE49-F238E27FC236}">
                <a16:creationId xmlns:a16="http://schemas.microsoft.com/office/drawing/2014/main" id="{20630D9B-2F20-D54D-BC6E-D5C74E61A277}"/>
              </a:ext>
            </a:extLst>
          </p:cNvPr>
          <p:cNvSpPr/>
          <p:nvPr/>
        </p:nvSpPr>
        <p:spPr>
          <a:xfrm>
            <a:off x="3748618" y="2265903"/>
            <a:ext cx="226426" cy="165143"/>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8" name="Shape 2808">
            <a:extLst>
              <a:ext uri="{FF2B5EF4-FFF2-40B4-BE49-F238E27FC236}">
                <a16:creationId xmlns:a16="http://schemas.microsoft.com/office/drawing/2014/main" id="{27B26DB8-8887-7E46-919E-C6ED6D0A12DF}"/>
              </a:ext>
            </a:extLst>
          </p:cNvPr>
          <p:cNvSpPr/>
          <p:nvPr/>
        </p:nvSpPr>
        <p:spPr>
          <a:xfrm>
            <a:off x="4181472"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9" name="Shape 2809">
            <a:extLst>
              <a:ext uri="{FF2B5EF4-FFF2-40B4-BE49-F238E27FC236}">
                <a16:creationId xmlns:a16="http://schemas.microsoft.com/office/drawing/2014/main" id="{4050FD31-F4D6-1F48-84AD-5739401057BC}"/>
              </a:ext>
            </a:extLst>
          </p:cNvPr>
          <p:cNvSpPr/>
          <p:nvPr/>
        </p:nvSpPr>
        <p:spPr>
          <a:xfrm>
            <a:off x="4614973"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2" y="18613"/>
                </a:cubicBezTo>
                <a:cubicBezTo>
                  <a:pt x="19479" y="18552"/>
                  <a:pt x="19581" y="18430"/>
                  <a:pt x="19619" y="18282"/>
                </a:cubicBezTo>
                <a:moveTo>
                  <a:pt x="11291" y="2945"/>
                </a:moveTo>
                <a:cubicBezTo>
                  <a:pt x="11427" y="2945"/>
                  <a:pt x="11549" y="2891"/>
                  <a:pt x="11638" y="2802"/>
                </a:cubicBezTo>
                <a:lnTo>
                  <a:pt x="12764" y="1676"/>
                </a:lnTo>
                <a:lnTo>
                  <a:pt x="12764" y="7364"/>
                </a:lnTo>
                <a:cubicBezTo>
                  <a:pt x="12764" y="7634"/>
                  <a:pt x="12983" y="7855"/>
                  <a:pt x="13255" y="7855"/>
                </a:cubicBezTo>
                <a:cubicBezTo>
                  <a:pt x="13526" y="7855"/>
                  <a:pt x="13745" y="7634"/>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6"/>
                  <a:pt x="15565" y="2107"/>
                </a:cubicBezTo>
                <a:lnTo>
                  <a:pt x="13602" y="144"/>
                </a:lnTo>
                <a:cubicBezTo>
                  <a:pt x="13513" y="55"/>
                  <a:pt x="13390" y="0"/>
                  <a:pt x="13255" y="0"/>
                </a:cubicBezTo>
                <a:cubicBezTo>
                  <a:pt x="13118" y="0"/>
                  <a:pt x="12996" y="55"/>
                  <a:pt x="12907" y="144"/>
                </a:cubicBezTo>
                <a:lnTo>
                  <a:pt x="10944" y="2107"/>
                </a:lnTo>
                <a:cubicBezTo>
                  <a:pt x="10855" y="2196"/>
                  <a:pt x="10800" y="2319"/>
                  <a:pt x="10800" y="2455"/>
                </a:cubicBezTo>
                <a:cubicBezTo>
                  <a:pt x="10800" y="2726"/>
                  <a:pt x="11020" y="2945"/>
                  <a:pt x="11291" y="29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0" name="Shape 2810">
            <a:extLst>
              <a:ext uri="{FF2B5EF4-FFF2-40B4-BE49-F238E27FC236}">
                <a16:creationId xmlns:a16="http://schemas.microsoft.com/office/drawing/2014/main" id="{080321F0-0B33-8C4E-B178-469F69C6F9B5}"/>
              </a:ext>
            </a:extLst>
          </p:cNvPr>
          <p:cNvSpPr/>
          <p:nvPr/>
        </p:nvSpPr>
        <p:spPr>
          <a:xfrm>
            <a:off x="5061375" y="18117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1" name="Shape 2811">
            <a:extLst>
              <a:ext uri="{FF2B5EF4-FFF2-40B4-BE49-F238E27FC236}">
                <a16:creationId xmlns:a16="http://schemas.microsoft.com/office/drawing/2014/main" id="{4D61B1AE-4A7C-1247-A20A-8B43E4B583FC}"/>
              </a:ext>
            </a:extLst>
          </p:cNvPr>
          <p:cNvSpPr/>
          <p:nvPr/>
        </p:nvSpPr>
        <p:spPr>
          <a:xfrm>
            <a:off x="5494876" y="1811760"/>
            <a:ext cx="226427" cy="206429"/>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2" name="Shape 2812">
            <a:extLst>
              <a:ext uri="{FF2B5EF4-FFF2-40B4-BE49-F238E27FC236}">
                <a16:creationId xmlns:a16="http://schemas.microsoft.com/office/drawing/2014/main" id="{AFB5ED91-3EA3-494E-8612-69BCE0C0756F}"/>
              </a:ext>
            </a:extLst>
          </p:cNvPr>
          <p:cNvSpPr/>
          <p:nvPr/>
        </p:nvSpPr>
        <p:spPr>
          <a:xfrm>
            <a:off x="5927731" y="18117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3" name="Shape 2813">
            <a:extLst>
              <a:ext uri="{FF2B5EF4-FFF2-40B4-BE49-F238E27FC236}">
                <a16:creationId xmlns:a16="http://schemas.microsoft.com/office/drawing/2014/main" id="{003D9F04-2C99-354A-91D3-7FC7DF7C9FE3}"/>
              </a:ext>
            </a:extLst>
          </p:cNvPr>
          <p:cNvSpPr/>
          <p:nvPr/>
        </p:nvSpPr>
        <p:spPr>
          <a:xfrm>
            <a:off x="6361231" y="1827242"/>
            <a:ext cx="227072" cy="180625"/>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4" name="Shape 2814">
            <a:extLst>
              <a:ext uri="{FF2B5EF4-FFF2-40B4-BE49-F238E27FC236}">
                <a16:creationId xmlns:a16="http://schemas.microsoft.com/office/drawing/2014/main" id="{8664E9E2-161E-D44F-893F-5EB59FA42004}"/>
              </a:ext>
            </a:extLst>
          </p:cNvPr>
          <p:cNvSpPr/>
          <p:nvPr/>
        </p:nvSpPr>
        <p:spPr>
          <a:xfrm>
            <a:off x="6815375" y="1801438"/>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5" name="Shape 2815">
            <a:extLst>
              <a:ext uri="{FF2B5EF4-FFF2-40B4-BE49-F238E27FC236}">
                <a16:creationId xmlns:a16="http://schemas.microsoft.com/office/drawing/2014/main" id="{729D4E3E-1B8A-4848-B872-C5CE6E818411}"/>
              </a:ext>
            </a:extLst>
          </p:cNvPr>
          <p:cNvSpPr/>
          <p:nvPr/>
        </p:nvSpPr>
        <p:spPr>
          <a:xfrm>
            <a:off x="7238553" y="1801438"/>
            <a:ext cx="206429" cy="227072"/>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5"/>
                </a:moveTo>
                <a:lnTo>
                  <a:pt x="21595" y="21044"/>
                </a:lnTo>
                <a:lnTo>
                  <a:pt x="19435" y="6317"/>
                </a:lnTo>
                <a:lnTo>
                  <a:pt x="19426" y="6318"/>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8"/>
                </a:cubicBezTo>
                <a:lnTo>
                  <a:pt x="2165" y="6317"/>
                </a:lnTo>
                <a:lnTo>
                  <a:pt x="5" y="21044"/>
                </a:lnTo>
                <a:lnTo>
                  <a:pt x="14" y="21045"/>
                </a:lnTo>
                <a:cubicBezTo>
                  <a:pt x="11" y="21067"/>
                  <a:pt x="0" y="21087"/>
                  <a:pt x="0" y="21109"/>
                </a:cubicBezTo>
                <a:cubicBezTo>
                  <a:pt x="0" y="21381"/>
                  <a:pt x="242" y="21600"/>
                  <a:pt x="540" y="21600"/>
                </a:cubicBezTo>
                <a:lnTo>
                  <a:pt x="21060" y="21600"/>
                </a:lnTo>
                <a:cubicBezTo>
                  <a:pt x="21358" y="21600"/>
                  <a:pt x="21600" y="21381"/>
                  <a:pt x="21600" y="21109"/>
                </a:cubicBezTo>
                <a:cubicBezTo>
                  <a:pt x="21600" y="21087"/>
                  <a:pt x="21589" y="21067"/>
                  <a:pt x="21586" y="210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6" name="Shape 2816">
            <a:extLst>
              <a:ext uri="{FF2B5EF4-FFF2-40B4-BE49-F238E27FC236}">
                <a16:creationId xmlns:a16="http://schemas.microsoft.com/office/drawing/2014/main" id="{9A6FA06C-1DFB-6242-8ECF-B9F9ED6A4385}"/>
              </a:ext>
            </a:extLst>
          </p:cNvPr>
          <p:cNvSpPr/>
          <p:nvPr/>
        </p:nvSpPr>
        <p:spPr>
          <a:xfrm>
            <a:off x="7656572" y="1801438"/>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7" name="Shape 2817">
            <a:extLst>
              <a:ext uri="{FF2B5EF4-FFF2-40B4-BE49-F238E27FC236}">
                <a16:creationId xmlns:a16="http://schemas.microsoft.com/office/drawing/2014/main" id="{09C7F948-D5D8-E74A-A43C-8AAC57E2FB7D}"/>
              </a:ext>
            </a:extLst>
          </p:cNvPr>
          <p:cNvSpPr/>
          <p:nvPr/>
        </p:nvSpPr>
        <p:spPr>
          <a:xfrm>
            <a:off x="8094587" y="1822081"/>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8" name="Shape 2818">
            <a:extLst>
              <a:ext uri="{FF2B5EF4-FFF2-40B4-BE49-F238E27FC236}">
                <a16:creationId xmlns:a16="http://schemas.microsoft.com/office/drawing/2014/main" id="{CE73C52C-B188-E34D-BEE7-087DE0B2DA1D}"/>
              </a:ext>
            </a:extLst>
          </p:cNvPr>
          <p:cNvSpPr/>
          <p:nvPr/>
        </p:nvSpPr>
        <p:spPr>
          <a:xfrm>
            <a:off x="8528088" y="18117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9" name="Shape 2819">
            <a:extLst>
              <a:ext uri="{FF2B5EF4-FFF2-40B4-BE49-F238E27FC236}">
                <a16:creationId xmlns:a16="http://schemas.microsoft.com/office/drawing/2014/main" id="{9704D798-D07B-2541-A5AD-4BA226857926}"/>
              </a:ext>
            </a:extLst>
          </p:cNvPr>
          <p:cNvSpPr/>
          <p:nvPr/>
        </p:nvSpPr>
        <p:spPr>
          <a:xfrm>
            <a:off x="8961588" y="18117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79"/>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79"/>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0" name="Shape 2820">
            <a:extLst>
              <a:ext uri="{FF2B5EF4-FFF2-40B4-BE49-F238E27FC236}">
                <a16:creationId xmlns:a16="http://schemas.microsoft.com/office/drawing/2014/main" id="{21238DF4-DA7B-634B-9134-08E34E5F3948}"/>
              </a:ext>
            </a:extLst>
          </p:cNvPr>
          <p:cNvSpPr/>
          <p:nvPr/>
        </p:nvSpPr>
        <p:spPr>
          <a:xfrm>
            <a:off x="5061375" y="22452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2"/>
                  <a:pt x="10254" y="4577"/>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7"/>
                  <a:pt x="7364" y="2552"/>
                  <a:pt x="7364" y="2700"/>
                </a:cubicBezTo>
                <a:cubicBezTo>
                  <a:pt x="7364" y="2849"/>
                  <a:pt x="7419" y="2984"/>
                  <a:pt x="7507" y="30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1" name="Shape 2821">
            <a:extLst>
              <a:ext uri="{FF2B5EF4-FFF2-40B4-BE49-F238E27FC236}">
                <a16:creationId xmlns:a16="http://schemas.microsoft.com/office/drawing/2014/main" id="{068F3A4E-66A1-9447-9FA2-52DDCD818CEB}"/>
              </a:ext>
            </a:extLst>
          </p:cNvPr>
          <p:cNvSpPr/>
          <p:nvPr/>
        </p:nvSpPr>
        <p:spPr>
          <a:xfrm>
            <a:off x="5494876" y="2245260"/>
            <a:ext cx="226427" cy="206429"/>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7"/>
                  <a:pt x="11291" y="4712"/>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2"/>
                  <a:pt x="14181" y="2417"/>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2" name="Shape 2822">
            <a:extLst>
              <a:ext uri="{FF2B5EF4-FFF2-40B4-BE49-F238E27FC236}">
                <a16:creationId xmlns:a16="http://schemas.microsoft.com/office/drawing/2014/main" id="{760D14DB-B5D6-DB45-AF10-AA754C251F05}"/>
              </a:ext>
            </a:extLst>
          </p:cNvPr>
          <p:cNvSpPr/>
          <p:nvPr/>
        </p:nvSpPr>
        <p:spPr>
          <a:xfrm>
            <a:off x="5927731" y="2245260"/>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3" name="Shape 2823">
            <a:extLst>
              <a:ext uri="{FF2B5EF4-FFF2-40B4-BE49-F238E27FC236}">
                <a16:creationId xmlns:a16="http://schemas.microsoft.com/office/drawing/2014/main" id="{3FA6DCBF-A4DC-D549-A575-FA950A7656E2}"/>
              </a:ext>
            </a:extLst>
          </p:cNvPr>
          <p:cNvSpPr/>
          <p:nvPr/>
        </p:nvSpPr>
        <p:spPr>
          <a:xfrm>
            <a:off x="6361231" y="2260743"/>
            <a:ext cx="227072" cy="180625"/>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3"/>
                </a:lnTo>
                <a:lnTo>
                  <a:pt x="2969" y="21130"/>
                </a:lnTo>
                <a:cubicBezTo>
                  <a:pt x="3023" y="21398"/>
                  <a:pt x="3207" y="21600"/>
                  <a:pt x="3436" y="21600"/>
                </a:cubicBezTo>
                <a:lnTo>
                  <a:pt x="18164" y="21600"/>
                </a:lnTo>
                <a:cubicBezTo>
                  <a:pt x="18393" y="21600"/>
                  <a:pt x="18577" y="21398"/>
                  <a:pt x="18631" y="21130"/>
                </a:cubicBezTo>
                <a:lnTo>
                  <a:pt x="18640" y="21133"/>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4" name="Shape 2824">
            <a:extLst>
              <a:ext uri="{FF2B5EF4-FFF2-40B4-BE49-F238E27FC236}">
                <a16:creationId xmlns:a16="http://schemas.microsoft.com/office/drawing/2014/main" id="{C14B4BEA-5FED-4D4D-8A31-EB9396217F5E}"/>
              </a:ext>
            </a:extLst>
          </p:cNvPr>
          <p:cNvSpPr/>
          <p:nvPr/>
        </p:nvSpPr>
        <p:spPr>
          <a:xfrm>
            <a:off x="6794732" y="2234939"/>
            <a:ext cx="227072" cy="227072"/>
          </a:xfrm>
          <a:custGeom>
            <a:avLst/>
            <a:gdLst/>
            <a:ahLst/>
            <a:cxnLst>
              <a:cxn ang="0">
                <a:pos x="wd2" y="hd2"/>
              </a:cxn>
              <a:cxn ang="5400000">
                <a:pos x="wd2" y="hd2"/>
              </a:cxn>
              <a:cxn ang="10800000">
                <a:pos x="wd2" y="hd2"/>
              </a:cxn>
              <a:cxn ang="16200000">
                <a:pos x="wd2" y="hd2"/>
              </a:cxn>
            </a:cxnLst>
            <a:rect l="0" t="0" r="r" b="b"/>
            <a:pathLst>
              <a:path w="21600" h="21388" extrusionOk="0">
                <a:moveTo>
                  <a:pt x="10309" y="9720"/>
                </a:moveTo>
                <a:lnTo>
                  <a:pt x="9327" y="9720"/>
                </a:lnTo>
                <a:cubicBezTo>
                  <a:pt x="9056" y="9720"/>
                  <a:pt x="8836" y="9937"/>
                  <a:pt x="8836" y="10206"/>
                </a:cubicBezTo>
                <a:cubicBezTo>
                  <a:pt x="8836" y="10475"/>
                  <a:pt x="9056" y="10692"/>
                  <a:pt x="9327" y="10692"/>
                </a:cubicBezTo>
                <a:lnTo>
                  <a:pt x="10309" y="10692"/>
                </a:lnTo>
                <a:cubicBezTo>
                  <a:pt x="10580" y="10692"/>
                  <a:pt x="10800" y="10475"/>
                  <a:pt x="10800" y="10206"/>
                </a:cubicBezTo>
                <a:cubicBezTo>
                  <a:pt x="10800" y="9937"/>
                  <a:pt x="10580" y="9720"/>
                  <a:pt x="10309" y="9720"/>
                </a:cubicBezTo>
                <a:moveTo>
                  <a:pt x="13255" y="18471"/>
                </a:moveTo>
                <a:lnTo>
                  <a:pt x="12273" y="18471"/>
                </a:lnTo>
                <a:cubicBezTo>
                  <a:pt x="12002" y="18471"/>
                  <a:pt x="11782" y="18689"/>
                  <a:pt x="11782" y="18957"/>
                </a:cubicBezTo>
                <a:cubicBezTo>
                  <a:pt x="11782" y="19226"/>
                  <a:pt x="12002" y="19443"/>
                  <a:pt x="12273" y="19443"/>
                </a:cubicBezTo>
                <a:lnTo>
                  <a:pt x="13255" y="19443"/>
                </a:lnTo>
                <a:cubicBezTo>
                  <a:pt x="13525" y="19443"/>
                  <a:pt x="13745" y="19226"/>
                  <a:pt x="13745" y="18957"/>
                </a:cubicBezTo>
                <a:cubicBezTo>
                  <a:pt x="13745" y="18689"/>
                  <a:pt x="13525" y="18471"/>
                  <a:pt x="13255" y="18471"/>
                </a:cubicBezTo>
                <a:moveTo>
                  <a:pt x="10309" y="18471"/>
                </a:moveTo>
                <a:lnTo>
                  <a:pt x="9327" y="18471"/>
                </a:lnTo>
                <a:cubicBezTo>
                  <a:pt x="9056" y="18471"/>
                  <a:pt x="8836" y="18689"/>
                  <a:pt x="8836" y="18957"/>
                </a:cubicBezTo>
                <a:cubicBezTo>
                  <a:pt x="8836" y="19226"/>
                  <a:pt x="9056" y="19443"/>
                  <a:pt x="9327" y="19443"/>
                </a:cubicBezTo>
                <a:lnTo>
                  <a:pt x="10309" y="19443"/>
                </a:lnTo>
                <a:cubicBezTo>
                  <a:pt x="10580" y="19443"/>
                  <a:pt x="10800" y="19226"/>
                  <a:pt x="10800" y="18957"/>
                </a:cubicBezTo>
                <a:cubicBezTo>
                  <a:pt x="10800" y="18689"/>
                  <a:pt x="10580" y="18471"/>
                  <a:pt x="10309" y="18471"/>
                </a:cubicBezTo>
                <a:moveTo>
                  <a:pt x="20618" y="15554"/>
                </a:moveTo>
                <a:cubicBezTo>
                  <a:pt x="20618" y="16091"/>
                  <a:pt x="20178" y="16526"/>
                  <a:pt x="19636" y="16526"/>
                </a:cubicBezTo>
                <a:lnTo>
                  <a:pt x="16691" y="16526"/>
                </a:lnTo>
                <a:cubicBezTo>
                  <a:pt x="16149" y="16526"/>
                  <a:pt x="15709" y="16091"/>
                  <a:pt x="15709" y="15554"/>
                </a:cubicBezTo>
                <a:lnTo>
                  <a:pt x="15709" y="13609"/>
                </a:lnTo>
                <a:cubicBezTo>
                  <a:pt x="15709" y="13073"/>
                  <a:pt x="16149" y="12637"/>
                  <a:pt x="16691" y="12637"/>
                </a:cubicBezTo>
                <a:lnTo>
                  <a:pt x="19636" y="12637"/>
                </a:lnTo>
                <a:cubicBezTo>
                  <a:pt x="20178" y="12637"/>
                  <a:pt x="20618" y="13073"/>
                  <a:pt x="20618" y="13609"/>
                </a:cubicBezTo>
                <a:cubicBezTo>
                  <a:pt x="20618" y="13609"/>
                  <a:pt x="20618" y="15554"/>
                  <a:pt x="20618" y="15554"/>
                </a:cubicBezTo>
                <a:close/>
                <a:moveTo>
                  <a:pt x="18655" y="19443"/>
                </a:moveTo>
                <a:cubicBezTo>
                  <a:pt x="18655" y="19980"/>
                  <a:pt x="18215" y="20416"/>
                  <a:pt x="17673" y="20416"/>
                </a:cubicBezTo>
                <a:lnTo>
                  <a:pt x="1964" y="20416"/>
                </a:lnTo>
                <a:cubicBezTo>
                  <a:pt x="1422" y="20416"/>
                  <a:pt x="982" y="19980"/>
                  <a:pt x="982" y="19443"/>
                </a:cubicBezTo>
                <a:lnTo>
                  <a:pt x="982" y="9720"/>
                </a:lnTo>
                <a:cubicBezTo>
                  <a:pt x="982" y="9183"/>
                  <a:pt x="1422" y="8747"/>
                  <a:pt x="1964" y="8747"/>
                </a:cubicBezTo>
                <a:lnTo>
                  <a:pt x="17673" y="8747"/>
                </a:lnTo>
                <a:cubicBezTo>
                  <a:pt x="18215" y="8747"/>
                  <a:pt x="18655" y="9183"/>
                  <a:pt x="18655" y="9720"/>
                </a:cubicBezTo>
                <a:lnTo>
                  <a:pt x="18655" y="11664"/>
                </a:lnTo>
                <a:lnTo>
                  <a:pt x="16691" y="11664"/>
                </a:lnTo>
                <a:cubicBezTo>
                  <a:pt x="15606" y="11664"/>
                  <a:pt x="14727" y="12535"/>
                  <a:pt x="14727" y="13609"/>
                </a:cubicBezTo>
                <a:lnTo>
                  <a:pt x="14727" y="15554"/>
                </a:lnTo>
                <a:cubicBezTo>
                  <a:pt x="14727" y="16628"/>
                  <a:pt x="15606" y="17499"/>
                  <a:pt x="16691" y="17499"/>
                </a:cubicBezTo>
                <a:lnTo>
                  <a:pt x="18655" y="17499"/>
                </a:lnTo>
                <a:cubicBezTo>
                  <a:pt x="18655" y="17499"/>
                  <a:pt x="18655" y="19443"/>
                  <a:pt x="18655" y="19443"/>
                </a:cubicBezTo>
                <a:close/>
                <a:moveTo>
                  <a:pt x="982" y="7775"/>
                </a:moveTo>
                <a:cubicBezTo>
                  <a:pt x="982" y="7238"/>
                  <a:pt x="1422" y="6803"/>
                  <a:pt x="1964" y="6803"/>
                </a:cubicBezTo>
                <a:lnTo>
                  <a:pt x="2555" y="6803"/>
                </a:lnTo>
                <a:lnTo>
                  <a:pt x="2817" y="7775"/>
                </a:lnTo>
                <a:lnTo>
                  <a:pt x="1964" y="7775"/>
                </a:lnTo>
                <a:cubicBezTo>
                  <a:pt x="1604" y="7775"/>
                  <a:pt x="1271" y="7878"/>
                  <a:pt x="982" y="8045"/>
                </a:cubicBezTo>
                <a:cubicBezTo>
                  <a:pt x="982" y="8045"/>
                  <a:pt x="982" y="7775"/>
                  <a:pt x="982" y="7775"/>
                </a:cubicBezTo>
                <a:close/>
                <a:moveTo>
                  <a:pt x="3721" y="3600"/>
                </a:moveTo>
                <a:lnTo>
                  <a:pt x="13629" y="1005"/>
                </a:lnTo>
                <a:cubicBezTo>
                  <a:pt x="14152" y="866"/>
                  <a:pt x="14690" y="1174"/>
                  <a:pt x="14831" y="1693"/>
                </a:cubicBezTo>
                <a:lnTo>
                  <a:pt x="15085" y="2631"/>
                </a:lnTo>
                <a:lnTo>
                  <a:pt x="3281" y="5731"/>
                </a:lnTo>
                <a:lnTo>
                  <a:pt x="3026" y="4791"/>
                </a:lnTo>
                <a:cubicBezTo>
                  <a:pt x="2886" y="4272"/>
                  <a:pt x="3197" y="3739"/>
                  <a:pt x="3721" y="3600"/>
                </a:cubicBezTo>
                <a:moveTo>
                  <a:pt x="15847" y="5448"/>
                </a:moveTo>
                <a:lnTo>
                  <a:pt x="16476" y="7775"/>
                </a:lnTo>
                <a:lnTo>
                  <a:pt x="6989" y="7775"/>
                </a:lnTo>
                <a:cubicBezTo>
                  <a:pt x="6989" y="7775"/>
                  <a:pt x="15847" y="5448"/>
                  <a:pt x="15847" y="5448"/>
                </a:cubicBezTo>
                <a:close/>
                <a:moveTo>
                  <a:pt x="17673" y="6803"/>
                </a:moveTo>
                <a:cubicBezTo>
                  <a:pt x="18215" y="6803"/>
                  <a:pt x="18655" y="7238"/>
                  <a:pt x="18655" y="7775"/>
                </a:cubicBezTo>
                <a:lnTo>
                  <a:pt x="18655" y="8045"/>
                </a:lnTo>
                <a:cubicBezTo>
                  <a:pt x="18365" y="7878"/>
                  <a:pt x="18032" y="7775"/>
                  <a:pt x="17673" y="7775"/>
                </a:cubicBezTo>
                <a:lnTo>
                  <a:pt x="17493" y="7775"/>
                </a:lnTo>
                <a:lnTo>
                  <a:pt x="17230" y="6803"/>
                </a:lnTo>
                <a:cubicBezTo>
                  <a:pt x="17230" y="6803"/>
                  <a:pt x="17673" y="6803"/>
                  <a:pt x="17673" y="6803"/>
                </a:cubicBezTo>
                <a:close/>
                <a:moveTo>
                  <a:pt x="19636" y="11664"/>
                </a:moveTo>
                <a:lnTo>
                  <a:pt x="19636" y="7775"/>
                </a:lnTo>
                <a:cubicBezTo>
                  <a:pt x="19636" y="6701"/>
                  <a:pt x="18757" y="5830"/>
                  <a:pt x="17673" y="5830"/>
                </a:cubicBezTo>
                <a:lnTo>
                  <a:pt x="16967" y="5830"/>
                </a:lnTo>
                <a:lnTo>
                  <a:pt x="15779" y="1441"/>
                </a:lnTo>
                <a:cubicBezTo>
                  <a:pt x="15498" y="404"/>
                  <a:pt x="14422" y="-212"/>
                  <a:pt x="13374" y="66"/>
                </a:cubicBezTo>
                <a:lnTo>
                  <a:pt x="3467" y="2660"/>
                </a:lnTo>
                <a:cubicBezTo>
                  <a:pt x="2419" y="2939"/>
                  <a:pt x="1798" y="4005"/>
                  <a:pt x="2078" y="5042"/>
                </a:cubicBezTo>
                <a:lnTo>
                  <a:pt x="2291" y="5830"/>
                </a:lnTo>
                <a:lnTo>
                  <a:pt x="1964" y="5830"/>
                </a:lnTo>
                <a:cubicBezTo>
                  <a:pt x="879" y="5830"/>
                  <a:pt x="0" y="6701"/>
                  <a:pt x="0" y="7775"/>
                </a:cubicBezTo>
                <a:lnTo>
                  <a:pt x="0" y="19443"/>
                </a:lnTo>
                <a:cubicBezTo>
                  <a:pt x="0" y="20517"/>
                  <a:pt x="879" y="21388"/>
                  <a:pt x="1964" y="21388"/>
                </a:cubicBezTo>
                <a:lnTo>
                  <a:pt x="17673" y="21388"/>
                </a:lnTo>
                <a:cubicBezTo>
                  <a:pt x="18757" y="21388"/>
                  <a:pt x="19636" y="20517"/>
                  <a:pt x="19636" y="19443"/>
                </a:cubicBezTo>
                <a:lnTo>
                  <a:pt x="19636" y="17499"/>
                </a:lnTo>
                <a:cubicBezTo>
                  <a:pt x="20721" y="17499"/>
                  <a:pt x="21600" y="16628"/>
                  <a:pt x="21600" y="15554"/>
                </a:cubicBezTo>
                <a:lnTo>
                  <a:pt x="21600" y="13609"/>
                </a:lnTo>
                <a:cubicBezTo>
                  <a:pt x="21600" y="12535"/>
                  <a:pt x="20721" y="11664"/>
                  <a:pt x="19636" y="11664"/>
                </a:cubicBezTo>
                <a:moveTo>
                  <a:pt x="13255" y="9720"/>
                </a:moveTo>
                <a:lnTo>
                  <a:pt x="12273" y="9720"/>
                </a:lnTo>
                <a:cubicBezTo>
                  <a:pt x="12002" y="9720"/>
                  <a:pt x="11782" y="9937"/>
                  <a:pt x="11782" y="10206"/>
                </a:cubicBezTo>
                <a:cubicBezTo>
                  <a:pt x="11782" y="10475"/>
                  <a:pt x="12002" y="10692"/>
                  <a:pt x="12273" y="10692"/>
                </a:cubicBezTo>
                <a:lnTo>
                  <a:pt x="13255" y="10692"/>
                </a:lnTo>
                <a:cubicBezTo>
                  <a:pt x="13525" y="10692"/>
                  <a:pt x="13745" y="10475"/>
                  <a:pt x="13745" y="10206"/>
                </a:cubicBezTo>
                <a:cubicBezTo>
                  <a:pt x="13745" y="9937"/>
                  <a:pt x="13525" y="9720"/>
                  <a:pt x="13255" y="9720"/>
                </a:cubicBezTo>
                <a:moveTo>
                  <a:pt x="7364" y="9720"/>
                </a:moveTo>
                <a:lnTo>
                  <a:pt x="6382" y="9720"/>
                </a:lnTo>
                <a:cubicBezTo>
                  <a:pt x="6111" y="9720"/>
                  <a:pt x="5891" y="9937"/>
                  <a:pt x="5891" y="10206"/>
                </a:cubicBezTo>
                <a:cubicBezTo>
                  <a:pt x="5891" y="10475"/>
                  <a:pt x="6111" y="10692"/>
                  <a:pt x="6382" y="10692"/>
                </a:cubicBezTo>
                <a:lnTo>
                  <a:pt x="7364" y="10692"/>
                </a:lnTo>
                <a:cubicBezTo>
                  <a:pt x="7634" y="10692"/>
                  <a:pt x="7855" y="10475"/>
                  <a:pt x="7855" y="10206"/>
                </a:cubicBezTo>
                <a:cubicBezTo>
                  <a:pt x="7855" y="9937"/>
                  <a:pt x="7634" y="9720"/>
                  <a:pt x="7364" y="9720"/>
                </a:cubicBezTo>
                <a:moveTo>
                  <a:pt x="17182" y="14095"/>
                </a:moveTo>
                <a:cubicBezTo>
                  <a:pt x="16911" y="14095"/>
                  <a:pt x="16691" y="14313"/>
                  <a:pt x="16691" y="14581"/>
                </a:cubicBezTo>
                <a:cubicBezTo>
                  <a:pt x="16691" y="14850"/>
                  <a:pt x="16911" y="15068"/>
                  <a:pt x="17182" y="15068"/>
                </a:cubicBezTo>
                <a:cubicBezTo>
                  <a:pt x="17453" y="15068"/>
                  <a:pt x="17673" y="14850"/>
                  <a:pt x="17673" y="14581"/>
                </a:cubicBezTo>
                <a:cubicBezTo>
                  <a:pt x="17673" y="14313"/>
                  <a:pt x="17453" y="14095"/>
                  <a:pt x="17182" y="14095"/>
                </a:cubicBezTo>
                <a:moveTo>
                  <a:pt x="16200" y="18471"/>
                </a:moveTo>
                <a:lnTo>
                  <a:pt x="15218" y="18471"/>
                </a:lnTo>
                <a:cubicBezTo>
                  <a:pt x="14947" y="18471"/>
                  <a:pt x="14727" y="18689"/>
                  <a:pt x="14727" y="18957"/>
                </a:cubicBezTo>
                <a:cubicBezTo>
                  <a:pt x="14727" y="19226"/>
                  <a:pt x="14947" y="19443"/>
                  <a:pt x="15218" y="19443"/>
                </a:cubicBezTo>
                <a:lnTo>
                  <a:pt x="16200" y="19443"/>
                </a:lnTo>
                <a:cubicBezTo>
                  <a:pt x="16471" y="19443"/>
                  <a:pt x="16691" y="19226"/>
                  <a:pt x="16691" y="18957"/>
                </a:cubicBezTo>
                <a:cubicBezTo>
                  <a:pt x="16691" y="18689"/>
                  <a:pt x="16471" y="18471"/>
                  <a:pt x="16200" y="18471"/>
                </a:cubicBezTo>
                <a:moveTo>
                  <a:pt x="15218" y="10692"/>
                </a:moveTo>
                <a:lnTo>
                  <a:pt x="16200" y="10692"/>
                </a:lnTo>
                <a:cubicBezTo>
                  <a:pt x="16471" y="10692"/>
                  <a:pt x="16691" y="10475"/>
                  <a:pt x="16691" y="10206"/>
                </a:cubicBezTo>
                <a:cubicBezTo>
                  <a:pt x="16691" y="9937"/>
                  <a:pt x="16471" y="9720"/>
                  <a:pt x="16200" y="9720"/>
                </a:cubicBezTo>
                <a:lnTo>
                  <a:pt x="15218" y="9720"/>
                </a:lnTo>
                <a:cubicBezTo>
                  <a:pt x="14947" y="9720"/>
                  <a:pt x="14727" y="9937"/>
                  <a:pt x="14727" y="10206"/>
                </a:cubicBezTo>
                <a:cubicBezTo>
                  <a:pt x="14727" y="10475"/>
                  <a:pt x="14947" y="10692"/>
                  <a:pt x="15218" y="10692"/>
                </a:cubicBezTo>
                <a:moveTo>
                  <a:pt x="4418" y="18471"/>
                </a:moveTo>
                <a:lnTo>
                  <a:pt x="3436" y="18471"/>
                </a:lnTo>
                <a:cubicBezTo>
                  <a:pt x="3166" y="18471"/>
                  <a:pt x="2945" y="18689"/>
                  <a:pt x="2945" y="18957"/>
                </a:cubicBezTo>
                <a:cubicBezTo>
                  <a:pt x="2945" y="19226"/>
                  <a:pt x="3166" y="19443"/>
                  <a:pt x="3436" y="19443"/>
                </a:cubicBezTo>
                <a:lnTo>
                  <a:pt x="4418" y="19443"/>
                </a:lnTo>
                <a:cubicBezTo>
                  <a:pt x="4689" y="19443"/>
                  <a:pt x="4909" y="19226"/>
                  <a:pt x="4909" y="18957"/>
                </a:cubicBezTo>
                <a:cubicBezTo>
                  <a:pt x="4909" y="18689"/>
                  <a:pt x="4689" y="18471"/>
                  <a:pt x="4418" y="18471"/>
                </a:cubicBezTo>
                <a:moveTo>
                  <a:pt x="7364" y="18471"/>
                </a:moveTo>
                <a:lnTo>
                  <a:pt x="6382" y="18471"/>
                </a:lnTo>
                <a:cubicBezTo>
                  <a:pt x="6111" y="18471"/>
                  <a:pt x="5891" y="18689"/>
                  <a:pt x="5891" y="18957"/>
                </a:cubicBezTo>
                <a:cubicBezTo>
                  <a:pt x="5891" y="19226"/>
                  <a:pt x="6111" y="19443"/>
                  <a:pt x="6382" y="19443"/>
                </a:cubicBezTo>
                <a:lnTo>
                  <a:pt x="7364" y="19443"/>
                </a:lnTo>
                <a:cubicBezTo>
                  <a:pt x="7634" y="19443"/>
                  <a:pt x="7855" y="19226"/>
                  <a:pt x="7855" y="18957"/>
                </a:cubicBezTo>
                <a:cubicBezTo>
                  <a:pt x="7855" y="18689"/>
                  <a:pt x="7634" y="18471"/>
                  <a:pt x="7364" y="18471"/>
                </a:cubicBezTo>
                <a:moveTo>
                  <a:pt x="4418" y="9720"/>
                </a:moveTo>
                <a:lnTo>
                  <a:pt x="3436" y="9720"/>
                </a:lnTo>
                <a:cubicBezTo>
                  <a:pt x="3166" y="9720"/>
                  <a:pt x="2945" y="9937"/>
                  <a:pt x="2945" y="10206"/>
                </a:cubicBezTo>
                <a:cubicBezTo>
                  <a:pt x="2945" y="10475"/>
                  <a:pt x="3166" y="10692"/>
                  <a:pt x="3436" y="10692"/>
                </a:cubicBezTo>
                <a:lnTo>
                  <a:pt x="4418" y="10692"/>
                </a:lnTo>
                <a:cubicBezTo>
                  <a:pt x="4689" y="10692"/>
                  <a:pt x="4909" y="10475"/>
                  <a:pt x="4909" y="10206"/>
                </a:cubicBezTo>
                <a:cubicBezTo>
                  <a:pt x="4909" y="9937"/>
                  <a:pt x="4689" y="9720"/>
                  <a:pt x="4418" y="972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5" name="Shape 2825">
            <a:extLst>
              <a:ext uri="{FF2B5EF4-FFF2-40B4-BE49-F238E27FC236}">
                <a16:creationId xmlns:a16="http://schemas.microsoft.com/office/drawing/2014/main" id="{E7AF7D4D-51DB-5048-918B-1540768C2106}"/>
              </a:ext>
            </a:extLst>
          </p:cNvPr>
          <p:cNvSpPr/>
          <p:nvPr/>
        </p:nvSpPr>
        <p:spPr>
          <a:xfrm>
            <a:off x="7228232" y="2265903"/>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5"/>
                </a:lnTo>
                <a:cubicBezTo>
                  <a:pt x="18365" y="2842"/>
                  <a:pt x="18032" y="2700"/>
                  <a:pt x="17673" y="2700"/>
                </a:cubicBezTo>
                <a:lnTo>
                  <a:pt x="1964" y="2700"/>
                </a:lnTo>
                <a:cubicBezTo>
                  <a:pt x="1604" y="2700"/>
                  <a:pt x="1271" y="2842"/>
                  <a:pt x="982" y="3075"/>
                </a:cubicBezTo>
                <a:cubicBezTo>
                  <a:pt x="982" y="3075"/>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6" name="Shape 2826">
            <a:extLst>
              <a:ext uri="{FF2B5EF4-FFF2-40B4-BE49-F238E27FC236}">
                <a16:creationId xmlns:a16="http://schemas.microsoft.com/office/drawing/2014/main" id="{22550EB1-9863-964A-A55E-A5EBD4D1B751}"/>
              </a:ext>
            </a:extLst>
          </p:cNvPr>
          <p:cNvSpPr/>
          <p:nvPr/>
        </p:nvSpPr>
        <p:spPr>
          <a:xfrm>
            <a:off x="7661732" y="225558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2"/>
                  <a:pt x="8836" y="18603"/>
                </a:cubicBezTo>
                <a:cubicBezTo>
                  <a:pt x="8836" y="18935"/>
                  <a:pt x="9056" y="19202"/>
                  <a:pt x="9327" y="19202"/>
                </a:cubicBezTo>
                <a:lnTo>
                  <a:pt x="10309" y="19202"/>
                </a:lnTo>
                <a:cubicBezTo>
                  <a:pt x="10580" y="19202"/>
                  <a:pt x="10800" y="18935"/>
                  <a:pt x="10800" y="18603"/>
                </a:cubicBezTo>
                <a:cubicBezTo>
                  <a:pt x="10800" y="18272"/>
                  <a:pt x="10580" y="18004"/>
                  <a:pt x="10309" y="18004"/>
                </a:cubicBezTo>
                <a:moveTo>
                  <a:pt x="13255" y="18004"/>
                </a:moveTo>
                <a:lnTo>
                  <a:pt x="12273" y="18004"/>
                </a:lnTo>
                <a:cubicBezTo>
                  <a:pt x="12001" y="18004"/>
                  <a:pt x="11782" y="18272"/>
                  <a:pt x="11782" y="18603"/>
                </a:cubicBezTo>
                <a:cubicBezTo>
                  <a:pt x="11782" y="18935"/>
                  <a:pt x="12001" y="19202"/>
                  <a:pt x="12273" y="19202"/>
                </a:cubicBezTo>
                <a:lnTo>
                  <a:pt x="13255" y="19202"/>
                </a:lnTo>
                <a:cubicBezTo>
                  <a:pt x="13526" y="19202"/>
                  <a:pt x="13745" y="18935"/>
                  <a:pt x="13745" y="18603"/>
                </a:cubicBezTo>
                <a:cubicBezTo>
                  <a:pt x="13745" y="18272"/>
                  <a:pt x="13526" y="18004"/>
                  <a:pt x="13255" y="18004"/>
                </a:cubicBezTo>
                <a:moveTo>
                  <a:pt x="20618" y="14407"/>
                </a:moveTo>
                <a:cubicBezTo>
                  <a:pt x="20618" y="15069"/>
                  <a:pt x="20178" y="15606"/>
                  <a:pt x="19636" y="15606"/>
                </a:cubicBezTo>
                <a:lnTo>
                  <a:pt x="16691" y="15606"/>
                </a:lnTo>
                <a:cubicBezTo>
                  <a:pt x="16148" y="15606"/>
                  <a:pt x="15709" y="15069"/>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8"/>
                  <a:pt x="1963" y="3618"/>
                </a:cubicBezTo>
                <a:lnTo>
                  <a:pt x="1692" y="4850"/>
                </a:lnTo>
                <a:cubicBezTo>
                  <a:pt x="1436" y="4894"/>
                  <a:pt x="1197" y="4996"/>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2"/>
                </a:moveTo>
                <a:lnTo>
                  <a:pt x="16982" y="4654"/>
                </a:lnTo>
                <a:lnTo>
                  <a:pt x="12560" y="3208"/>
                </a:lnTo>
                <a:cubicBezTo>
                  <a:pt x="12560" y="3208"/>
                  <a:pt x="16776" y="2582"/>
                  <a:pt x="16776" y="2582"/>
                </a:cubicBezTo>
                <a:close/>
                <a:moveTo>
                  <a:pt x="18655" y="4816"/>
                </a:moveTo>
                <a:lnTo>
                  <a:pt x="18655" y="5149"/>
                </a:lnTo>
                <a:cubicBezTo>
                  <a:pt x="18453" y="5005"/>
                  <a:pt x="18231" y="4904"/>
                  <a:pt x="17992" y="4856"/>
                </a:cubicBezTo>
                <a:lnTo>
                  <a:pt x="17871" y="3642"/>
                </a:lnTo>
                <a:cubicBezTo>
                  <a:pt x="18318" y="3754"/>
                  <a:pt x="18655" y="4237"/>
                  <a:pt x="18655" y="4816"/>
                </a:cubicBezTo>
                <a:moveTo>
                  <a:pt x="19636" y="9612"/>
                </a:moveTo>
                <a:lnTo>
                  <a:pt x="19636" y="4816"/>
                </a:lnTo>
                <a:cubicBezTo>
                  <a:pt x="19636" y="3525"/>
                  <a:pt x="18798" y="2479"/>
                  <a:pt x="17750" y="2428"/>
                </a:cubicBezTo>
                <a:lnTo>
                  <a:pt x="17633" y="1247"/>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2"/>
                  <a:pt x="14727" y="18603"/>
                </a:cubicBezTo>
                <a:cubicBezTo>
                  <a:pt x="14727" y="18935"/>
                  <a:pt x="14947" y="19202"/>
                  <a:pt x="15218" y="19202"/>
                </a:cubicBezTo>
                <a:lnTo>
                  <a:pt x="16200" y="19202"/>
                </a:lnTo>
                <a:cubicBezTo>
                  <a:pt x="16471" y="19202"/>
                  <a:pt x="16691" y="18935"/>
                  <a:pt x="16691" y="18603"/>
                </a:cubicBezTo>
                <a:cubicBezTo>
                  <a:pt x="16691" y="18272"/>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2"/>
                  <a:pt x="5891" y="18603"/>
                </a:cubicBezTo>
                <a:cubicBezTo>
                  <a:pt x="5891" y="18935"/>
                  <a:pt x="6110" y="19202"/>
                  <a:pt x="6382" y="19202"/>
                </a:cubicBezTo>
                <a:lnTo>
                  <a:pt x="7364" y="19202"/>
                </a:lnTo>
                <a:cubicBezTo>
                  <a:pt x="7635" y="19202"/>
                  <a:pt x="7855" y="18935"/>
                  <a:pt x="7855" y="18603"/>
                </a:cubicBezTo>
                <a:cubicBezTo>
                  <a:pt x="7855" y="18272"/>
                  <a:pt x="7635" y="18004"/>
                  <a:pt x="7364" y="18004"/>
                </a:cubicBezTo>
                <a:moveTo>
                  <a:pt x="4418" y="18004"/>
                </a:moveTo>
                <a:lnTo>
                  <a:pt x="3436" y="18004"/>
                </a:lnTo>
                <a:cubicBezTo>
                  <a:pt x="3165" y="18004"/>
                  <a:pt x="2945" y="18272"/>
                  <a:pt x="2945" y="18603"/>
                </a:cubicBezTo>
                <a:cubicBezTo>
                  <a:pt x="2945" y="18935"/>
                  <a:pt x="3165" y="19202"/>
                  <a:pt x="3436" y="19202"/>
                </a:cubicBezTo>
                <a:lnTo>
                  <a:pt x="4418" y="19202"/>
                </a:lnTo>
                <a:cubicBezTo>
                  <a:pt x="4690" y="19202"/>
                  <a:pt x="4909" y="18935"/>
                  <a:pt x="4909" y="18603"/>
                </a:cubicBezTo>
                <a:cubicBezTo>
                  <a:pt x="4909" y="18272"/>
                  <a:pt x="4690" y="18004"/>
                  <a:pt x="4418" y="1800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7" name="Shape 2827">
            <a:extLst>
              <a:ext uri="{FF2B5EF4-FFF2-40B4-BE49-F238E27FC236}">
                <a16:creationId xmlns:a16="http://schemas.microsoft.com/office/drawing/2014/main" id="{8E9E69E5-A4DA-7144-9881-859873F67016}"/>
              </a:ext>
            </a:extLst>
          </p:cNvPr>
          <p:cNvSpPr/>
          <p:nvPr/>
        </p:nvSpPr>
        <p:spPr>
          <a:xfrm>
            <a:off x="8125552" y="2234939"/>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8" name="Shape 2828">
            <a:extLst>
              <a:ext uri="{FF2B5EF4-FFF2-40B4-BE49-F238E27FC236}">
                <a16:creationId xmlns:a16="http://schemas.microsoft.com/office/drawing/2014/main" id="{621EB0B7-EF3F-9F4D-B91F-52F7193DD313}"/>
              </a:ext>
            </a:extLst>
          </p:cNvPr>
          <p:cNvSpPr/>
          <p:nvPr/>
        </p:nvSpPr>
        <p:spPr>
          <a:xfrm>
            <a:off x="8548731" y="223493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0"/>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599"/>
                  <a:pt x="20834" y="18655"/>
                  <a:pt x="21000" y="18655"/>
                </a:cubicBezTo>
                <a:cubicBezTo>
                  <a:pt x="21332" y="18655"/>
                  <a:pt x="21600" y="18435"/>
                  <a:pt x="21600" y="18164"/>
                </a:cubicBezTo>
                <a:lnTo>
                  <a:pt x="21600" y="491"/>
                </a:lnTo>
                <a:cubicBezTo>
                  <a:pt x="21600" y="220"/>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9" name="Shape 2829">
            <a:extLst>
              <a:ext uri="{FF2B5EF4-FFF2-40B4-BE49-F238E27FC236}">
                <a16:creationId xmlns:a16="http://schemas.microsoft.com/office/drawing/2014/main" id="{8407248E-6A86-204F-8814-6F0D321FFC6F}"/>
              </a:ext>
            </a:extLst>
          </p:cNvPr>
          <p:cNvSpPr/>
          <p:nvPr/>
        </p:nvSpPr>
        <p:spPr>
          <a:xfrm>
            <a:off x="8961588" y="223493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6"/>
                  <a:pt x="9987" y="13745"/>
                  <a:pt x="10800" y="13745"/>
                </a:cubicBezTo>
                <a:cubicBezTo>
                  <a:pt x="11613" y="13745"/>
                  <a:pt x="12273" y="13086"/>
                  <a:pt x="12273" y="12273"/>
                </a:cubicBezTo>
                <a:cubicBezTo>
                  <a:pt x="12273" y="11460"/>
                  <a:pt x="11613" y="10800"/>
                  <a:pt x="10800" y="10800"/>
                </a:cubicBezTo>
                <a:moveTo>
                  <a:pt x="20469" y="11563"/>
                </a:moveTo>
                <a:lnTo>
                  <a:pt x="19745" y="13686"/>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0"/>
                </a:moveTo>
                <a:cubicBezTo>
                  <a:pt x="17636" y="19861"/>
                  <a:pt x="17438" y="20618"/>
                  <a:pt x="16691" y="20618"/>
                </a:cubicBezTo>
                <a:lnTo>
                  <a:pt x="4909" y="20618"/>
                </a:lnTo>
                <a:cubicBezTo>
                  <a:pt x="4169" y="20618"/>
                  <a:pt x="3960" y="19860"/>
                  <a:pt x="3960" y="19860"/>
                </a:cubicBezTo>
                <a:lnTo>
                  <a:pt x="2196" y="14687"/>
                </a:lnTo>
                <a:cubicBezTo>
                  <a:pt x="4567" y="15928"/>
                  <a:pt x="7651" y="16691"/>
                  <a:pt x="11045" y="16691"/>
                </a:cubicBezTo>
                <a:cubicBezTo>
                  <a:pt x="14163" y="16691"/>
                  <a:pt x="17019" y="16046"/>
                  <a:pt x="19304" y="14981"/>
                </a:cubicBezTo>
                <a:cubicBezTo>
                  <a:pt x="19304" y="14981"/>
                  <a:pt x="17640" y="19860"/>
                  <a:pt x="17640" y="19860"/>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4"/>
                  <a:pt x="21600" y="11126"/>
                  <a:pt x="21600" y="10800"/>
                </a:cubicBezTo>
                <a:cubicBezTo>
                  <a:pt x="21600" y="9174"/>
                  <a:pt x="20281" y="7855"/>
                  <a:pt x="18655" y="78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0" name="Shape 2830">
            <a:extLst>
              <a:ext uri="{FF2B5EF4-FFF2-40B4-BE49-F238E27FC236}">
                <a16:creationId xmlns:a16="http://schemas.microsoft.com/office/drawing/2014/main" id="{EA90E4D4-4E2A-BA40-809B-C3F6FA429D64}"/>
              </a:ext>
            </a:extLst>
          </p:cNvPr>
          <p:cNvSpPr>
            <a:spLocks noChangeArrowheads="1"/>
          </p:cNvSpPr>
          <p:nvPr/>
        </p:nvSpPr>
        <p:spPr bwMode="auto">
          <a:xfrm>
            <a:off x="4446605" y="1366554"/>
            <a:ext cx="879247" cy="21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5478" tIns="15478" rIns="15478" bIns="15478" anchor="ctr">
            <a:spAutoFit/>
          </a:bodyPr>
          <a:lstStyle>
            <a:lvl1pPr algn="l">
              <a:defRPr sz="3000" b="1" cap="none" spc="-90">
                <a:solidFill>
                  <a:srgbClr val="1C1D21"/>
                </a:solidFill>
                <a:latin typeface="+mj-lt"/>
                <a:ea typeface="+mj-ea"/>
                <a:cs typeface="+mj-cs"/>
                <a:sym typeface="Karla"/>
              </a:defRPr>
            </a:lvl1pPr>
          </a:lstStyle>
          <a:p>
            <a:pPr defTabSz="743076" fontAlgn="auto">
              <a:spcBef>
                <a:spcPts val="0"/>
              </a:spcBef>
              <a:spcAft>
                <a:spcPts val="0"/>
              </a:spcAft>
              <a:defRPr/>
            </a:pPr>
            <a:r>
              <a:rPr sz="1219">
                <a:latin typeface="Arial" charset="0"/>
              </a:rPr>
              <a:t>E-Commerce</a:t>
            </a:r>
          </a:p>
        </p:txBody>
      </p:sp>
      <p:sp>
        <p:nvSpPr>
          <p:cNvPr id="2831" name="Shape 2831">
            <a:extLst>
              <a:ext uri="{FF2B5EF4-FFF2-40B4-BE49-F238E27FC236}">
                <a16:creationId xmlns:a16="http://schemas.microsoft.com/office/drawing/2014/main" id="{494770F0-70A6-0443-82A7-5B87FC4A1639}"/>
              </a:ext>
            </a:extLst>
          </p:cNvPr>
          <p:cNvSpPr/>
          <p:nvPr/>
        </p:nvSpPr>
        <p:spPr>
          <a:xfrm>
            <a:off x="745724" y="3349654"/>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moveTo>
                  <a:pt x="5400" y="12764"/>
                </a:moveTo>
                <a:cubicBezTo>
                  <a:pt x="5028" y="12764"/>
                  <a:pt x="4725" y="12983"/>
                  <a:pt x="4725" y="13255"/>
                </a:cubicBezTo>
                <a:cubicBezTo>
                  <a:pt x="4725" y="13390"/>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0"/>
                  <a:pt x="16875" y="13255"/>
                </a:cubicBezTo>
                <a:cubicBezTo>
                  <a:pt x="16875" y="12983"/>
                  <a:pt x="16572" y="12764"/>
                  <a:pt x="16200" y="12764"/>
                </a:cubicBezTo>
                <a:cubicBezTo>
                  <a:pt x="16014" y="12764"/>
                  <a:pt x="15845" y="12819"/>
                  <a:pt x="15723" y="12907"/>
                </a:cubicBezTo>
                <a:lnTo>
                  <a:pt x="11475" y="15997"/>
                </a:lnTo>
                <a:lnTo>
                  <a:pt x="11475" y="491"/>
                </a:lnTo>
                <a:cubicBezTo>
                  <a:pt x="11475" y="220"/>
                  <a:pt x="11172" y="0"/>
                  <a:pt x="10800" y="0"/>
                </a:cubicBezTo>
                <a:cubicBezTo>
                  <a:pt x="10428" y="0"/>
                  <a:pt x="10125" y="220"/>
                  <a:pt x="10125" y="491"/>
                </a:cubicBezTo>
                <a:lnTo>
                  <a:pt x="10125" y="15997"/>
                </a:lnTo>
                <a:lnTo>
                  <a:pt x="5877" y="12907"/>
                </a:lnTo>
                <a:cubicBezTo>
                  <a:pt x="5755" y="12819"/>
                  <a:pt x="5586" y="12764"/>
                  <a:pt x="5400" y="127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2" name="Shape 2832">
            <a:extLst>
              <a:ext uri="{FF2B5EF4-FFF2-40B4-BE49-F238E27FC236}">
                <a16:creationId xmlns:a16="http://schemas.microsoft.com/office/drawing/2014/main" id="{31BD217D-18AD-D44B-B2D7-6479C5528428}"/>
              </a:ext>
            </a:extLst>
          </p:cNvPr>
          <p:cNvSpPr/>
          <p:nvPr/>
        </p:nvSpPr>
        <p:spPr>
          <a:xfrm>
            <a:off x="1179225" y="3349654"/>
            <a:ext cx="164498" cy="227072"/>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5"/>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5"/>
                  <a:pt x="16014" y="4909"/>
                  <a:pt x="16200" y="4909"/>
                </a:cubicBezTo>
                <a:cubicBezTo>
                  <a:pt x="16572" y="4909"/>
                  <a:pt x="16875" y="4690"/>
                  <a:pt x="16875" y="4418"/>
                </a:cubicBezTo>
                <a:cubicBezTo>
                  <a:pt x="16875" y="4283"/>
                  <a:pt x="16800" y="4161"/>
                  <a:pt x="16677" y="4071"/>
                </a:cubicBezTo>
                <a:lnTo>
                  <a:pt x="11277" y="144"/>
                </a:lnTo>
                <a:cubicBezTo>
                  <a:pt x="11155" y="55"/>
                  <a:pt x="10986" y="0"/>
                  <a:pt x="10800" y="0"/>
                </a:cubicBezTo>
                <a:cubicBezTo>
                  <a:pt x="10614" y="0"/>
                  <a:pt x="10445" y="55"/>
                  <a:pt x="10323" y="144"/>
                </a:cubicBezTo>
                <a:lnTo>
                  <a:pt x="4923" y="4071"/>
                </a:lnTo>
                <a:cubicBezTo>
                  <a:pt x="4800" y="4161"/>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3" name="Shape 2833">
            <a:extLst>
              <a:ext uri="{FF2B5EF4-FFF2-40B4-BE49-F238E27FC236}">
                <a16:creationId xmlns:a16="http://schemas.microsoft.com/office/drawing/2014/main" id="{DB563E35-10C6-D141-9052-8C58FC657C90}"/>
              </a:ext>
            </a:extLst>
          </p:cNvPr>
          <p:cNvSpPr/>
          <p:nvPr/>
        </p:nvSpPr>
        <p:spPr>
          <a:xfrm>
            <a:off x="1581115"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4" name="Shape 2834">
            <a:extLst>
              <a:ext uri="{FF2B5EF4-FFF2-40B4-BE49-F238E27FC236}">
                <a16:creationId xmlns:a16="http://schemas.microsoft.com/office/drawing/2014/main" id="{4D99D442-E233-C240-9ABF-0C5DB3C3390F}"/>
              </a:ext>
            </a:extLst>
          </p:cNvPr>
          <p:cNvSpPr/>
          <p:nvPr/>
        </p:nvSpPr>
        <p:spPr>
          <a:xfrm>
            <a:off x="2014616"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5" name="Shape 2835">
            <a:extLst>
              <a:ext uri="{FF2B5EF4-FFF2-40B4-BE49-F238E27FC236}">
                <a16:creationId xmlns:a16="http://schemas.microsoft.com/office/drawing/2014/main" id="{57186640-73A9-D140-80DD-2F36762BC53D}"/>
              </a:ext>
            </a:extLst>
          </p:cNvPr>
          <p:cNvSpPr/>
          <p:nvPr/>
        </p:nvSpPr>
        <p:spPr>
          <a:xfrm>
            <a:off x="2448116"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6" name="Shape 2836">
            <a:extLst>
              <a:ext uri="{FF2B5EF4-FFF2-40B4-BE49-F238E27FC236}">
                <a16:creationId xmlns:a16="http://schemas.microsoft.com/office/drawing/2014/main" id="{69B5B9DD-B076-A349-89DE-DC844EB11165}"/>
              </a:ext>
            </a:extLst>
          </p:cNvPr>
          <p:cNvSpPr/>
          <p:nvPr/>
        </p:nvSpPr>
        <p:spPr>
          <a:xfrm>
            <a:off x="2881616" y="3380618"/>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7" name="Shape 2837">
            <a:extLst>
              <a:ext uri="{FF2B5EF4-FFF2-40B4-BE49-F238E27FC236}">
                <a16:creationId xmlns:a16="http://schemas.microsoft.com/office/drawing/2014/main" id="{8B7FEA7E-7971-5B49-90F5-0812A75C4C51}"/>
              </a:ext>
            </a:extLst>
          </p:cNvPr>
          <p:cNvSpPr/>
          <p:nvPr/>
        </p:nvSpPr>
        <p:spPr>
          <a:xfrm>
            <a:off x="3315117" y="3375458"/>
            <a:ext cx="227072" cy="175464"/>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8" name="Shape 2838">
            <a:extLst>
              <a:ext uri="{FF2B5EF4-FFF2-40B4-BE49-F238E27FC236}">
                <a16:creationId xmlns:a16="http://schemas.microsoft.com/office/drawing/2014/main" id="{5309DE44-5CFB-FA4B-9232-F1B8A0A357A1}"/>
              </a:ext>
            </a:extLst>
          </p:cNvPr>
          <p:cNvSpPr/>
          <p:nvPr/>
        </p:nvSpPr>
        <p:spPr>
          <a:xfrm>
            <a:off x="3748618" y="3370297"/>
            <a:ext cx="226426" cy="18578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9" name="Shape 2839">
            <a:extLst>
              <a:ext uri="{FF2B5EF4-FFF2-40B4-BE49-F238E27FC236}">
                <a16:creationId xmlns:a16="http://schemas.microsoft.com/office/drawing/2014/main" id="{08E0351D-DC85-134B-AE1D-078715A52441}"/>
              </a:ext>
            </a:extLst>
          </p:cNvPr>
          <p:cNvSpPr/>
          <p:nvPr/>
        </p:nvSpPr>
        <p:spPr>
          <a:xfrm>
            <a:off x="4181472" y="3359975"/>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0" name="Shape 2840">
            <a:extLst>
              <a:ext uri="{FF2B5EF4-FFF2-40B4-BE49-F238E27FC236}">
                <a16:creationId xmlns:a16="http://schemas.microsoft.com/office/drawing/2014/main" id="{DD4A2752-E7F3-0A40-B5D2-44A0426CFA2C}"/>
              </a:ext>
            </a:extLst>
          </p:cNvPr>
          <p:cNvSpPr/>
          <p:nvPr/>
        </p:nvSpPr>
        <p:spPr>
          <a:xfrm>
            <a:off x="4614973" y="3359975"/>
            <a:ext cx="227072" cy="206429"/>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1" name="Shape 2841">
            <a:extLst>
              <a:ext uri="{FF2B5EF4-FFF2-40B4-BE49-F238E27FC236}">
                <a16:creationId xmlns:a16="http://schemas.microsoft.com/office/drawing/2014/main" id="{DA93CABD-AA53-0B40-97E2-AC670B2BAF92}"/>
              </a:ext>
            </a:extLst>
          </p:cNvPr>
          <p:cNvSpPr/>
          <p:nvPr/>
        </p:nvSpPr>
        <p:spPr>
          <a:xfrm>
            <a:off x="714759" y="380315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2" name="Shape 2842">
            <a:extLst>
              <a:ext uri="{FF2B5EF4-FFF2-40B4-BE49-F238E27FC236}">
                <a16:creationId xmlns:a16="http://schemas.microsoft.com/office/drawing/2014/main" id="{62A2F530-4DAA-724A-867D-448EA2176F2B}"/>
              </a:ext>
            </a:extLst>
          </p:cNvPr>
          <p:cNvSpPr/>
          <p:nvPr/>
        </p:nvSpPr>
        <p:spPr>
          <a:xfrm>
            <a:off x="1148260" y="3782509"/>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7" y="6873"/>
                </a:lnTo>
                <a:cubicBezTo>
                  <a:pt x="7149" y="8810"/>
                  <a:pt x="8798" y="10309"/>
                  <a:pt x="10800" y="10309"/>
                </a:cubicBezTo>
                <a:cubicBezTo>
                  <a:pt x="12802" y="10309"/>
                  <a:pt x="14451" y="8810"/>
                  <a:pt x="14693" y="6873"/>
                </a:cubicBezTo>
                <a:lnTo>
                  <a:pt x="20618" y="6873"/>
                </a:lnTo>
                <a:cubicBezTo>
                  <a:pt x="20618" y="6873"/>
                  <a:pt x="20618" y="11782"/>
                  <a:pt x="20618" y="11782"/>
                </a:cubicBezTo>
                <a:close/>
                <a:moveTo>
                  <a:pt x="20264" y="14727"/>
                </a:moveTo>
                <a:lnTo>
                  <a:pt x="14236" y="14727"/>
                </a:lnTo>
                <a:cubicBezTo>
                  <a:pt x="13966" y="14727"/>
                  <a:pt x="13745" y="14947"/>
                  <a:pt x="13745" y="15218"/>
                </a:cubicBezTo>
                <a:cubicBezTo>
                  <a:pt x="13745" y="16845"/>
                  <a:pt x="12427" y="18164"/>
                  <a:pt x="10800" y="18164"/>
                </a:cubicBezTo>
                <a:cubicBezTo>
                  <a:pt x="9173" y="18164"/>
                  <a:pt x="7855" y="16845"/>
                  <a:pt x="7855" y="15218"/>
                </a:cubicBezTo>
                <a:cubicBezTo>
                  <a:pt x="7855" y="14947"/>
                  <a:pt x="7634" y="14727"/>
                  <a:pt x="7364" y="14727"/>
                </a:cubicBezTo>
                <a:lnTo>
                  <a:pt x="1336" y="14727"/>
                </a:lnTo>
                <a:lnTo>
                  <a:pt x="2682" y="12764"/>
                </a:lnTo>
                <a:lnTo>
                  <a:pt x="18918" y="12764"/>
                </a:lnTo>
                <a:cubicBezTo>
                  <a:pt x="18918" y="12764"/>
                  <a:pt x="20264" y="14727"/>
                  <a:pt x="20264" y="14727"/>
                </a:cubicBezTo>
                <a:close/>
                <a:moveTo>
                  <a:pt x="20618" y="20618"/>
                </a:moveTo>
                <a:lnTo>
                  <a:pt x="982" y="20618"/>
                </a:lnTo>
                <a:lnTo>
                  <a:pt x="982" y="15709"/>
                </a:lnTo>
                <a:lnTo>
                  <a:pt x="6907" y="15709"/>
                </a:lnTo>
                <a:cubicBezTo>
                  <a:pt x="7149" y="17646"/>
                  <a:pt x="8798" y="19145"/>
                  <a:pt x="10800" y="19145"/>
                </a:cubicBezTo>
                <a:cubicBezTo>
                  <a:pt x="12802" y="19145"/>
                  <a:pt x="14451" y="17646"/>
                  <a:pt x="14693"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6" y="5891"/>
                </a:lnTo>
                <a:cubicBezTo>
                  <a:pt x="1336" y="5891"/>
                  <a:pt x="4702" y="982"/>
                  <a:pt x="4702" y="982"/>
                </a:cubicBezTo>
                <a:close/>
                <a:moveTo>
                  <a:pt x="21600" y="12273"/>
                </a:moveTo>
                <a:lnTo>
                  <a:pt x="21600" y="6382"/>
                </a:lnTo>
                <a:cubicBezTo>
                  <a:pt x="21600" y="6303"/>
                  <a:pt x="21577" y="6231"/>
                  <a:pt x="21543" y="6165"/>
                </a:cubicBezTo>
                <a:lnTo>
                  <a:pt x="21548" y="6162"/>
                </a:lnTo>
                <a:lnTo>
                  <a:pt x="17621" y="272"/>
                </a:lnTo>
                <a:lnTo>
                  <a:pt x="17616" y="274"/>
                </a:lnTo>
                <a:cubicBezTo>
                  <a:pt x="17536" y="113"/>
                  <a:pt x="17374" y="0"/>
                  <a:pt x="17182" y="0"/>
                </a:cubicBezTo>
                <a:lnTo>
                  <a:pt x="4418" y="0"/>
                </a:lnTo>
                <a:cubicBezTo>
                  <a:pt x="4226" y="0"/>
                  <a:pt x="4064" y="113"/>
                  <a:pt x="3984" y="274"/>
                </a:cubicBezTo>
                <a:lnTo>
                  <a:pt x="3979" y="272"/>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7"/>
                  <a:pt x="0" y="15139"/>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39"/>
                  <a:pt x="21577" y="15067"/>
                  <a:pt x="21543" y="15001"/>
                </a:cubicBezTo>
                <a:lnTo>
                  <a:pt x="21548" y="14999"/>
                </a:lnTo>
                <a:lnTo>
                  <a:pt x="20058" y="12764"/>
                </a:lnTo>
                <a:lnTo>
                  <a:pt x="21109" y="12764"/>
                </a:lnTo>
                <a:cubicBezTo>
                  <a:pt x="21380" y="12764"/>
                  <a:pt x="21600" y="12544"/>
                  <a:pt x="21600" y="122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3" name="Shape 2843">
            <a:extLst>
              <a:ext uri="{FF2B5EF4-FFF2-40B4-BE49-F238E27FC236}">
                <a16:creationId xmlns:a16="http://schemas.microsoft.com/office/drawing/2014/main" id="{449694B4-8E1A-5343-812C-978F710DC65D}"/>
              </a:ext>
            </a:extLst>
          </p:cNvPr>
          <p:cNvSpPr/>
          <p:nvPr/>
        </p:nvSpPr>
        <p:spPr>
          <a:xfrm>
            <a:off x="1581115"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4" name="Shape 2844">
            <a:extLst>
              <a:ext uri="{FF2B5EF4-FFF2-40B4-BE49-F238E27FC236}">
                <a16:creationId xmlns:a16="http://schemas.microsoft.com/office/drawing/2014/main" id="{E9E352A7-B8B0-A24C-96F4-5205D8FC765B}"/>
              </a:ext>
            </a:extLst>
          </p:cNvPr>
          <p:cNvSpPr/>
          <p:nvPr/>
        </p:nvSpPr>
        <p:spPr>
          <a:xfrm>
            <a:off x="2014616"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5" name="Shape 2845">
            <a:extLst>
              <a:ext uri="{FF2B5EF4-FFF2-40B4-BE49-F238E27FC236}">
                <a16:creationId xmlns:a16="http://schemas.microsoft.com/office/drawing/2014/main" id="{106F7DD0-BCBE-B34A-8481-58FD13AF87A8}"/>
              </a:ext>
            </a:extLst>
          </p:cNvPr>
          <p:cNvSpPr/>
          <p:nvPr/>
        </p:nvSpPr>
        <p:spPr>
          <a:xfrm>
            <a:off x="2468759" y="378250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6" name="Shape 2846">
            <a:extLst>
              <a:ext uri="{FF2B5EF4-FFF2-40B4-BE49-F238E27FC236}">
                <a16:creationId xmlns:a16="http://schemas.microsoft.com/office/drawing/2014/main" id="{23509458-963B-4945-8AA2-D65399F2874D}"/>
              </a:ext>
            </a:extLst>
          </p:cNvPr>
          <p:cNvSpPr/>
          <p:nvPr/>
        </p:nvSpPr>
        <p:spPr>
          <a:xfrm>
            <a:off x="2902259" y="378250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5"/>
                  <a:pt x="10800" y="8345"/>
                </a:cubicBezTo>
                <a:cubicBezTo>
                  <a:pt x="10800" y="8617"/>
                  <a:pt x="11068" y="8836"/>
                  <a:pt x="11400" y="8836"/>
                </a:cubicBezTo>
                <a:cubicBezTo>
                  <a:pt x="11523" y="8836"/>
                  <a:pt x="11631" y="8798"/>
                  <a:pt x="11727" y="8747"/>
                </a:cubicBezTo>
                <a:lnTo>
                  <a:pt x="11733" y="8754"/>
                </a:lnTo>
                <a:lnTo>
                  <a:pt x="11774" y="8721"/>
                </a:lnTo>
                <a:cubicBezTo>
                  <a:pt x="11805" y="8700"/>
                  <a:pt x="11832" y="8677"/>
                  <a:pt x="11858" y="8651"/>
                </a:cubicBezTo>
                <a:lnTo>
                  <a:pt x="16533" y="4827"/>
                </a:lnTo>
                <a:lnTo>
                  <a:pt x="16527" y="4819"/>
                </a:lnTo>
                <a:cubicBezTo>
                  <a:pt x="16688" y="4731"/>
                  <a:pt x="16800" y="4589"/>
                  <a:pt x="16800" y="4418"/>
                </a:cubicBezTo>
                <a:cubicBezTo>
                  <a:pt x="16800" y="4248"/>
                  <a:pt x="16688" y="4106"/>
                  <a:pt x="16527" y="4018"/>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0"/>
                  <a:pt x="10800" y="491"/>
                </a:cubicBezTo>
                <a:cubicBezTo>
                  <a:pt x="10800" y="662"/>
                  <a:pt x="10912" y="804"/>
                  <a:pt x="11073" y="892"/>
                </a:cubicBezTo>
                <a:lnTo>
                  <a:pt x="11067" y="899"/>
                </a:lnTo>
                <a:lnTo>
                  <a:pt x="14768" y="3927"/>
                </a:lnTo>
                <a:lnTo>
                  <a:pt x="10800" y="3927"/>
                </a:lnTo>
                <a:cubicBezTo>
                  <a:pt x="4835" y="3927"/>
                  <a:pt x="0" y="7884"/>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7" name="Shape 2847">
            <a:extLst>
              <a:ext uri="{FF2B5EF4-FFF2-40B4-BE49-F238E27FC236}">
                <a16:creationId xmlns:a16="http://schemas.microsoft.com/office/drawing/2014/main" id="{8143C80B-31F2-BE4A-A5C4-9E9814D5E895}"/>
              </a:ext>
            </a:extLst>
          </p:cNvPr>
          <p:cNvSpPr/>
          <p:nvPr/>
        </p:nvSpPr>
        <p:spPr>
          <a:xfrm>
            <a:off x="3315117"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8" name="Shape 2848">
            <a:extLst>
              <a:ext uri="{FF2B5EF4-FFF2-40B4-BE49-F238E27FC236}">
                <a16:creationId xmlns:a16="http://schemas.microsoft.com/office/drawing/2014/main" id="{45BB13C1-AE00-2A49-A99C-61890E93C96B}"/>
              </a:ext>
            </a:extLst>
          </p:cNvPr>
          <p:cNvSpPr/>
          <p:nvPr/>
        </p:nvSpPr>
        <p:spPr>
          <a:xfrm>
            <a:off x="3748618" y="3782509"/>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9" name="Shape 2849">
            <a:extLst>
              <a:ext uri="{FF2B5EF4-FFF2-40B4-BE49-F238E27FC236}">
                <a16:creationId xmlns:a16="http://schemas.microsoft.com/office/drawing/2014/main" id="{8EEF64A9-F674-E748-B37B-33B11260C4A6}"/>
              </a:ext>
            </a:extLst>
          </p:cNvPr>
          <p:cNvSpPr/>
          <p:nvPr/>
        </p:nvSpPr>
        <p:spPr>
          <a:xfrm>
            <a:off x="4181472" y="3797991"/>
            <a:ext cx="227072" cy="196753"/>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0" name="Shape 2850">
            <a:extLst>
              <a:ext uri="{FF2B5EF4-FFF2-40B4-BE49-F238E27FC236}">
                <a16:creationId xmlns:a16="http://schemas.microsoft.com/office/drawing/2014/main" id="{BA96D06C-D17E-8640-B868-28DB5B3D671B}"/>
              </a:ext>
            </a:extLst>
          </p:cNvPr>
          <p:cNvSpPr/>
          <p:nvPr/>
        </p:nvSpPr>
        <p:spPr>
          <a:xfrm>
            <a:off x="4614973"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1" name="Shape 2851">
            <a:extLst>
              <a:ext uri="{FF2B5EF4-FFF2-40B4-BE49-F238E27FC236}">
                <a16:creationId xmlns:a16="http://schemas.microsoft.com/office/drawing/2014/main" id="{D56B89F6-45C1-AF4A-AAE4-F83EAB984E37}"/>
              </a:ext>
            </a:extLst>
          </p:cNvPr>
          <p:cNvSpPr/>
          <p:nvPr/>
        </p:nvSpPr>
        <p:spPr>
          <a:xfrm>
            <a:off x="714759"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29"/>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2"/>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8"/>
                  <a:pt x="4418" y="4909"/>
                </a:cubicBezTo>
                <a:cubicBezTo>
                  <a:pt x="4418" y="5180"/>
                  <a:pt x="4638" y="5400"/>
                  <a:pt x="4909" y="5400"/>
                </a:cubicBezTo>
                <a:lnTo>
                  <a:pt x="5891" y="5400"/>
                </a:lnTo>
                <a:cubicBezTo>
                  <a:pt x="11585"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2" name="Shape 2852">
            <a:extLst>
              <a:ext uri="{FF2B5EF4-FFF2-40B4-BE49-F238E27FC236}">
                <a16:creationId xmlns:a16="http://schemas.microsoft.com/office/drawing/2014/main" id="{A65E09D2-D722-5F40-B30B-266193C0D861}"/>
              </a:ext>
            </a:extLst>
          </p:cNvPr>
          <p:cNvSpPr/>
          <p:nvPr/>
        </p:nvSpPr>
        <p:spPr>
          <a:xfrm>
            <a:off x="1158582" y="4216009"/>
            <a:ext cx="205784" cy="227072"/>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3" name="Shape 2853">
            <a:extLst>
              <a:ext uri="{FF2B5EF4-FFF2-40B4-BE49-F238E27FC236}">
                <a16:creationId xmlns:a16="http://schemas.microsoft.com/office/drawing/2014/main" id="{23EFB5A8-EE5F-4146-8431-99A6120C5561}"/>
              </a:ext>
            </a:extLst>
          </p:cNvPr>
          <p:cNvSpPr/>
          <p:nvPr/>
        </p:nvSpPr>
        <p:spPr>
          <a:xfrm>
            <a:off x="1601758" y="421600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4" name="Shape 2854">
            <a:extLst>
              <a:ext uri="{FF2B5EF4-FFF2-40B4-BE49-F238E27FC236}">
                <a16:creationId xmlns:a16="http://schemas.microsoft.com/office/drawing/2014/main" id="{C7DFCF2E-7D33-C94E-AAE8-1EA0A76CF42C}"/>
              </a:ext>
            </a:extLst>
          </p:cNvPr>
          <p:cNvSpPr/>
          <p:nvPr/>
        </p:nvSpPr>
        <p:spPr>
          <a:xfrm>
            <a:off x="2014616"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5" name="Shape 2855">
            <a:extLst>
              <a:ext uri="{FF2B5EF4-FFF2-40B4-BE49-F238E27FC236}">
                <a16:creationId xmlns:a16="http://schemas.microsoft.com/office/drawing/2014/main" id="{C01A16D0-AC0B-994E-93C7-5D7D5E44E0A5}"/>
              </a:ext>
            </a:extLst>
          </p:cNvPr>
          <p:cNvSpPr/>
          <p:nvPr/>
        </p:nvSpPr>
        <p:spPr>
          <a:xfrm>
            <a:off x="2458438" y="4216009"/>
            <a:ext cx="206429" cy="227072"/>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6" name="Shape 2856">
            <a:extLst>
              <a:ext uri="{FF2B5EF4-FFF2-40B4-BE49-F238E27FC236}">
                <a16:creationId xmlns:a16="http://schemas.microsoft.com/office/drawing/2014/main" id="{33BF8C13-4B3C-E347-836A-C5968F424F49}"/>
              </a:ext>
            </a:extLst>
          </p:cNvPr>
          <p:cNvSpPr/>
          <p:nvPr/>
        </p:nvSpPr>
        <p:spPr>
          <a:xfrm>
            <a:off x="2881616"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7" name="Shape 2857">
            <a:extLst>
              <a:ext uri="{FF2B5EF4-FFF2-40B4-BE49-F238E27FC236}">
                <a16:creationId xmlns:a16="http://schemas.microsoft.com/office/drawing/2014/main" id="{E127B63B-B17D-DB46-ABAD-F1B2025D96A0}"/>
              </a:ext>
            </a:extLst>
          </p:cNvPr>
          <p:cNvSpPr/>
          <p:nvPr/>
        </p:nvSpPr>
        <p:spPr>
          <a:xfrm>
            <a:off x="3315117"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8" name="Shape 2858">
            <a:extLst>
              <a:ext uri="{FF2B5EF4-FFF2-40B4-BE49-F238E27FC236}">
                <a16:creationId xmlns:a16="http://schemas.microsoft.com/office/drawing/2014/main" id="{E2257E03-A171-3443-9467-387FA3035469}"/>
              </a:ext>
            </a:extLst>
          </p:cNvPr>
          <p:cNvSpPr/>
          <p:nvPr/>
        </p:nvSpPr>
        <p:spPr>
          <a:xfrm>
            <a:off x="3769260" y="4216009"/>
            <a:ext cx="185141"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9" name="Shape 2859">
            <a:extLst>
              <a:ext uri="{FF2B5EF4-FFF2-40B4-BE49-F238E27FC236}">
                <a16:creationId xmlns:a16="http://schemas.microsoft.com/office/drawing/2014/main" id="{E7341648-E15D-024D-A739-3E7D2D637D27}"/>
              </a:ext>
            </a:extLst>
          </p:cNvPr>
          <p:cNvSpPr/>
          <p:nvPr/>
        </p:nvSpPr>
        <p:spPr>
          <a:xfrm>
            <a:off x="4181472"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0" name="Shape 2860">
            <a:extLst>
              <a:ext uri="{FF2B5EF4-FFF2-40B4-BE49-F238E27FC236}">
                <a16:creationId xmlns:a16="http://schemas.microsoft.com/office/drawing/2014/main" id="{57A2AE96-DADB-C541-8EDD-477DEB7D2538}"/>
              </a:ext>
            </a:extLst>
          </p:cNvPr>
          <p:cNvSpPr/>
          <p:nvPr/>
        </p:nvSpPr>
        <p:spPr>
          <a:xfrm>
            <a:off x="4614973"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1" name="Shape 2861">
            <a:extLst>
              <a:ext uri="{FF2B5EF4-FFF2-40B4-BE49-F238E27FC236}">
                <a16:creationId xmlns:a16="http://schemas.microsoft.com/office/drawing/2014/main" id="{E813E63F-7B3D-1D41-8125-E2120B68C174}"/>
              </a:ext>
            </a:extLst>
          </p:cNvPr>
          <p:cNvSpPr/>
          <p:nvPr/>
        </p:nvSpPr>
        <p:spPr>
          <a:xfrm>
            <a:off x="5079437"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2" name="Shape 2862">
            <a:extLst>
              <a:ext uri="{FF2B5EF4-FFF2-40B4-BE49-F238E27FC236}">
                <a16:creationId xmlns:a16="http://schemas.microsoft.com/office/drawing/2014/main" id="{5F1E956C-4E05-C04E-BCD4-894CA2ACEE7C}"/>
              </a:ext>
            </a:extLst>
          </p:cNvPr>
          <p:cNvSpPr/>
          <p:nvPr/>
        </p:nvSpPr>
        <p:spPr>
          <a:xfrm>
            <a:off x="5512938"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3" name="Shape 2863">
            <a:extLst>
              <a:ext uri="{FF2B5EF4-FFF2-40B4-BE49-F238E27FC236}">
                <a16:creationId xmlns:a16="http://schemas.microsoft.com/office/drawing/2014/main" id="{6C2C457E-AAAB-D049-BAE4-D67C848C801B}"/>
              </a:ext>
            </a:extLst>
          </p:cNvPr>
          <p:cNvSpPr/>
          <p:nvPr/>
        </p:nvSpPr>
        <p:spPr>
          <a:xfrm>
            <a:off x="5946438"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4" name="Shape 2864">
            <a:extLst>
              <a:ext uri="{FF2B5EF4-FFF2-40B4-BE49-F238E27FC236}">
                <a16:creationId xmlns:a16="http://schemas.microsoft.com/office/drawing/2014/main" id="{1F91D5AE-9280-3747-8BEA-9480789CDC89}"/>
              </a:ext>
            </a:extLst>
          </p:cNvPr>
          <p:cNvSpPr/>
          <p:nvPr/>
        </p:nvSpPr>
        <p:spPr>
          <a:xfrm>
            <a:off x="6379294"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5" name="Shape 2865">
            <a:extLst>
              <a:ext uri="{FF2B5EF4-FFF2-40B4-BE49-F238E27FC236}">
                <a16:creationId xmlns:a16="http://schemas.microsoft.com/office/drawing/2014/main" id="{275ECBAE-EB6A-0648-9ABD-9CA89D68313E}"/>
              </a:ext>
            </a:extLst>
          </p:cNvPr>
          <p:cNvSpPr/>
          <p:nvPr/>
        </p:nvSpPr>
        <p:spPr>
          <a:xfrm>
            <a:off x="6812794"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6" name="Shape 2866">
            <a:extLst>
              <a:ext uri="{FF2B5EF4-FFF2-40B4-BE49-F238E27FC236}">
                <a16:creationId xmlns:a16="http://schemas.microsoft.com/office/drawing/2014/main" id="{C0FA54EB-47B2-8C48-8F81-C21EE23202CC}"/>
              </a:ext>
            </a:extLst>
          </p:cNvPr>
          <p:cNvSpPr/>
          <p:nvPr/>
        </p:nvSpPr>
        <p:spPr>
          <a:xfrm>
            <a:off x="7246294"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7" name="Shape 2867">
            <a:extLst>
              <a:ext uri="{FF2B5EF4-FFF2-40B4-BE49-F238E27FC236}">
                <a16:creationId xmlns:a16="http://schemas.microsoft.com/office/drawing/2014/main" id="{56F8FB1C-6185-6C4C-B5FE-0AA0AE0AA467}"/>
              </a:ext>
            </a:extLst>
          </p:cNvPr>
          <p:cNvSpPr/>
          <p:nvPr/>
        </p:nvSpPr>
        <p:spPr>
          <a:xfrm>
            <a:off x="7679795"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2"/>
                </a:lnTo>
                <a:cubicBezTo>
                  <a:pt x="13281" y="13032"/>
                  <a:pt x="13386" y="13050"/>
                  <a:pt x="13473" y="13085"/>
                </a:cubicBezTo>
                <a:lnTo>
                  <a:pt x="13579" y="13126"/>
                </a:lnTo>
                <a:lnTo>
                  <a:pt x="13598" y="13012"/>
                </a:lnTo>
                <a:cubicBezTo>
                  <a:pt x="13837" y="11522"/>
                  <a:pt x="14296" y="9525"/>
                  <a:pt x="14542" y="8453"/>
                </a:cubicBezTo>
                <a:cubicBezTo>
                  <a:pt x="14618" y="8121"/>
                  <a:pt x="14675" y="7877"/>
                  <a:pt x="14698" y="7763"/>
                </a:cubicBezTo>
                <a:cubicBezTo>
                  <a:pt x="14745" y="7530"/>
                  <a:pt x="14724" y="7343"/>
                  <a:pt x="14637" y="7206"/>
                </a:cubicBezTo>
                <a:cubicBezTo>
                  <a:pt x="14563" y="7092"/>
                  <a:pt x="14447" y="7018"/>
                  <a:pt x="14291" y="6986"/>
                </a:cubicBezTo>
                <a:moveTo>
                  <a:pt x="13280" y="13606"/>
                </a:moveTo>
                <a:cubicBezTo>
                  <a:pt x="12921" y="13524"/>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8"/>
                  <a:pt x="13698" y="14338"/>
                </a:cubicBezTo>
                <a:cubicBezTo>
                  <a:pt x="13741" y="14156"/>
                  <a:pt x="13722" y="13990"/>
                  <a:pt x="13643" y="13857"/>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6"/>
                </a:lnTo>
                <a:lnTo>
                  <a:pt x="8067" y="6873"/>
                </a:lnTo>
                <a:lnTo>
                  <a:pt x="8000" y="6891"/>
                </a:lnTo>
                <a:cubicBezTo>
                  <a:pt x="7739" y="6962"/>
                  <a:pt x="7347" y="6960"/>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8" name="Shape 2868">
            <a:extLst>
              <a:ext uri="{FF2B5EF4-FFF2-40B4-BE49-F238E27FC236}">
                <a16:creationId xmlns:a16="http://schemas.microsoft.com/office/drawing/2014/main" id="{207F6B3F-B0D7-8A48-B89C-BC8F592C5A98}"/>
              </a:ext>
            </a:extLst>
          </p:cNvPr>
          <p:cNvSpPr/>
          <p:nvPr/>
        </p:nvSpPr>
        <p:spPr>
          <a:xfrm>
            <a:off x="8113295"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6"/>
                </a:lnTo>
                <a:lnTo>
                  <a:pt x="13925" y="9725"/>
                </a:lnTo>
                <a:lnTo>
                  <a:pt x="16200" y="7926"/>
                </a:lnTo>
                <a:cubicBezTo>
                  <a:pt x="16200" y="7926"/>
                  <a:pt x="13062" y="5890"/>
                  <a:pt x="13062" y="5890"/>
                </a:cubicBezTo>
                <a:close/>
                <a:moveTo>
                  <a:pt x="5400" y="8027"/>
                </a:moveTo>
                <a:lnTo>
                  <a:pt x="7647" y="9763"/>
                </a:lnTo>
                <a:lnTo>
                  <a:pt x="10786" y="7776"/>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7"/>
                </a:lnTo>
                <a:lnTo>
                  <a:pt x="10799" y="16692"/>
                </a:lnTo>
                <a:lnTo>
                  <a:pt x="14000" y="14627"/>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9" name="Shape 2869">
            <a:extLst>
              <a:ext uri="{FF2B5EF4-FFF2-40B4-BE49-F238E27FC236}">
                <a16:creationId xmlns:a16="http://schemas.microsoft.com/office/drawing/2014/main" id="{7C9E3A9F-9147-BE49-8F75-5F2EAE7DFE80}"/>
              </a:ext>
            </a:extLst>
          </p:cNvPr>
          <p:cNvSpPr/>
          <p:nvPr/>
        </p:nvSpPr>
        <p:spPr>
          <a:xfrm>
            <a:off x="8546796" y="3349654"/>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0" name="Shape 2870">
            <a:extLst>
              <a:ext uri="{FF2B5EF4-FFF2-40B4-BE49-F238E27FC236}">
                <a16:creationId xmlns:a16="http://schemas.microsoft.com/office/drawing/2014/main" id="{2B2BD4D8-4B50-124D-8786-E62C441EAFCB}"/>
              </a:ext>
            </a:extLst>
          </p:cNvPr>
          <p:cNvSpPr/>
          <p:nvPr/>
        </p:nvSpPr>
        <p:spPr>
          <a:xfrm>
            <a:off x="8979651" y="334965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0"/>
                </a:cubicBezTo>
                <a:lnTo>
                  <a:pt x="10651" y="10590"/>
                </a:lnTo>
                <a:lnTo>
                  <a:pt x="9559" y="13866"/>
                </a:lnTo>
                <a:lnTo>
                  <a:pt x="7742" y="8460"/>
                </a:lnTo>
                <a:cubicBezTo>
                  <a:pt x="8042" y="8444"/>
                  <a:pt x="8313" y="8413"/>
                  <a:pt x="8313" y="8413"/>
                </a:cubicBezTo>
                <a:cubicBezTo>
                  <a:pt x="8581" y="8380"/>
                  <a:pt x="8550" y="7986"/>
                  <a:pt x="8281" y="8001"/>
                </a:cubicBezTo>
                <a:cubicBezTo>
                  <a:pt x="8281" y="8001"/>
                  <a:pt x="7473" y="8065"/>
                  <a:pt x="6951" y="8065"/>
                </a:cubicBezTo>
                <a:cubicBezTo>
                  <a:pt x="6885" y="8065"/>
                  <a:pt x="6805" y="8063"/>
                  <a:pt x="6726" y="8060"/>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90" y="12162"/>
                </a:cubicBezTo>
                <a:lnTo>
                  <a:pt x="13291" y="13825"/>
                </a:lnTo>
                <a:cubicBezTo>
                  <a:pt x="13291" y="13825"/>
                  <a:pt x="11487" y="8460"/>
                  <a:pt x="11487" y="8460"/>
                </a:cubicBezTo>
                <a:close/>
                <a:moveTo>
                  <a:pt x="10800" y="15709"/>
                </a:moveTo>
                <a:cubicBezTo>
                  <a:pt x="10320" y="15709"/>
                  <a:pt x="9857" y="15637"/>
                  <a:pt x="9417" y="15508"/>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1" name="Shape 2871">
            <a:extLst>
              <a:ext uri="{FF2B5EF4-FFF2-40B4-BE49-F238E27FC236}">
                <a16:creationId xmlns:a16="http://schemas.microsoft.com/office/drawing/2014/main" id="{D854A12D-37F0-0A41-8C22-A31B27855A45}"/>
              </a:ext>
            </a:extLst>
          </p:cNvPr>
          <p:cNvSpPr/>
          <p:nvPr/>
        </p:nvSpPr>
        <p:spPr>
          <a:xfrm>
            <a:off x="5079437"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36" y="10309"/>
                </a:moveTo>
                <a:cubicBezTo>
                  <a:pt x="13552"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9" y="14322"/>
                  <a:pt x="13226" y="15065"/>
                </a:cubicBezTo>
                <a:moveTo>
                  <a:pt x="10800" y="15709"/>
                </a:moveTo>
                <a:cubicBezTo>
                  <a:pt x="9746" y="15709"/>
                  <a:pt x="8772" y="15374"/>
                  <a:pt x="7971" y="14808"/>
                </a:cubicBezTo>
                <a:cubicBezTo>
                  <a:pt x="8822" y="13429"/>
                  <a:pt x="10108" y="12348"/>
                  <a:pt x="11646" y="11769"/>
                </a:cubicBezTo>
                <a:cubicBezTo>
                  <a:pt x="12027" y="12943"/>
                  <a:pt x="12241" y="14191"/>
                  <a:pt x="12264" y="15487"/>
                </a:cubicBezTo>
                <a:cubicBezTo>
                  <a:pt x="11801" y="15631"/>
                  <a:pt x="11310" y="15709"/>
                  <a:pt x="10800" y="15709"/>
                </a:cubicBezTo>
                <a:moveTo>
                  <a:pt x="5891" y="10800"/>
                </a:moveTo>
                <a:cubicBezTo>
                  <a:pt x="7641" y="10800"/>
                  <a:pt x="9313" y="10470"/>
                  <a:pt x="10852" y="9873"/>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9"/>
                  <a:pt x="10353" y="9000"/>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2" name="Shape 2872">
            <a:extLst>
              <a:ext uri="{FF2B5EF4-FFF2-40B4-BE49-F238E27FC236}">
                <a16:creationId xmlns:a16="http://schemas.microsoft.com/office/drawing/2014/main" id="{368D2E56-EE9D-2A4B-BD2B-47D3B3AA0866}"/>
              </a:ext>
            </a:extLst>
          </p:cNvPr>
          <p:cNvSpPr/>
          <p:nvPr/>
        </p:nvSpPr>
        <p:spPr>
          <a:xfrm>
            <a:off x="5512938"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3" name="Shape 2873">
            <a:extLst>
              <a:ext uri="{FF2B5EF4-FFF2-40B4-BE49-F238E27FC236}">
                <a16:creationId xmlns:a16="http://schemas.microsoft.com/office/drawing/2014/main" id="{4CAB536E-89A4-824F-B5B6-FB73CF10C691}"/>
              </a:ext>
            </a:extLst>
          </p:cNvPr>
          <p:cNvSpPr/>
          <p:nvPr/>
        </p:nvSpPr>
        <p:spPr>
          <a:xfrm>
            <a:off x="5946438"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4" name="Shape 2874">
            <a:extLst>
              <a:ext uri="{FF2B5EF4-FFF2-40B4-BE49-F238E27FC236}">
                <a16:creationId xmlns:a16="http://schemas.microsoft.com/office/drawing/2014/main" id="{AD2D4192-2484-1542-B544-A40570165F85}"/>
              </a:ext>
            </a:extLst>
          </p:cNvPr>
          <p:cNvSpPr/>
          <p:nvPr/>
        </p:nvSpPr>
        <p:spPr>
          <a:xfrm>
            <a:off x="6379294"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5" name="Shape 2875">
            <a:extLst>
              <a:ext uri="{FF2B5EF4-FFF2-40B4-BE49-F238E27FC236}">
                <a16:creationId xmlns:a16="http://schemas.microsoft.com/office/drawing/2014/main" id="{42936349-062B-944B-AC63-487765ED799A}"/>
              </a:ext>
            </a:extLst>
          </p:cNvPr>
          <p:cNvSpPr/>
          <p:nvPr/>
        </p:nvSpPr>
        <p:spPr>
          <a:xfrm>
            <a:off x="6812794"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2"/>
                </a:moveTo>
                <a:cubicBezTo>
                  <a:pt x="10463"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8" y="11643"/>
                </a:cubicBezTo>
                <a:cubicBezTo>
                  <a:pt x="8462" y="11568"/>
                  <a:pt x="8536" y="11424"/>
                  <a:pt x="8519" y="11330"/>
                </a:cubicBezTo>
                <a:cubicBezTo>
                  <a:pt x="8490" y="11170"/>
                  <a:pt x="8318" y="11068"/>
                  <a:pt x="8246" y="10939"/>
                </a:cubicBezTo>
                <a:cubicBezTo>
                  <a:pt x="8099" y="10676"/>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6"/>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8" y="10569"/>
                  <a:pt x="9347" y="10878"/>
                  <a:pt x="9322" y="10986"/>
                </a:cubicBezTo>
                <a:cubicBezTo>
                  <a:pt x="9213" y="11462"/>
                  <a:pt x="9088" y="11974"/>
                  <a:pt x="8953" y="12441"/>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8"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2"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6" name="Shape 2876">
            <a:extLst>
              <a:ext uri="{FF2B5EF4-FFF2-40B4-BE49-F238E27FC236}">
                <a16:creationId xmlns:a16="http://schemas.microsoft.com/office/drawing/2014/main" id="{D3557F6D-5DA1-C841-9535-449B7FFC62D1}"/>
              </a:ext>
            </a:extLst>
          </p:cNvPr>
          <p:cNvSpPr/>
          <p:nvPr/>
        </p:nvSpPr>
        <p:spPr>
          <a:xfrm>
            <a:off x="7246294"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49"/>
                  <a:pt x="12232" y="8849"/>
                </a:cubicBezTo>
                <a:cubicBezTo>
                  <a:pt x="12732" y="8849"/>
                  <a:pt x="12952" y="9108"/>
                  <a:pt x="12893" y="9624"/>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2"/>
                  <a:pt x="7320" y="7788"/>
                </a:cubicBezTo>
                <a:cubicBezTo>
                  <a:pt x="6849" y="8183"/>
                  <a:pt x="6372" y="8577"/>
                  <a:pt x="5887" y="8972"/>
                </a:cubicBezTo>
                <a:lnTo>
                  <a:pt x="6350" y="9522"/>
                </a:lnTo>
                <a:cubicBezTo>
                  <a:pt x="6790" y="9237"/>
                  <a:pt x="7047" y="9094"/>
                  <a:pt x="7121" y="9094"/>
                </a:cubicBezTo>
                <a:cubicBezTo>
                  <a:pt x="7459" y="9094"/>
                  <a:pt x="7774" y="9583"/>
                  <a:pt x="8068" y="10563"/>
                </a:cubicBezTo>
                <a:cubicBezTo>
                  <a:pt x="8333" y="11461"/>
                  <a:pt x="8597" y="12358"/>
                  <a:pt x="8861" y="13255"/>
                </a:cubicBezTo>
                <a:cubicBezTo>
                  <a:pt x="9258" y="14234"/>
                  <a:pt x="9743" y="14723"/>
                  <a:pt x="10316" y="14723"/>
                </a:cubicBezTo>
                <a:cubicBezTo>
                  <a:pt x="11241" y="14723"/>
                  <a:pt x="12371" y="13921"/>
                  <a:pt x="13709" y="12317"/>
                </a:cubicBezTo>
                <a:cubicBezTo>
                  <a:pt x="15001" y="10780"/>
                  <a:pt x="15669" y="9570"/>
                  <a:pt x="15713" y="8686"/>
                </a:cubicBezTo>
                <a:cubicBezTo>
                  <a:pt x="15772" y="7503"/>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7" name="Shape 2877">
            <a:extLst>
              <a:ext uri="{FF2B5EF4-FFF2-40B4-BE49-F238E27FC236}">
                <a16:creationId xmlns:a16="http://schemas.microsoft.com/office/drawing/2014/main" id="{BEF52A64-487B-D74F-B7CB-7E41F4549F98}"/>
              </a:ext>
            </a:extLst>
          </p:cNvPr>
          <p:cNvSpPr/>
          <p:nvPr/>
        </p:nvSpPr>
        <p:spPr>
          <a:xfrm>
            <a:off x="7679795"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8" name="Shape 2878">
            <a:extLst>
              <a:ext uri="{FF2B5EF4-FFF2-40B4-BE49-F238E27FC236}">
                <a16:creationId xmlns:a16="http://schemas.microsoft.com/office/drawing/2014/main" id="{E9721128-3377-7749-8ED3-D12E8B57C9DE}"/>
              </a:ext>
            </a:extLst>
          </p:cNvPr>
          <p:cNvSpPr/>
          <p:nvPr/>
        </p:nvSpPr>
        <p:spPr>
          <a:xfrm>
            <a:off x="8113295"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9" name="Shape 2879">
            <a:extLst>
              <a:ext uri="{FF2B5EF4-FFF2-40B4-BE49-F238E27FC236}">
                <a16:creationId xmlns:a16="http://schemas.microsoft.com/office/drawing/2014/main" id="{B32E062E-F99D-6A4B-BB07-E530B972B6C7}"/>
              </a:ext>
            </a:extLst>
          </p:cNvPr>
          <p:cNvSpPr/>
          <p:nvPr/>
        </p:nvSpPr>
        <p:spPr>
          <a:xfrm>
            <a:off x="8546796" y="3782509"/>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8" y="13478"/>
                  <a:pt x="9448" y="13666"/>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1"/>
                </a:lnTo>
                <a:cubicBezTo>
                  <a:pt x="13165" y="13349"/>
                  <a:pt x="12648" y="13447"/>
                  <a:pt x="12225" y="13447"/>
                </a:cubicBezTo>
                <a:cubicBezTo>
                  <a:pt x="11987" y="13447"/>
                  <a:pt x="11776" y="13395"/>
                  <a:pt x="11592" y="132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0" name="Shape 2880">
            <a:extLst>
              <a:ext uri="{FF2B5EF4-FFF2-40B4-BE49-F238E27FC236}">
                <a16:creationId xmlns:a16="http://schemas.microsoft.com/office/drawing/2014/main" id="{D71B21A7-0DBA-554B-8C4C-D9A4F3BD0E58}"/>
              </a:ext>
            </a:extLst>
          </p:cNvPr>
          <p:cNvSpPr/>
          <p:nvPr/>
        </p:nvSpPr>
        <p:spPr>
          <a:xfrm>
            <a:off x="8979651" y="37825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1"/>
                </a:lnTo>
                <a:cubicBezTo>
                  <a:pt x="13281" y="13031"/>
                  <a:pt x="13386" y="13050"/>
                  <a:pt x="13473" y="13084"/>
                </a:cubicBezTo>
                <a:lnTo>
                  <a:pt x="13579" y="13126"/>
                </a:lnTo>
                <a:lnTo>
                  <a:pt x="13598" y="13012"/>
                </a:lnTo>
                <a:cubicBezTo>
                  <a:pt x="13837" y="11522"/>
                  <a:pt x="14296" y="9525"/>
                  <a:pt x="14542" y="8453"/>
                </a:cubicBezTo>
                <a:cubicBezTo>
                  <a:pt x="14618" y="8121"/>
                  <a:pt x="14675" y="7877"/>
                  <a:pt x="14698" y="7763"/>
                </a:cubicBezTo>
                <a:cubicBezTo>
                  <a:pt x="14745" y="7530"/>
                  <a:pt x="14724" y="7343"/>
                  <a:pt x="14636" y="7206"/>
                </a:cubicBezTo>
                <a:cubicBezTo>
                  <a:pt x="14563" y="7092"/>
                  <a:pt x="14447" y="7018"/>
                  <a:pt x="14291" y="6986"/>
                </a:cubicBezTo>
                <a:moveTo>
                  <a:pt x="13280" y="13606"/>
                </a:moveTo>
                <a:cubicBezTo>
                  <a:pt x="12921" y="13524"/>
                  <a:pt x="12660" y="13682"/>
                  <a:pt x="12569" y="14030"/>
                </a:cubicBezTo>
                <a:cubicBezTo>
                  <a:pt x="12529" y="14187"/>
                  <a:pt x="12549" y="14335"/>
                  <a:pt x="12630" y="14459"/>
                </a:cubicBezTo>
                <a:cubicBezTo>
                  <a:pt x="12706" y="14574"/>
                  <a:pt x="12831" y="14660"/>
                  <a:pt x="12982" y="14701"/>
                </a:cubicBezTo>
                <a:cubicBezTo>
                  <a:pt x="13045" y="14719"/>
                  <a:pt x="13109" y="14728"/>
                  <a:pt x="13172" y="14728"/>
                </a:cubicBezTo>
                <a:cubicBezTo>
                  <a:pt x="13438" y="14728"/>
                  <a:pt x="13639" y="14578"/>
                  <a:pt x="13698" y="14338"/>
                </a:cubicBezTo>
                <a:cubicBezTo>
                  <a:pt x="13741" y="14155"/>
                  <a:pt x="13722" y="13989"/>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6"/>
                </a:lnTo>
                <a:lnTo>
                  <a:pt x="8067" y="6872"/>
                </a:lnTo>
                <a:lnTo>
                  <a:pt x="8000" y="6890"/>
                </a:lnTo>
                <a:cubicBezTo>
                  <a:pt x="7739" y="6962"/>
                  <a:pt x="7347" y="6961"/>
                  <a:pt x="7088" y="6887"/>
                </a:cubicBezTo>
                <a:lnTo>
                  <a:pt x="6878" y="6884"/>
                </a:lnTo>
                <a:lnTo>
                  <a:pt x="9482" y="11392"/>
                </a:lnTo>
                <a:lnTo>
                  <a:pt x="9404" y="14626"/>
                </a:lnTo>
                <a:lnTo>
                  <a:pt x="9407" y="14722"/>
                </a:lnTo>
                <a:lnTo>
                  <a:pt x="9502" y="14722"/>
                </a:lnTo>
                <a:lnTo>
                  <a:pt x="9526" y="14719"/>
                </a:lnTo>
                <a:cubicBezTo>
                  <a:pt x="9786" y="14645"/>
                  <a:pt x="10190" y="14645"/>
                  <a:pt x="10449" y="14719"/>
                </a:cubicBezTo>
                <a:lnTo>
                  <a:pt x="10573" y="14722"/>
                </a:lnTo>
                <a:lnTo>
                  <a:pt x="10512" y="11390"/>
                </a:lnTo>
                <a:cubicBezTo>
                  <a:pt x="10600" y="11229"/>
                  <a:pt x="11150" y="10205"/>
                  <a:pt x="11738" y="9180"/>
                </a:cubicBezTo>
                <a:cubicBezTo>
                  <a:pt x="12342" y="8126"/>
                  <a:pt x="13008" y="7040"/>
                  <a:pt x="13014" y="702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1" name="Shape 2881">
            <a:extLst>
              <a:ext uri="{FF2B5EF4-FFF2-40B4-BE49-F238E27FC236}">
                <a16:creationId xmlns:a16="http://schemas.microsoft.com/office/drawing/2014/main" id="{E3C5C8ED-8DA4-1B4A-AFFB-528A8C4819CB}"/>
              </a:ext>
            </a:extLst>
          </p:cNvPr>
          <p:cNvSpPr/>
          <p:nvPr/>
        </p:nvSpPr>
        <p:spPr>
          <a:xfrm>
            <a:off x="5079437"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6"/>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6"/>
                </a:lnTo>
                <a:lnTo>
                  <a:pt x="8630" y="5891"/>
                </a:lnTo>
                <a:cubicBezTo>
                  <a:pt x="8630" y="5891"/>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9" y="14707"/>
                </a:lnTo>
                <a:lnTo>
                  <a:pt x="10801" y="13101"/>
                </a:lnTo>
                <a:lnTo>
                  <a:pt x="8731" y="14685"/>
                </a:lnTo>
                <a:lnTo>
                  <a:pt x="8712" y="14715"/>
                </a:lnTo>
                <a:lnTo>
                  <a:pt x="7571" y="14025"/>
                </a:lnTo>
                <a:lnTo>
                  <a:pt x="7571" y="14627"/>
                </a:lnTo>
                <a:lnTo>
                  <a:pt x="10799" y="16692"/>
                </a:lnTo>
                <a:lnTo>
                  <a:pt x="14001" y="14627"/>
                </a:lnTo>
                <a:lnTo>
                  <a:pt x="14001" y="14067"/>
                </a:lnTo>
                <a:lnTo>
                  <a:pt x="12965" y="14699"/>
                </a:lnTo>
                <a:cubicBezTo>
                  <a:pt x="12965" y="14699"/>
                  <a:pt x="12965" y="14699"/>
                  <a:pt x="12965" y="14699"/>
                </a:cubicBezTo>
                <a:close/>
                <a:moveTo>
                  <a:pt x="7641" y="9766"/>
                </a:moveTo>
                <a:lnTo>
                  <a:pt x="5404" y="11577"/>
                </a:lnTo>
                <a:lnTo>
                  <a:pt x="7350" y="12746"/>
                </a:lnTo>
                <a:lnTo>
                  <a:pt x="7351" y="12745"/>
                </a:lnTo>
                <a:lnTo>
                  <a:pt x="7742" y="12982"/>
                </a:lnTo>
                <a:lnTo>
                  <a:pt x="8631" y="13516"/>
                </a:lnTo>
                <a:lnTo>
                  <a:pt x="10060" y="12431"/>
                </a:lnTo>
                <a:lnTo>
                  <a:pt x="10780" y="11879"/>
                </a:lnTo>
                <a:lnTo>
                  <a:pt x="10783" y="11882"/>
                </a:lnTo>
                <a:lnTo>
                  <a:pt x="10786" y="11880"/>
                </a:lnTo>
                <a:lnTo>
                  <a:pt x="10798" y="11888"/>
                </a:lnTo>
                <a:lnTo>
                  <a:pt x="10804" y="11879"/>
                </a:lnTo>
                <a:lnTo>
                  <a:pt x="12515" y="13153"/>
                </a:lnTo>
                <a:lnTo>
                  <a:pt x="13007" y="13515"/>
                </a:lnTo>
                <a:lnTo>
                  <a:pt x="16199" y="11575"/>
                </a:lnTo>
                <a:lnTo>
                  <a:pt x="13925" y="9726"/>
                </a:lnTo>
                <a:lnTo>
                  <a:pt x="10787" y="11715"/>
                </a:lnTo>
                <a:cubicBezTo>
                  <a:pt x="10787" y="11715"/>
                  <a:pt x="7641" y="9766"/>
                  <a:pt x="7641" y="976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2" name="Shape 2882">
            <a:extLst>
              <a:ext uri="{FF2B5EF4-FFF2-40B4-BE49-F238E27FC236}">
                <a16:creationId xmlns:a16="http://schemas.microsoft.com/office/drawing/2014/main" id="{D18EA1DA-8EDF-D548-A22A-00E411CE9B47}"/>
              </a:ext>
            </a:extLst>
          </p:cNvPr>
          <p:cNvSpPr/>
          <p:nvPr/>
        </p:nvSpPr>
        <p:spPr>
          <a:xfrm>
            <a:off x="5512938"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3" name="Shape 2883">
            <a:extLst>
              <a:ext uri="{FF2B5EF4-FFF2-40B4-BE49-F238E27FC236}">
                <a16:creationId xmlns:a16="http://schemas.microsoft.com/office/drawing/2014/main" id="{60D4617C-B6FD-D94E-BFFD-41209B5D2931}"/>
              </a:ext>
            </a:extLst>
          </p:cNvPr>
          <p:cNvSpPr/>
          <p:nvPr/>
        </p:nvSpPr>
        <p:spPr>
          <a:xfrm>
            <a:off x="5946438"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4" name="Shape 2884">
            <a:extLst>
              <a:ext uri="{FF2B5EF4-FFF2-40B4-BE49-F238E27FC236}">
                <a16:creationId xmlns:a16="http://schemas.microsoft.com/office/drawing/2014/main" id="{30E528E1-655F-A546-B4B3-EC3239F87B27}"/>
              </a:ext>
            </a:extLst>
          </p:cNvPr>
          <p:cNvSpPr/>
          <p:nvPr/>
        </p:nvSpPr>
        <p:spPr>
          <a:xfrm>
            <a:off x="6379294" y="421600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8" y="14322"/>
                  <a:pt x="13226" y="15065"/>
                </a:cubicBezTo>
                <a:moveTo>
                  <a:pt x="10800" y="15709"/>
                </a:moveTo>
                <a:cubicBezTo>
                  <a:pt x="9746" y="15709"/>
                  <a:pt x="8772" y="15374"/>
                  <a:pt x="7971" y="14808"/>
                </a:cubicBezTo>
                <a:cubicBezTo>
                  <a:pt x="8822" y="13429"/>
                  <a:pt x="10108" y="12348"/>
                  <a:pt x="11646" y="11768"/>
                </a:cubicBezTo>
                <a:cubicBezTo>
                  <a:pt x="12027" y="12943"/>
                  <a:pt x="12241" y="14191"/>
                  <a:pt x="12264" y="15487"/>
                </a:cubicBezTo>
                <a:cubicBezTo>
                  <a:pt x="11801" y="15631"/>
                  <a:pt x="11310" y="15709"/>
                  <a:pt x="10800" y="15709"/>
                </a:cubicBezTo>
                <a:moveTo>
                  <a:pt x="5891" y="10800"/>
                </a:moveTo>
                <a:cubicBezTo>
                  <a:pt x="7640" y="10800"/>
                  <a:pt x="9312" y="10469"/>
                  <a:pt x="10852" y="9873"/>
                </a:cubicBezTo>
                <a:cubicBezTo>
                  <a:pt x="11015"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8"/>
                  <a:pt x="10353" y="9001"/>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5" name="Shape 2885">
            <a:extLst>
              <a:ext uri="{FF2B5EF4-FFF2-40B4-BE49-F238E27FC236}">
                <a16:creationId xmlns:a16="http://schemas.microsoft.com/office/drawing/2014/main" id="{62D01197-B2A2-174E-98BA-2F18DC91F435}"/>
              </a:ext>
            </a:extLst>
          </p:cNvPr>
          <p:cNvSpPr/>
          <p:nvPr/>
        </p:nvSpPr>
        <p:spPr>
          <a:xfrm>
            <a:off x="6833437" y="421600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7"/>
                  <a:pt x="13996" y="15061"/>
                </a:cubicBezTo>
                <a:cubicBezTo>
                  <a:pt x="13870" y="15061"/>
                  <a:pt x="13731" y="15061"/>
                  <a:pt x="13646" y="15044"/>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19"/>
                  <a:pt x="14840"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3" y="13635"/>
                </a:cubicBezTo>
                <a:lnTo>
                  <a:pt x="6433"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3" y="15708"/>
                </a:lnTo>
                <a:lnTo>
                  <a:pt x="6433" y="14316"/>
                </a:lnTo>
                <a:cubicBezTo>
                  <a:pt x="6524" y="14328"/>
                  <a:pt x="6644" y="14334"/>
                  <a:pt x="6776" y="14334"/>
                </a:cubicBezTo>
                <a:cubicBezTo>
                  <a:pt x="7370" y="14334"/>
                  <a:pt x="7878" y="14207"/>
                  <a:pt x="8221" y="13924"/>
                </a:cubicBezTo>
                <a:cubicBezTo>
                  <a:pt x="8485" y="13704"/>
                  <a:pt x="8630" y="13381"/>
                  <a:pt x="8630" y="13000"/>
                </a:cubicBezTo>
                <a:cubicBezTo>
                  <a:pt x="8630" y="12618"/>
                  <a:pt x="8439" y="12296"/>
                  <a:pt x="8155" y="12099"/>
                </a:cubicBezTo>
                <a:cubicBezTo>
                  <a:pt x="7858"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4"/>
                </a:cubicBezTo>
                <a:cubicBezTo>
                  <a:pt x="8924" y="13490"/>
                  <a:pt x="9405" y="13849"/>
                  <a:pt x="10145" y="14074"/>
                </a:cubicBezTo>
                <a:cubicBezTo>
                  <a:pt x="10679" y="14241"/>
                  <a:pt x="10891" y="14380"/>
                  <a:pt x="10891" y="14623"/>
                </a:cubicBezTo>
                <a:cubicBezTo>
                  <a:pt x="10891" y="14877"/>
                  <a:pt x="10646" y="15044"/>
                  <a:pt x="10184" y="15044"/>
                </a:cubicBezTo>
                <a:cubicBezTo>
                  <a:pt x="9755" y="15044"/>
                  <a:pt x="9339" y="14923"/>
                  <a:pt x="9069" y="14802"/>
                </a:cubicBezTo>
                <a:lnTo>
                  <a:pt x="8864" y="15529"/>
                </a:lnTo>
                <a:cubicBezTo>
                  <a:pt x="9115" y="15651"/>
                  <a:pt x="9616" y="15766"/>
                  <a:pt x="10124" y="15766"/>
                </a:cubicBezTo>
                <a:cubicBezTo>
                  <a:pt x="11346" y="15766"/>
                  <a:pt x="11920" y="15211"/>
                  <a:pt x="11920" y="14559"/>
                </a:cubicBezTo>
                <a:cubicBezTo>
                  <a:pt x="11920" y="14010"/>
                  <a:pt x="11551" y="13652"/>
                  <a:pt x="10765" y="1339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6" name="Shape 2886">
            <a:extLst>
              <a:ext uri="{FF2B5EF4-FFF2-40B4-BE49-F238E27FC236}">
                <a16:creationId xmlns:a16="http://schemas.microsoft.com/office/drawing/2014/main" id="{1E934285-9F14-6C46-859C-ED6308C90E5B}"/>
              </a:ext>
            </a:extLst>
          </p:cNvPr>
          <p:cNvSpPr/>
          <p:nvPr/>
        </p:nvSpPr>
        <p:spPr>
          <a:xfrm>
            <a:off x="7266937" y="421600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2636" y="15709"/>
                </a:moveTo>
                <a:lnTo>
                  <a:pt x="13646" y="15709"/>
                </a:lnTo>
                <a:lnTo>
                  <a:pt x="13646" y="11816"/>
                </a:lnTo>
                <a:lnTo>
                  <a:pt x="12636" y="11816"/>
                </a:lnTo>
                <a:cubicBezTo>
                  <a:pt x="12636" y="11816"/>
                  <a:pt x="12636" y="15709"/>
                  <a:pt x="126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9618" y="14051"/>
                </a:moveTo>
                <a:lnTo>
                  <a:pt x="9881" y="13225"/>
                </a:lnTo>
                <a:cubicBezTo>
                  <a:pt x="9954" y="13000"/>
                  <a:pt x="10020" y="12706"/>
                  <a:pt x="10086" y="12475"/>
                </a:cubicBezTo>
                <a:lnTo>
                  <a:pt x="10099" y="12475"/>
                </a:lnTo>
                <a:cubicBezTo>
                  <a:pt x="10165" y="12706"/>
                  <a:pt x="10245" y="12994"/>
                  <a:pt x="10324" y="13225"/>
                </a:cubicBezTo>
                <a:lnTo>
                  <a:pt x="10601" y="14051"/>
                </a:lnTo>
                <a:cubicBezTo>
                  <a:pt x="10601" y="14051"/>
                  <a:pt x="9618" y="14051"/>
                  <a:pt x="9618" y="14051"/>
                </a:cubicBezTo>
                <a:close/>
                <a:moveTo>
                  <a:pt x="9472" y="11816"/>
                </a:moveTo>
                <a:lnTo>
                  <a:pt x="8113" y="15709"/>
                </a:lnTo>
                <a:lnTo>
                  <a:pt x="9155" y="15709"/>
                </a:lnTo>
                <a:lnTo>
                  <a:pt x="9472" y="14710"/>
                </a:lnTo>
                <a:lnTo>
                  <a:pt x="10746" y="14710"/>
                </a:lnTo>
                <a:lnTo>
                  <a:pt x="11089" y="15709"/>
                </a:lnTo>
                <a:lnTo>
                  <a:pt x="12172" y="15709"/>
                </a:lnTo>
                <a:lnTo>
                  <a:pt x="10792" y="11816"/>
                </a:lnTo>
                <a:cubicBezTo>
                  <a:pt x="10792" y="11816"/>
                  <a:pt x="9472" y="11816"/>
                  <a:pt x="9472" y="11816"/>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7" name="Shape 2887">
            <a:extLst>
              <a:ext uri="{FF2B5EF4-FFF2-40B4-BE49-F238E27FC236}">
                <a16:creationId xmlns:a16="http://schemas.microsoft.com/office/drawing/2014/main" id="{C86DACFE-219F-4046-9598-33380918A7BD}"/>
              </a:ext>
            </a:extLst>
          </p:cNvPr>
          <p:cNvSpPr/>
          <p:nvPr/>
        </p:nvSpPr>
        <p:spPr>
          <a:xfrm>
            <a:off x="7700438" y="421600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3836" y="15709"/>
                </a:moveTo>
                <a:lnTo>
                  <a:pt x="14845" y="15709"/>
                </a:lnTo>
                <a:lnTo>
                  <a:pt x="14845" y="14144"/>
                </a:lnTo>
                <a:lnTo>
                  <a:pt x="16443" y="14144"/>
                </a:lnTo>
                <a:lnTo>
                  <a:pt x="16443" y="13428"/>
                </a:lnTo>
                <a:lnTo>
                  <a:pt x="14845" y="13428"/>
                </a:lnTo>
                <a:lnTo>
                  <a:pt x="14845" y="12538"/>
                </a:lnTo>
                <a:lnTo>
                  <a:pt x="16555" y="12538"/>
                </a:lnTo>
                <a:lnTo>
                  <a:pt x="16555" y="11816"/>
                </a:lnTo>
                <a:lnTo>
                  <a:pt x="13836" y="11816"/>
                </a:lnTo>
                <a:cubicBezTo>
                  <a:pt x="13836" y="11816"/>
                  <a:pt x="13836" y="15709"/>
                  <a:pt x="138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0396" y="15062"/>
                </a:moveTo>
                <a:cubicBezTo>
                  <a:pt x="10270" y="15062"/>
                  <a:pt x="10131" y="15062"/>
                  <a:pt x="10045" y="15045"/>
                </a:cubicBezTo>
                <a:lnTo>
                  <a:pt x="10045" y="12498"/>
                </a:lnTo>
                <a:cubicBezTo>
                  <a:pt x="10131" y="12480"/>
                  <a:pt x="10277" y="12463"/>
                  <a:pt x="10501" y="12463"/>
                </a:cubicBezTo>
                <a:cubicBezTo>
                  <a:pt x="11366" y="12463"/>
                  <a:pt x="11907" y="12891"/>
                  <a:pt x="11900" y="13699"/>
                </a:cubicBezTo>
                <a:cubicBezTo>
                  <a:pt x="11900" y="14629"/>
                  <a:pt x="11306" y="15068"/>
                  <a:pt x="10396" y="15062"/>
                </a:cubicBezTo>
                <a:moveTo>
                  <a:pt x="10396" y="11787"/>
                </a:moveTo>
                <a:cubicBezTo>
                  <a:pt x="9887" y="11787"/>
                  <a:pt x="9405" y="11816"/>
                  <a:pt x="9036" y="11868"/>
                </a:cubicBezTo>
                <a:lnTo>
                  <a:pt x="9036" y="15691"/>
                </a:lnTo>
                <a:cubicBezTo>
                  <a:pt x="9287" y="15720"/>
                  <a:pt x="9656" y="15749"/>
                  <a:pt x="10178" y="15749"/>
                </a:cubicBezTo>
                <a:cubicBezTo>
                  <a:pt x="11048" y="15749"/>
                  <a:pt x="11762" y="15587"/>
                  <a:pt x="12231" y="15246"/>
                </a:cubicBezTo>
                <a:cubicBezTo>
                  <a:pt x="12660" y="14929"/>
                  <a:pt x="12970" y="14415"/>
                  <a:pt x="12970" y="13670"/>
                </a:cubicBezTo>
                <a:cubicBezTo>
                  <a:pt x="12970" y="12983"/>
                  <a:pt x="12680" y="12503"/>
                  <a:pt x="12217" y="12203"/>
                </a:cubicBezTo>
                <a:cubicBezTo>
                  <a:pt x="11788" y="11920"/>
                  <a:pt x="11241" y="11787"/>
                  <a:pt x="10396" y="11787"/>
                </a:cubicBezTo>
                <a:moveTo>
                  <a:pt x="6769" y="13659"/>
                </a:moveTo>
                <a:cubicBezTo>
                  <a:pt x="6623" y="13659"/>
                  <a:pt x="6518" y="13653"/>
                  <a:pt x="6432" y="13636"/>
                </a:cubicBezTo>
                <a:lnTo>
                  <a:pt x="6432" y="12486"/>
                </a:lnTo>
                <a:cubicBezTo>
                  <a:pt x="6505" y="12469"/>
                  <a:pt x="6643" y="12452"/>
                  <a:pt x="6848" y="12452"/>
                </a:cubicBezTo>
                <a:cubicBezTo>
                  <a:pt x="7350" y="12452"/>
                  <a:pt x="7634" y="12665"/>
                  <a:pt x="7634" y="13023"/>
                </a:cubicBezTo>
                <a:cubicBezTo>
                  <a:pt x="7634" y="13422"/>
                  <a:pt x="7304" y="13659"/>
                  <a:pt x="6769" y="13659"/>
                </a:cubicBezTo>
                <a:moveTo>
                  <a:pt x="6796" y="11787"/>
                </a:moveTo>
                <a:cubicBezTo>
                  <a:pt x="6182" y="11787"/>
                  <a:pt x="5746" y="11822"/>
                  <a:pt x="5436" y="11868"/>
                </a:cubicBezTo>
                <a:lnTo>
                  <a:pt x="5436" y="15709"/>
                </a:lnTo>
                <a:lnTo>
                  <a:pt x="6432" y="15709"/>
                </a:lnTo>
                <a:lnTo>
                  <a:pt x="6432" y="14317"/>
                </a:lnTo>
                <a:cubicBezTo>
                  <a:pt x="6525" y="14328"/>
                  <a:pt x="6643" y="14334"/>
                  <a:pt x="6776" y="14334"/>
                </a:cubicBezTo>
                <a:cubicBezTo>
                  <a:pt x="7370" y="14334"/>
                  <a:pt x="7878" y="14207"/>
                  <a:pt x="8221" y="13924"/>
                </a:cubicBezTo>
                <a:cubicBezTo>
                  <a:pt x="8486" y="13705"/>
                  <a:pt x="8631" y="13381"/>
                  <a:pt x="8631" y="13000"/>
                </a:cubicBezTo>
                <a:cubicBezTo>
                  <a:pt x="8631" y="12619"/>
                  <a:pt x="8439" y="12296"/>
                  <a:pt x="8155" y="12099"/>
                </a:cubicBezTo>
                <a:cubicBezTo>
                  <a:pt x="7859" y="11892"/>
                  <a:pt x="7416" y="11787"/>
                  <a:pt x="6796" y="1178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8" name="Shape 2888">
            <a:extLst>
              <a:ext uri="{FF2B5EF4-FFF2-40B4-BE49-F238E27FC236}">
                <a16:creationId xmlns:a16="http://schemas.microsoft.com/office/drawing/2014/main" id="{5702DC51-4475-5646-B9FC-3588BF47FCB9}"/>
              </a:ext>
            </a:extLst>
          </p:cNvPr>
          <p:cNvSpPr/>
          <p:nvPr/>
        </p:nvSpPr>
        <p:spPr>
          <a:xfrm>
            <a:off x="8133938" y="421600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2936" y="15709"/>
                </a:moveTo>
                <a:lnTo>
                  <a:pt x="13945" y="15709"/>
                </a:lnTo>
                <a:lnTo>
                  <a:pt x="13945" y="14144"/>
                </a:lnTo>
                <a:lnTo>
                  <a:pt x="15543" y="14144"/>
                </a:lnTo>
                <a:lnTo>
                  <a:pt x="15543" y="13428"/>
                </a:lnTo>
                <a:lnTo>
                  <a:pt x="13945" y="13428"/>
                </a:lnTo>
                <a:lnTo>
                  <a:pt x="13945" y="12538"/>
                </a:lnTo>
                <a:lnTo>
                  <a:pt x="15655" y="12538"/>
                </a:lnTo>
                <a:lnTo>
                  <a:pt x="15655" y="11816"/>
                </a:lnTo>
                <a:lnTo>
                  <a:pt x="12936" y="11816"/>
                </a:lnTo>
                <a:cubicBezTo>
                  <a:pt x="12936" y="11816"/>
                  <a:pt x="12936" y="15709"/>
                  <a:pt x="129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1136" y="15709"/>
                </a:moveTo>
                <a:lnTo>
                  <a:pt x="12145" y="15709"/>
                </a:lnTo>
                <a:lnTo>
                  <a:pt x="12145" y="11816"/>
                </a:lnTo>
                <a:lnTo>
                  <a:pt x="11136" y="11816"/>
                </a:lnTo>
                <a:cubicBezTo>
                  <a:pt x="11136" y="11816"/>
                  <a:pt x="11136" y="15709"/>
                  <a:pt x="11136" y="15709"/>
                </a:cubicBezTo>
                <a:close/>
                <a:moveTo>
                  <a:pt x="8395" y="14167"/>
                </a:moveTo>
                <a:lnTo>
                  <a:pt x="9082" y="14167"/>
                </a:lnTo>
                <a:lnTo>
                  <a:pt x="9082" y="14981"/>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6"/>
                  <a:pt x="8672" y="11776"/>
                </a:cubicBezTo>
                <a:cubicBezTo>
                  <a:pt x="7213" y="11776"/>
                  <a:pt x="6138" y="12515"/>
                  <a:pt x="6131" y="13809"/>
                </a:cubicBezTo>
                <a:cubicBezTo>
                  <a:pt x="6124" y="14381"/>
                  <a:pt x="6349" y="14888"/>
                  <a:pt x="6758" y="15223"/>
                </a:cubicBezTo>
                <a:cubicBezTo>
                  <a:pt x="7167" y="15570"/>
                  <a:pt x="7755" y="15749"/>
                  <a:pt x="8566" y="15749"/>
                </a:cubicBezTo>
                <a:cubicBezTo>
                  <a:pt x="9155" y="15749"/>
                  <a:pt x="9742" y="15622"/>
                  <a:pt x="10052" y="15530"/>
                </a:cubicBezTo>
                <a:lnTo>
                  <a:pt x="10052" y="13479"/>
                </a:lnTo>
                <a:lnTo>
                  <a:pt x="8395" y="13479"/>
                </a:lnTo>
                <a:cubicBezTo>
                  <a:pt x="8395" y="13479"/>
                  <a:pt x="8395" y="14167"/>
                  <a:pt x="8395" y="14167"/>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9" name="Shape 2889">
            <a:extLst>
              <a:ext uri="{FF2B5EF4-FFF2-40B4-BE49-F238E27FC236}">
                <a16:creationId xmlns:a16="http://schemas.microsoft.com/office/drawing/2014/main" id="{998F8353-2F84-2C42-9518-2B23363FED7E}"/>
              </a:ext>
            </a:extLst>
          </p:cNvPr>
          <p:cNvSpPr/>
          <p:nvPr/>
        </p:nvSpPr>
        <p:spPr>
          <a:xfrm>
            <a:off x="8567439" y="4216009"/>
            <a:ext cx="185141" cy="227072"/>
          </a:xfrm>
          <a:custGeom>
            <a:avLst/>
            <a:gdLst/>
            <a:ahLst/>
            <a:cxnLst>
              <a:cxn ang="0">
                <a:pos x="wd2" y="hd2"/>
              </a:cxn>
              <a:cxn ang="5400000">
                <a:pos x="wd2" y="hd2"/>
              </a:cxn>
              <a:cxn ang="10800000">
                <a:pos x="wd2" y="hd2"/>
              </a:cxn>
              <a:cxn ang="16200000">
                <a:pos x="wd2" y="hd2"/>
              </a:cxn>
            </a:cxnLst>
            <a:rect l="0" t="0" r="r" b="b"/>
            <a:pathLst>
              <a:path w="21600" h="21600" extrusionOk="0">
                <a:moveTo>
                  <a:pt x="10069" y="13659"/>
                </a:moveTo>
                <a:cubicBezTo>
                  <a:pt x="9923" y="13659"/>
                  <a:pt x="9818" y="13653"/>
                  <a:pt x="9732" y="13636"/>
                </a:cubicBezTo>
                <a:lnTo>
                  <a:pt x="9732" y="12486"/>
                </a:lnTo>
                <a:cubicBezTo>
                  <a:pt x="9805" y="12469"/>
                  <a:pt x="9943" y="12452"/>
                  <a:pt x="10148" y="12452"/>
                </a:cubicBezTo>
                <a:cubicBezTo>
                  <a:pt x="10650" y="12452"/>
                  <a:pt x="10934" y="12665"/>
                  <a:pt x="10934" y="13023"/>
                </a:cubicBezTo>
                <a:cubicBezTo>
                  <a:pt x="10934" y="13422"/>
                  <a:pt x="10604" y="13659"/>
                  <a:pt x="10069" y="13659"/>
                </a:cubicBezTo>
                <a:moveTo>
                  <a:pt x="10096" y="11787"/>
                </a:moveTo>
                <a:cubicBezTo>
                  <a:pt x="9481" y="11787"/>
                  <a:pt x="9046" y="11822"/>
                  <a:pt x="8736" y="11869"/>
                </a:cubicBezTo>
                <a:lnTo>
                  <a:pt x="8736" y="15709"/>
                </a:lnTo>
                <a:lnTo>
                  <a:pt x="9732" y="15709"/>
                </a:lnTo>
                <a:lnTo>
                  <a:pt x="9732" y="14317"/>
                </a:lnTo>
                <a:cubicBezTo>
                  <a:pt x="9825" y="14328"/>
                  <a:pt x="9943" y="14334"/>
                  <a:pt x="10076" y="14334"/>
                </a:cubicBezTo>
                <a:cubicBezTo>
                  <a:pt x="10670" y="14334"/>
                  <a:pt x="11178" y="14207"/>
                  <a:pt x="11521" y="13924"/>
                </a:cubicBezTo>
                <a:cubicBezTo>
                  <a:pt x="11786" y="13705"/>
                  <a:pt x="11931" y="13382"/>
                  <a:pt x="11931" y="13000"/>
                </a:cubicBezTo>
                <a:cubicBezTo>
                  <a:pt x="11931" y="12619"/>
                  <a:pt x="11739" y="12296"/>
                  <a:pt x="11455" y="12099"/>
                </a:cubicBezTo>
                <a:cubicBezTo>
                  <a:pt x="11159" y="11891"/>
                  <a:pt x="10716" y="11787"/>
                  <a:pt x="10096" y="11787"/>
                </a:cubicBezTo>
                <a:moveTo>
                  <a:pt x="12131" y="13809"/>
                </a:moveTo>
                <a:cubicBezTo>
                  <a:pt x="12124" y="14381"/>
                  <a:pt x="12349" y="14888"/>
                  <a:pt x="12758" y="15224"/>
                </a:cubicBezTo>
                <a:cubicBezTo>
                  <a:pt x="13167" y="15571"/>
                  <a:pt x="13755" y="15749"/>
                  <a:pt x="14566" y="15749"/>
                </a:cubicBezTo>
                <a:cubicBezTo>
                  <a:pt x="15155" y="15749"/>
                  <a:pt x="15742" y="15622"/>
                  <a:pt x="16052" y="15530"/>
                </a:cubicBezTo>
                <a:lnTo>
                  <a:pt x="16052" y="13479"/>
                </a:lnTo>
                <a:lnTo>
                  <a:pt x="14395" y="13479"/>
                </a:lnTo>
                <a:lnTo>
                  <a:pt x="14395" y="14167"/>
                </a:lnTo>
                <a:lnTo>
                  <a:pt x="15081" y="14167"/>
                </a:lnTo>
                <a:lnTo>
                  <a:pt x="15081" y="14981"/>
                </a:lnTo>
                <a:cubicBezTo>
                  <a:pt x="15002" y="15015"/>
                  <a:pt x="14818" y="15039"/>
                  <a:pt x="14586" y="15039"/>
                </a:cubicBezTo>
                <a:cubicBezTo>
                  <a:pt x="13761" y="15039"/>
                  <a:pt x="13187" y="14566"/>
                  <a:pt x="13187" y="13762"/>
                </a:cubicBezTo>
                <a:cubicBezTo>
                  <a:pt x="13187" y="12919"/>
                  <a:pt x="13821" y="12503"/>
                  <a:pt x="14659" y="12503"/>
                </a:cubicBezTo>
                <a:cubicBezTo>
                  <a:pt x="15148" y="12503"/>
                  <a:pt x="15451" y="12579"/>
                  <a:pt x="15696" y="12671"/>
                </a:cubicBezTo>
                <a:lnTo>
                  <a:pt x="15906" y="11966"/>
                </a:lnTo>
                <a:cubicBezTo>
                  <a:pt x="15689" y="11874"/>
                  <a:pt x="15247" y="11776"/>
                  <a:pt x="14672" y="11776"/>
                </a:cubicBezTo>
                <a:cubicBezTo>
                  <a:pt x="13213" y="11776"/>
                  <a:pt x="12138" y="12515"/>
                  <a:pt x="12131" y="13809"/>
                </a:cubicBezTo>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6606" y="14265"/>
                </a:moveTo>
                <a:cubicBezTo>
                  <a:pt x="6606" y="14872"/>
                  <a:pt x="6343" y="15039"/>
                  <a:pt x="5920" y="15039"/>
                </a:cubicBezTo>
                <a:cubicBezTo>
                  <a:pt x="5722" y="15039"/>
                  <a:pt x="5544" y="15010"/>
                  <a:pt x="5406" y="14969"/>
                </a:cubicBezTo>
                <a:lnTo>
                  <a:pt x="5293" y="15680"/>
                </a:lnTo>
                <a:cubicBezTo>
                  <a:pt x="5491" y="15738"/>
                  <a:pt x="5795" y="15773"/>
                  <a:pt x="6026" y="15773"/>
                </a:cubicBezTo>
                <a:cubicBezTo>
                  <a:pt x="7003" y="15773"/>
                  <a:pt x="7610" y="15385"/>
                  <a:pt x="7610" y="14276"/>
                </a:cubicBezTo>
                <a:lnTo>
                  <a:pt x="7610" y="11816"/>
                </a:lnTo>
                <a:lnTo>
                  <a:pt x="6606" y="11816"/>
                </a:lnTo>
                <a:cubicBezTo>
                  <a:pt x="6606" y="11816"/>
                  <a:pt x="6606" y="14265"/>
                  <a:pt x="6606" y="14265"/>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0" name="Shape 2890">
            <a:extLst>
              <a:ext uri="{FF2B5EF4-FFF2-40B4-BE49-F238E27FC236}">
                <a16:creationId xmlns:a16="http://schemas.microsoft.com/office/drawing/2014/main" id="{F1065563-1456-3A46-A9F5-279012EB36B6}"/>
              </a:ext>
            </a:extLst>
          </p:cNvPr>
          <p:cNvSpPr/>
          <p:nvPr/>
        </p:nvSpPr>
        <p:spPr>
          <a:xfrm>
            <a:off x="9000294" y="4216009"/>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3031" y="13809"/>
                </a:moveTo>
                <a:cubicBezTo>
                  <a:pt x="13024" y="14381"/>
                  <a:pt x="13249" y="14888"/>
                  <a:pt x="13658" y="15223"/>
                </a:cubicBezTo>
                <a:cubicBezTo>
                  <a:pt x="14067" y="15570"/>
                  <a:pt x="14655" y="15749"/>
                  <a:pt x="15467" y="15749"/>
                </a:cubicBezTo>
                <a:cubicBezTo>
                  <a:pt x="16054" y="15749"/>
                  <a:pt x="16642" y="15622"/>
                  <a:pt x="16952" y="15530"/>
                </a:cubicBezTo>
                <a:lnTo>
                  <a:pt x="16952" y="13479"/>
                </a:lnTo>
                <a:lnTo>
                  <a:pt x="15295" y="13479"/>
                </a:lnTo>
                <a:lnTo>
                  <a:pt x="15295" y="14167"/>
                </a:lnTo>
                <a:lnTo>
                  <a:pt x="15981" y="14167"/>
                </a:lnTo>
                <a:lnTo>
                  <a:pt x="15981" y="14981"/>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6"/>
                  <a:pt x="15572" y="11776"/>
                </a:cubicBezTo>
                <a:cubicBezTo>
                  <a:pt x="14113" y="11776"/>
                  <a:pt x="13037" y="12515"/>
                  <a:pt x="13031" y="13809"/>
                </a:cubicBezTo>
                <a:moveTo>
                  <a:pt x="6169" y="13659"/>
                </a:moveTo>
                <a:cubicBezTo>
                  <a:pt x="6023" y="13659"/>
                  <a:pt x="5918" y="13653"/>
                  <a:pt x="5832" y="13636"/>
                </a:cubicBezTo>
                <a:lnTo>
                  <a:pt x="5832" y="12486"/>
                </a:lnTo>
                <a:cubicBezTo>
                  <a:pt x="5905" y="12469"/>
                  <a:pt x="6043" y="12452"/>
                  <a:pt x="6248" y="12452"/>
                </a:cubicBezTo>
                <a:cubicBezTo>
                  <a:pt x="6750" y="12452"/>
                  <a:pt x="7034" y="12665"/>
                  <a:pt x="7034" y="13023"/>
                </a:cubicBezTo>
                <a:cubicBezTo>
                  <a:pt x="7034" y="13422"/>
                  <a:pt x="6704" y="13659"/>
                  <a:pt x="6169" y="13659"/>
                </a:cubicBezTo>
                <a:moveTo>
                  <a:pt x="6196" y="11787"/>
                </a:moveTo>
                <a:cubicBezTo>
                  <a:pt x="5582" y="11787"/>
                  <a:pt x="5146" y="11822"/>
                  <a:pt x="4836" y="11868"/>
                </a:cubicBezTo>
                <a:lnTo>
                  <a:pt x="4836" y="15709"/>
                </a:lnTo>
                <a:lnTo>
                  <a:pt x="5832" y="15709"/>
                </a:lnTo>
                <a:lnTo>
                  <a:pt x="5832" y="14317"/>
                </a:lnTo>
                <a:cubicBezTo>
                  <a:pt x="5925" y="14328"/>
                  <a:pt x="6043" y="14334"/>
                  <a:pt x="6176" y="14334"/>
                </a:cubicBezTo>
                <a:cubicBezTo>
                  <a:pt x="6770" y="14334"/>
                  <a:pt x="7278" y="14207"/>
                  <a:pt x="7621" y="13924"/>
                </a:cubicBezTo>
                <a:cubicBezTo>
                  <a:pt x="7886" y="13705"/>
                  <a:pt x="8031" y="13381"/>
                  <a:pt x="8031" y="13000"/>
                </a:cubicBezTo>
                <a:cubicBezTo>
                  <a:pt x="8031" y="12619"/>
                  <a:pt x="7839" y="12296"/>
                  <a:pt x="7555" y="12099"/>
                </a:cubicBezTo>
                <a:cubicBezTo>
                  <a:pt x="7259" y="11892"/>
                  <a:pt x="6816" y="11787"/>
                  <a:pt x="6196" y="11787"/>
                </a:cubicBezTo>
                <a:moveTo>
                  <a:pt x="11195" y="12954"/>
                </a:moveTo>
                <a:cubicBezTo>
                  <a:pt x="11195" y="13537"/>
                  <a:pt x="11215" y="14063"/>
                  <a:pt x="11280" y="14577"/>
                </a:cubicBezTo>
                <a:lnTo>
                  <a:pt x="11261" y="14577"/>
                </a:lnTo>
                <a:cubicBezTo>
                  <a:pt x="11062" y="14138"/>
                  <a:pt x="10799" y="13653"/>
                  <a:pt x="10535" y="13243"/>
                </a:cubicBezTo>
                <a:lnTo>
                  <a:pt x="9611" y="11816"/>
                </a:lnTo>
                <a:lnTo>
                  <a:pt x="8436" y="11816"/>
                </a:lnTo>
                <a:lnTo>
                  <a:pt x="8436" y="15709"/>
                </a:lnTo>
                <a:lnTo>
                  <a:pt x="9360" y="15709"/>
                </a:lnTo>
                <a:lnTo>
                  <a:pt x="9360" y="14536"/>
                </a:lnTo>
                <a:cubicBezTo>
                  <a:pt x="9360" y="13901"/>
                  <a:pt x="9347" y="13352"/>
                  <a:pt x="9320" y="12838"/>
                </a:cubicBezTo>
                <a:lnTo>
                  <a:pt x="9340" y="12833"/>
                </a:lnTo>
                <a:cubicBezTo>
                  <a:pt x="9558" y="13289"/>
                  <a:pt x="9848" y="13791"/>
                  <a:pt x="10112" y="14207"/>
                </a:cubicBezTo>
                <a:lnTo>
                  <a:pt x="11062" y="15709"/>
                </a:lnTo>
                <a:lnTo>
                  <a:pt x="12119" y="15709"/>
                </a:lnTo>
                <a:lnTo>
                  <a:pt x="12119" y="11816"/>
                </a:lnTo>
                <a:lnTo>
                  <a:pt x="11195" y="11816"/>
                </a:lnTo>
                <a:cubicBezTo>
                  <a:pt x="11195" y="11816"/>
                  <a:pt x="11195" y="12954"/>
                  <a:pt x="11195" y="12954"/>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1" name="Shape 2891">
            <a:extLst>
              <a:ext uri="{FF2B5EF4-FFF2-40B4-BE49-F238E27FC236}">
                <a16:creationId xmlns:a16="http://schemas.microsoft.com/office/drawing/2014/main" id="{E95DB779-CD57-784E-AA0E-7167223AFB0B}"/>
              </a:ext>
            </a:extLst>
          </p:cNvPr>
          <p:cNvSpPr>
            <a:spLocks noChangeArrowheads="1"/>
          </p:cNvSpPr>
          <p:nvPr/>
        </p:nvSpPr>
        <p:spPr bwMode="auto">
          <a:xfrm>
            <a:off x="4764634" y="2914770"/>
            <a:ext cx="324031" cy="21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5478" tIns="15478" rIns="15478" bIns="15478" anchor="ctr">
            <a:spAutoFit/>
          </a:bodyPr>
          <a:lstStyle>
            <a:lvl1pPr algn="l">
              <a:defRPr sz="3000" b="1" cap="none" spc="-90">
                <a:solidFill>
                  <a:srgbClr val="1C1D21"/>
                </a:solidFill>
                <a:latin typeface="+mj-lt"/>
                <a:ea typeface="+mj-ea"/>
                <a:cs typeface="+mj-cs"/>
                <a:sym typeface="Karla"/>
              </a:defRPr>
            </a:lvl1pPr>
          </a:lstStyle>
          <a:p>
            <a:pPr defTabSz="743076" fontAlgn="auto">
              <a:spcBef>
                <a:spcPts val="0"/>
              </a:spcBef>
              <a:spcAft>
                <a:spcPts val="0"/>
              </a:spcAft>
              <a:defRPr/>
            </a:pPr>
            <a:r>
              <a:rPr sz="1219">
                <a:latin typeface="Arial" charset="0"/>
              </a:rPr>
              <a:t>Web</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3" name="Shape 2893">
            <a:extLst>
              <a:ext uri="{FF2B5EF4-FFF2-40B4-BE49-F238E27FC236}">
                <a16:creationId xmlns:a16="http://schemas.microsoft.com/office/drawing/2014/main" id="{14821762-22E2-CA4C-B528-A16C4A1AFD07}"/>
              </a:ext>
            </a:extLst>
          </p:cNvPr>
          <p:cNvSpPr/>
          <p:nvPr/>
        </p:nvSpPr>
        <p:spPr>
          <a:xfrm>
            <a:off x="714759" y="18065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4" name="Shape 2894">
            <a:extLst>
              <a:ext uri="{FF2B5EF4-FFF2-40B4-BE49-F238E27FC236}">
                <a16:creationId xmlns:a16="http://schemas.microsoft.com/office/drawing/2014/main" id="{91A90768-213A-D343-B5AE-352E1F8A1DF5}"/>
              </a:ext>
            </a:extLst>
          </p:cNvPr>
          <p:cNvSpPr/>
          <p:nvPr/>
        </p:nvSpPr>
        <p:spPr>
          <a:xfrm>
            <a:off x="1148260" y="1806599"/>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5" name="Shape 2895">
            <a:extLst>
              <a:ext uri="{FF2B5EF4-FFF2-40B4-BE49-F238E27FC236}">
                <a16:creationId xmlns:a16="http://schemas.microsoft.com/office/drawing/2014/main" id="{4342CEF0-278F-124C-8715-7841E341BD80}"/>
              </a:ext>
            </a:extLst>
          </p:cNvPr>
          <p:cNvSpPr/>
          <p:nvPr/>
        </p:nvSpPr>
        <p:spPr>
          <a:xfrm>
            <a:off x="1637883" y="1806599"/>
            <a:ext cx="113536"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6" name="Shape 2896">
            <a:extLst>
              <a:ext uri="{FF2B5EF4-FFF2-40B4-BE49-F238E27FC236}">
                <a16:creationId xmlns:a16="http://schemas.microsoft.com/office/drawing/2014/main" id="{8DB7A459-05D6-AA4E-8F6E-97187B711232}"/>
              </a:ext>
            </a:extLst>
          </p:cNvPr>
          <p:cNvSpPr/>
          <p:nvPr/>
        </p:nvSpPr>
        <p:spPr>
          <a:xfrm>
            <a:off x="2071384" y="1806599"/>
            <a:ext cx="113536" cy="227072"/>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7" name="Shape 2897">
            <a:extLst>
              <a:ext uri="{FF2B5EF4-FFF2-40B4-BE49-F238E27FC236}">
                <a16:creationId xmlns:a16="http://schemas.microsoft.com/office/drawing/2014/main" id="{3D509F47-E5B9-A84E-A934-4D5DB799B2C0}"/>
              </a:ext>
            </a:extLst>
          </p:cNvPr>
          <p:cNvSpPr/>
          <p:nvPr/>
        </p:nvSpPr>
        <p:spPr>
          <a:xfrm>
            <a:off x="2448116" y="1863367"/>
            <a:ext cx="227072" cy="113536"/>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8" name="Shape 2898">
            <a:extLst>
              <a:ext uri="{FF2B5EF4-FFF2-40B4-BE49-F238E27FC236}">
                <a16:creationId xmlns:a16="http://schemas.microsoft.com/office/drawing/2014/main" id="{CCCFDF68-5A49-9345-AD48-324428DB4679}"/>
              </a:ext>
            </a:extLst>
          </p:cNvPr>
          <p:cNvSpPr/>
          <p:nvPr/>
        </p:nvSpPr>
        <p:spPr>
          <a:xfrm>
            <a:off x="2881616" y="1863367"/>
            <a:ext cx="227072" cy="113536"/>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9" name="Shape 2899">
            <a:extLst>
              <a:ext uri="{FF2B5EF4-FFF2-40B4-BE49-F238E27FC236}">
                <a16:creationId xmlns:a16="http://schemas.microsoft.com/office/drawing/2014/main" id="{F4B765DD-CAAD-A24F-AA53-35FFED61A00A}"/>
              </a:ext>
            </a:extLst>
          </p:cNvPr>
          <p:cNvSpPr/>
          <p:nvPr/>
        </p:nvSpPr>
        <p:spPr>
          <a:xfrm>
            <a:off x="3325438" y="1868528"/>
            <a:ext cx="206429" cy="103214"/>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0" name="Shape 2900">
            <a:extLst>
              <a:ext uri="{FF2B5EF4-FFF2-40B4-BE49-F238E27FC236}">
                <a16:creationId xmlns:a16="http://schemas.microsoft.com/office/drawing/2014/main" id="{917A4681-FB43-EE43-B4AF-42709357B742}"/>
              </a:ext>
            </a:extLst>
          </p:cNvPr>
          <p:cNvSpPr/>
          <p:nvPr/>
        </p:nvSpPr>
        <p:spPr>
          <a:xfrm>
            <a:off x="3758939" y="1868528"/>
            <a:ext cx="205783" cy="103214"/>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1" name="Shape 2901">
            <a:extLst>
              <a:ext uri="{FF2B5EF4-FFF2-40B4-BE49-F238E27FC236}">
                <a16:creationId xmlns:a16="http://schemas.microsoft.com/office/drawing/2014/main" id="{6CA1AD50-0EE1-FB44-8673-C622D6689B3D}"/>
              </a:ext>
            </a:extLst>
          </p:cNvPr>
          <p:cNvSpPr/>
          <p:nvPr/>
        </p:nvSpPr>
        <p:spPr>
          <a:xfrm>
            <a:off x="4243401" y="1816921"/>
            <a:ext cx="103214" cy="206429"/>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2" name="Shape 2902">
            <a:extLst>
              <a:ext uri="{FF2B5EF4-FFF2-40B4-BE49-F238E27FC236}">
                <a16:creationId xmlns:a16="http://schemas.microsoft.com/office/drawing/2014/main" id="{04A36A86-33ED-A947-B1B1-405523A6A695}"/>
              </a:ext>
            </a:extLst>
          </p:cNvPr>
          <p:cNvSpPr/>
          <p:nvPr/>
        </p:nvSpPr>
        <p:spPr>
          <a:xfrm>
            <a:off x="4676902" y="1816921"/>
            <a:ext cx="103214" cy="206429"/>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3" name="Shape 2903">
            <a:extLst>
              <a:ext uri="{FF2B5EF4-FFF2-40B4-BE49-F238E27FC236}">
                <a16:creationId xmlns:a16="http://schemas.microsoft.com/office/drawing/2014/main" id="{3896C3ED-3478-0B47-9A82-E483CDB0F11E}"/>
              </a:ext>
            </a:extLst>
          </p:cNvPr>
          <p:cNvSpPr/>
          <p:nvPr/>
        </p:nvSpPr>
        <p:spPr>
          <a:xfrm>
            <a:off x="714759"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4" name="Shape 2904">
            <a:extLst>
              <a:ext uri="{FF2B5EF4-FFF2-40B4-BE49-F238E27FC236}">
                <a16:creationId xmlns:a16="http://schemas.microsoft.com/office/drawing/2014/main" id="{9185F67C-1151-B44A-8E3A-E59390886151}"/>
              </a:ext>
            </a:extLst>
          </p:cNvPr>
          <p:cNvSpPr/>
          <p:nvPr/>
        </p:nvSpPr>
        <p:spPr>
          <a:xfrm>
            <a:off x="1148260" y="2240099"/>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5" name="Shape 2905">
            <a:extLst>
              <a:ext uri="{FF2B5EF4-FFF2-40B4-BE49-F238E27FC236}">
                <a16:creationId xmlns:a16="http://schemas.microsoft.com/office/drawing/2014/main" id="{3C50BAA1-78DC-0341-9901-09408BA6E017}"/>
              </a:ext>
            </a:extLst>
          </p:cNvPr>
          <p:cNvSpPr/>
          <p:nvPr/>
        </p:nvSpPr>
        <p:spPr>
          <a:xfrm>
            <a:off x="1581115"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6" name="Shape 2906">
            <a:extLst>
              <a:ext uri="{FF2B5EF4-FFF2-40B4-BE49-F238E27FC236}">
                <a16:creationId xmlns:a16="http://schemas.microsoft.com/office/drawing/2014/main" id="{0866428A-782E-D34F-A74B-E5F757BECC5A}"/>
              </a:ext>
            </a:extLst>
          </p:cNvPr>
          <p:cNvSpPr/>
          <p:nvPr/>
        </p:nvSpPr>
        <p:spPr>
          <a:xfrm>
            <a:off x="2014616"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7" name="Shape 2907">
            <a:extLst>
              <a:ext uri="{FF2B5EF4-FFF2-40B4-BE49-F238E27FC236}">
                <a16:creationId xmlns:a16="http://schemas.microsoft.com/office/drawing/2014/main" id="{05055CEA-4266-2F47-A889-68575C6F4D41}"/>
              </a:ext>
            </a:extLst>
          </p:cNvPr>
          <p:cNvSpPr/>
          <p:nvPr/>
        </p:nvSpPr>
        <p:spPr>
          <a:xfrm>
            <a:off x="2448116"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8" name="Shape 2908">
            <a:extLst>
              <a:ext uri="{FF2B5EF4-FFF2-40B4-BE49-F238E27FC236}">
                <a16:creationId xmlns:a16="http://schemas.microsoft.com/office/drawing/2014/main" id="{2AF384DE-81DD-5742-94F8-7DD7FA7F0597}"/>
              </a:ext>
            </a:extLst>
          </p:cNvPr>
          <p:cNvSpPr/>
          <p:nvPr/>
        </p:nvSpPr>
        <p:spPr>
          <a:xfrm>
            <a:off x="2881616" y="2291707"/>
            <a:ext cx="227072" cy="123857"/>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9" name="Shape 2909">
            <a:extLst>
              <a:ext uri="{FF2B5EF4-FFF2-40B4-BE49-F238E27FC236}">
                <a16:creationId xmlns:a16="http://schemas.microsoft.com/office/drawing/2014/main" id="{E0CD3E1F-EC93-AC49-B443-EAF0D2E9FBD7}"/>
              </a:ext>
            </a:extLst>
          </p:cNvPr>
          <p:cNvSpPr/>
          <p:nvPr/>
        </p:nvSpPr>
        <p:spPr>
          <a:xfrm>
            <a:off x="3315117" y="2291707"/>
            <a:ext cx="227072" cy="123857"/>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0" name="Shape 2910">
            <a:extLst>
              <a:ext uri="{FF2B5EF4-FFF2-40B4-BE49-F238E27FC236}">
                <a16:creationId xmlns:a16="http://schemas.microsoft.com/office/drawing/2014/main" id="{702290EB-D679-C347-A931-C313E071E7E4}"/>
              </a:ext>
            </a:extLst>
          </p:cNvPr>
          <p:cNvSpPr/>
          <p:nvPr/>
        </p:nvSpPr>
        <p:spPr>
          <a:xfrm>
            <a:off x="3799579" y="2240099"/>
            <a:ext cx="123857" cy="227072"/>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1" name="Shape 2911">
            <a:extLst>
              <a:ext uri="{FF2B5EF4-FFF2-40B4-BE49-F238E27FC236}">
                <a16:creationId xmlns:a16="http://schemas.microsoft.com/office/drawing/2014/main" id="{9BF14F42-AF32-4D4A-908E-E5F5192D8ED4}"/>
              </a:ext>
            </a:extLst>
          </p:cNvPr>
          <p:cNvSpPr/>
          <p:nvPr/>
        </p:nvSpPr>
        <p:spPr>
          <a:xfrm>
            <a:off x="4233080" y="2240099"/>
            <a:ext cx="123857" cy="227072"/>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2" name="Shape 2912">
            <a:extLst>
              <a:ext uri="{FF2B5EF4-FFF2-40B4-BE49-F238E27FC236}">
                <a16:creationId xmlns:a16="http://schemas.microsoft.com/office/drawing/2014/main" id="{B1B1EA85-9BDD-C34C-8CA3-CD58E2602E29}"/>
              </a:ext>
            </a:extLst>
          </p:cNvPr>
          <p:cNvSpPr/>
          <p:nvPr/>
        </p:nvSpPr>
        <p:spPr>
          <a:xfrm>
            <a:off x="4614973"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3" name="Shape 2913">
            <a:extLst>
              <a:ext uri="{FF2B5EF4-FFF2-40B4-BE49-F238E27FC236}">
                <a16:creationId xmlns:a16="http://schemas.microsoft.com/office/drawing/2014/main" id="{0B619D68-CBA2-2C45-AB6E-3B3A1CA50DEE}"/>
              </a:ext>
            </a:extLst>
          </p:cNvPr>
          <p:cNvSpPr/>
          <p:nvPr/>
        </p:nvSpPr>
        <p:spPr>
          <a:xfrm>
            <a:off x="5048473" y="18065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4" name="Shape 2914">
            <a:extLst>
              <a:ext uri="{FF2B5EF4-FFF2-40B4-BE49-F238E27FC236}">
                <a16:creationId xmlns:a16="http://schemas.microsoft.com/office/drawing/2014/main" id="{A6D395CD-E872-234C-9924-B86578ECE954}"/>
              </a:ext>
            </a:extLst>
          </p:cNvPr>
          <p:cNvSpPr/>
          <p:nvPr/>
        </p:nvSpPr>
        <p:spPr>
          <a:xfrm>
            <a:off x="5481974" y="18065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5" name="Shape 2915">
            <a:extLst>
              <a:ext uri="{FF2B5EF4-FFF2-40B4-BE49-F238E27FC236}">
                <a16:creationId xmlns:a16="http://schemas.microsoft.com/office/drawing/2014/main" id="{73B45E43-4358-BB44-B18E-965405B6A724}"/>
              </a:ext>
            </a:extLst>
          </p:cNvPr>
          <p:cNvSpPr/>
          <p:nvPr/>
        </p:nvSpPr>
        <p:spPr>
          <a:xfrm>
            <a:off x="5915474" y="18065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6" name="Shape 2916">
            <a:extLst>
              <a:ext uri="{FF2B5EF4-FFF2-40B4-BE49-F238E27FC236}">
                <a16:creationId xmlns:a16="http://schemas.microsoft.com/office/drawing/2014/main" id="{668FE0B9-CBEE-304F-B508-6684320EFD17}"/>
              </a:ext>
            </a:extLst>
          </p:cNvPr>
          <p:cNvSpPr/>
          <p:nvPr/>
        </p:nvSpPr>
        <p:spPr>
          <a:xfrm>
            <a:off x="6348329" y="18065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7" name="Shape 2917">
            <a:extLst>
              <a:ext uri="{FF2B5EF4-FFF2-40B4-BE49-F238E27FC236}">
                <a16:creationId xmlns:a16="http://schemas.microsoft.com/office/drawing/2014/main" id="{086BF70C-05DB-4F48-AA95-255195FB4A55}"/>
              </a:ext>
            </a:extLst>
          </p:cNvPr>
          <p:cNvSpPr/>
          <p:nvPr/>
        </p:nvSpPr>
        <p:spPr>
          <a:xfrm>
            <a:off x="6817955" y="1806599"/>
            <a:ext cx="15482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8" name="Shape 2918">
            <a:extLst>
              <a:ext uri="{FF2B5EF4-FFF2-40B4-BE49-F238E27FC236}">
                <a16:creationId xmlns:a16="http://schemas.microsoft.com/office/drawing/2014/main" id="{6F6A1025-49F1-2741-878C-629444716F2B}"/>
              </a:ext>
            </a:extLst>
          </p:cNvPr>
          <p:cNvSpPr/>
          <p:nvPr/>
        </p:nvSpPr>
        <p:spPr>
          <a:xfrm>
            <a:off x="7251455" y="1806599"/>
            <a:ext cx="154822" cy="227072"/>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9" name="Shape 2919">
            <a:extLst>
              <a:ext uri="{FF2B5EF4-FFF2-40B4-BE49-F238E27FC236}">
                <a16:creationId xmlns:a16="http://schemas.microsoft.com/office/drawing/2014/main" id="{05412DA5-6881-9D49-8CCF-31F33B90D1AD}"/>
              </a:ext>
            </a:extLst>
          </p:cNvPr>
          <p:cNvSpPr/>
          <p:nvPr/>
        </p:nvSpPr>
        <p:spPr>
          <a:xfrm>
            <a:off x="7648831" y="1842724"/>
            <a:ext cx="227072" cy="154822"/>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0" name="Shape 2920">
            <a:extLst>
              <a:ext uri="{FF2B5EF4-FFF2-40B4-BE49-F238E27FC236}">
                <a16:creationId xmlns:a16="http://schemas.microsoft.com/office/drawing/2014/main" id="{AFFFFC4A-62ED-2F4B-9513-1DF12FF42ED8}"/>
              </a:ext>
            </a:extLst>
          </p:cNvPr>
          <p:cNvSpPr/>
          <p:nvPr/>
        </p:nvSpPr>
        <p:spPr>
          <a:xfrm>
            <a:off x="8082331" y="1842724"/>
            <a:ext cx="227072" cy="154822"/>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1" name="Shape 2921">
            <a:extLst>
              <a:ext uri="{FF2B5EF4-FFF2-40B4-BE49-F238E27FC236}">
                <a16:creationId xmlns:a16="http://schemas.microsoft.com/office/drawing/2014/main" id="{1B1A2EE7-D365-3A4E-910B-ABEDF309B77D}"/>
              </a:ext>
            </a:extLst>
          </p:cNvPr>
          <p:cNvSpPr/>
          <p:nvPr/>
        </p:nvSpPr>
        <p:spPr>
          <a:xfrm>
            <a:off x="8546796" y="1806599"/>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2" name="Shape 2922">
            <a:extLst>
              <a:ext uri="{FF2B5EF4-FFF2-40B4-BE49-F238E27FC236}">
                <a16:creationId xmlns:a16="http://schemas.microsoft.com/office/drawing/2014/main" id="{A3A582FE-8D7D-3845-886C-5E6C41701706}"/>
              </a:ext>
            </a:extLst>
          </p:cNvPr>
          <p:cNvSpPr/>
          <p:nvPr/>
        </p:nvSpPr>
        <p:spPr>
          <a:xfrm>
            <a:off x="8948686" y="1837564"/>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3" name="Shape 2923">
            <a:extLst>
              <a:ext uri="{FF2B5EF4-FFF2-40B4-BE49-F238E27FC236}">
                <a16:creationId xmlns:a16="http://schemas.microsoft.com/office/drawing/2014/main" id="{B9787FFA-D9EF-2840-9D08-ED3345EFFE7D}"/>
              </a:ext>
            </a:extLst>
          </p:cNvPr>
          <p:cNvSpPr/>
          <p:nvPr/>
        </p:nvSpPr>
        <p:spPr>
          <a:xfrm>
            <a:off x="5048473"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4" name="Shape 2924">
            <a:extLst>
              <a:ext uri="{FF2B5EF4-FFF2-40B4-BE49-F238E27FC236}">
                <a16:creationId xmlns:a16="http://schemas.microsoft.com/office/drawing/2014/main" id="{4ABD9120-AD57-9F48-BCB1-89E615B71D26}"/>
              </a:ext>
            </a:extLst>
          </p:cNvPr>
          <p:cNvSpPr/>
          <p:nvPr/>
        </p:nvSpPr>
        <p:spPr>
          <a:xfrm>
            <a:off x="5481974"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5" name="Shape 2925">
            <a:extLst>
              <a:ext uri="{FF2B5EF4-FFF2-40B4-BE49-F238E27FC236}">
                <a16:creationId xmlns:a16="http://schemas.microsoft.com/office/drawing/2014/main" id="{685BA0A2-DB99-9645-A2E5-8A78E8D04E46}"/>
              </a:ext>
            </a:extLst>
          </p:cNvPr>
          <p:cNvSpPr/>
          <p:nvPr/>
        </p:nvSpPr>
        <p:spPr>
          <a:xfrm>
            <a:off x="5915474"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6" name="Shape 2926">
            <a:extLst>
              <a:ext uri="{FF2B5EF4-FFF2-40B4-BE49-F238E27FC236}">
                <a16:creationId xmlns:a16="http://schemas.microsoft.com/office/drawing/2014/main" id="{AD1F28E3-BABF-2842-A129-C3DEB208D3BC}"/>
              </a:ext>
            </a:extLst>
          </p:cNvPr>
          <p:cNvSpPr/>
          <p:nvPr/>
        </p:nvSpPr>
        <p:spPr>
          <a:xfrm>
            <a:off x="6348329"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7" name="Shape 2927">
            <a:extLst>
              <a:ext uri="{FF2B5EF4-FFF2-40B4-BE49-F238E27FC236}">
                <a16:creationId xmlns:a16="http://schemas.microsoft.com/office/drawing/2014/main" id="{4B36BD78-E612-ED43-9537-A9E6414F2BE5}"/>
              </a:ext>
            </a:extLst>
          </p:cNvPr>
          <p:cNvSpPr/>
          <p:nvPr/>
        </p:nvSpPr>
        <p:spPr>
          <a:xfrm>
            <a:off x="6781830"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8" name="Shape 2928">
            <a:extLst>
              <a:ext uri="{FF2B5EF4-FFF2-40B4-BE49-F238E27FC236}">
                <a16:creationId xmlns:a16="http://schemas.microsoft.com/office/drawing/2014/main" id="{0F88A095-FC13-B14C-B76E-8656AC13B38E}"/>
              </a:ext>
            </a:extLst>
          </p:cNvPr>
          <p:cNvSpPr/>
          <p:nvPr/>
        </p:nvSpPr>
        <p:spPr>
          <a:xfrm>
            <a:off x="7215330"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9" name="Shape 2929">
            <a:extLst>
              <a:ext uri="{FF2B5EF4-FFF2-40B4-BE49-F238E27FC236}">
                <a16:creationId xmlns:a16="http://schemas.microsoft.com/office/drawing/2014/main" id="{A3BF051C-454D-C74B-8516-2403551BB112}"/>
              </a:ext>
            </a:extLst>
          </p:cNvPr>
          <p:cNvSpPr/>
          <p:nvPr/>
        </p:nvSpPr>
        <p:spPr>
          <a:xfrm>
            <a:off x="7648831" y="2240099"/>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0" name="Shape 2930">
            <a:extLst>
              <a:ext uri="{FF2B5EF4-FFF2-40B4-BE49-F238E27FC236}">
                <a16:creationId xmlns:a16="http://schemas.microsoft.com/office/drawing/2014/main" id="{71E49AA4-11D4-5347-892A-A9136AC52564}"/>
              </a:ext>
            </a:extLst>
          </p:cNvPr>
          <p:cNvSpPr/>
          <p:nvPr/>
        </p:nvSpPr>
        <p:spPr>
          <a:xfrm>
            <a:off x="8082331" y="2281385"/>
            <a:ext cx="227072" cy="144500"/>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1" name="Shape 2931">
            <a:extLst>
              <a:ext uri="{FF2B5EF4-FFF2-40B4-BE49-F238E27FC236}">
                <a16:creationId xmlns:a16="http://schemas.microsoft.com/office/drawing/2014/main" id="{39FB7F19-672D-6B4D-A014-E12E4F318BD0}"/>
              </a:ext>
            </a:extLst>
          </p:cNvPr>
          <p:cNvSpPr/>
          <p:nvPr/>
        </p:nvSpPr>
        <p:spPr>
          <a:xfrm>
            <a:off x="8515831" y="2271064"/>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2" name="Shape 2932">
            <a:extLst>
              <a:ext uri="{FF2B5EF4-FFF2-40B4-BE49-F238E27FC236}">
                <a16:creationId xmlns:a16="http://schemas.microsoft.com/office/drawing/2014/main" id="{ABFE38DC-12F0-6E40-9513-7C49816E531B}"/>
              </a:ext>
            </a:extLst>
          </p:cNvPr>
          <p:cNvSpPr/>
          <p:nvPr/>
        </p:nvSpPr>
        <p:spPr>
          <a:xfrm>
            <a:off x="8948686" y="2260742"/>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3" name="Shape 2933">
            <a:extLst>
              <a:ext uri="{FF2B5EF4-FFF2-40B4-BE49-F238E27FC236}">
                <a16:creationId xmlns:a16="http://schemas.microsoft.com/office/drawing/2014/main" id="{230BA4E6-258B-6549-8C48-CD5B802E3D1C}"/>
              </a:ext>
            </a:extLst>
          </p:cNvPr>
          <p:cNvSpPr>
            <a:spLocks noChangeArrowheads="1"/>
          </p:cNvSpPr>
          <p:nvPr/>
        </p:nvSpPr>
        <p:spPr bwMode="auto">
          <a:xfrm>
            <a:off x="4656904" y="1372360"/>
            <a:ext cx="500618" cy="21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5478" tIns="15478" rIns="15478" bIns="15478" anchor="ctr">
            <a:spAutoFit/>
          </a:bodyPr>
          <a:lstStyle>
            <a:lvl1pPr algn="l">
              <a:defRPr sz="3000" b="1" cap="none" spc="-90">
                <a:solidFill>
                  <a:srgbClr val="1C1D21"/>
                </a:solidFill>
                <a:latin typeface="+mj-lt"/>
                <a:ea typeface="+mj-ea"/>
                <a:cs typeface="+mj-cs"/>
                <a:sym typeface="Karla"/>
              </a:defRPr>
            </a:lvl1pPr>
          </a:lstStyle>
          <a:p>
            <a:pPr defTabSz="743076" fontAlgn="auto">
              <a:spcBef>
                <a:spcPts val="0"/>
              </a:spcBef>
              <a:spcAft>
                <a:spcPts val="0"/>
              </a:spcAft>
              <a:defRPr/>
            </a:pPr>
            <a:r>
              <a:rPr sz="1219">
                <a:latin typeface="Arial" charset="0"/>
              </a:rPr>
              <a:t>Arrows</a:t>
            </a:r>
          </a:p>
        </p:txBody>
      </p:sp>
      <p:sp>
        <p:nvSpPr>
          <p:cNvPr id="2934" name="Shape 2934">
            <a:extLst>
              <a:ext uri="{FF2B5EF4-FFF2-40B4-BE49-F238E27FC236}">
                <a16:creationId xmlns:a16="http://schemas.microsoft.com/office/drawing/2014/main" id="{629923B3-D202-8047-864F-FDCA0101B4B5}"/>
              </a:ext>
            </a:extLst>
          </p:cNvPr>
          <p:cNvSpPr/>
          <p:nvPr/>
        </p:nvSpPr>
        <p:spPr>
          <a:xfrm>
            <a:off x="745724" y="3320625"/>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5" name="Shape 2935">
            <a:extLst>
              <a:ext uri="{FF2B5EF4-FFF2-40B4-BE49-F238E27FC236}">
                <a16:creationId xmlns:a16="http://schemas.microsoft.com/office/drawing/2014/main" id="{38F62DFE-8228-6546-A186-51BD9892B6EA}"/>
              </a:ext>
            </a:extLst>
          </p:cNvPr>
          <p:cNvSpPr/>
          <p:nvPr/>
        </p:nvSpPr>
        <p:spPr>
          <a:xfrm>
            <a:off x="1148260" y="3320625"/>
            <a:ext cx="226427" cy="227072"/>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6" name="Shape 2936">
            <a:extLst>
              <a:ext uri="{FF2B5EF4-FFF2-40B4-BE49-F238E27FC236}">
                <a16:creationId xmlns:a16="http://schemas.microsoft.com/office/drawing/2014/main" id="{551E5D83-6C75-714C-958C-A2769C351A16}"/>
              </a:ext>
            </a:extLst>
          </p:cNvPr>
          <p:cNvSpPr/>
          <p:nvPr/>
        </p:nvSpPr>
        <p:spPr>
          <a:xfrm>
            <a:off x="1643044" y="3320625"/>
            <a:ext cx="103214"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5" y="9818"/>
                  <a:pt x="10800" y="9818"/>
                </a:cubicBezTo>
                <a:cubicBezTo>
                  <a:pt x="11715" y="9818"/>
                  <a:pt x="12598" y="9761"/>
                  <a:pt x="13446" y="9664"/>
                </a:cubicBezTo>
                <a:cubicBezTo>
                  <a:pt x="13446" y="9664"/>
                  <a:pt x="10800" y="17182"/>
                  <a:pt x="10800" y="17182"/>
                </a:cubicBezTo>
                <a:close/>
                <a:moveTo>
                  <a:pt x="10800" y="0"/>
                </a:moveTo>
                <a:cubicBezTo>
                  <a:pt x="4835" y="0"/>
                  <a:pt x="0" y="2199"/>
                  <a:pt x="0" y="4909"/>
                </a:cubicBezTo>
                <a:cubicBezTo>
                  <a:pt x="0" y="6830"/>
                  <a:pt x="2431" y="8487"/>
                  <a:pt x="5966" y="9295"/>
                </a:cubicBezTo>
                <a:lnTo>
                  <a:pt x="10800" y="21600"/>
                </a:lnTo>
                <a:lnTo>
                  <a:pt x="15635" y="9295"/>
                </a:lnTo>
                <a:cubicBezTo>
                  <a:pt x="19169" y="8487"/>
                  <a:pt x="21600" y="6830"/>
                  <a:pt x="21600" y="4909"/>
                </a:cubicBezTo>
                <a:cubicBezTo>
                  <a:pt x="21600" y="2199"/>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7" name="Shape 2937">
            <a:extLst>
              <a:ext uri="{FF2B5EF4-FFF2-40B4-BE49-F238E27FC236}">
                <a16:creationId xmlns:a16="http://schemas.microsoft.com/office/drawing/2014/main" id="{594C7DE4-AF2C-4F42-AA63-33BB0C1114B7}"/>
              </a:ext>
            </a:extLst>
          </p:cNvPr>
          <p:cNvSpPr/>
          <p:nvPr/>
        </p:nvSpPr>
        <p:spPr>
          <a:xfrm>
            <a:off x="2014616" y="332062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8" name="Shape 2938">
            <a:extLst>
              <a:ext uri="{FF2B5EF4-FFF2-40B4-BE49-F238E27FC236}">
                <a16:creationId xmlns:a16="http://schemas.microsoft.com/office/drawing/2014/main" id="{E25688CA-0F53-C04A-A2EE-1E98F1105FA1}"/>
              </a:ext>
            </a:extLst>
          </p:cNvPr>
          <p:cNvSpPr/>
          <p:nvPr/>
        </p:nvSpPr>
        <p:spPr>
          <a:xfrm>
            <a:off x="2448116" y="332062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2" y="1990"/>
                </a:moveTo>
                <a:lnTo>
                  <a:pt x="21244" y="1983"/>
                </a:lnTo>
                <a:lnTo>
                  <a:pt x="14371" y="19"/>
                </a:lnTo>
                <a:lnTo>
                  <a:pt x="14369" y="27"/>
                </a:lnTo>
                <a:cubicBezTo>
                  <a:pt x="14326" y="14"/>
                  <a:pt x="14284" y="0"/>
                  <a:pt x="14236" y="0"/>
                </a:cubicBezTo>
                <a:cubicBezTo>
                  <a:pt x="14189" y="0"/>
                  <a:pt x="14147" y="14"/>
                  <a:pt x="14104" y="27"/>
                </a:cubicBezTo>
                <a:lnTo>
                  <a:pt x="14102" y="19"/>
                </a:lnTo>
                <a:lnTo>
                  <a:pt x="7364" y="1944"/>
                </a:lnTo>
                <a:lnTo>
                  <a:pt x="626" y="19"/>
                </a:lnTo>
                <a:lnTo>
                  <a:pt x="623" y="27"/>
                </a:lnTo>
                <a:cubicBezTo>
                  <a:pt x="581" y="14"/>
                  <a:pt x="538" y="0"/>
                  <a:pt x="491" y="0"/>
                </a:cubicBezTo>
                <a:cubicBezTo>
                  <a:pt x="220" y="0"/>
                  <a:pt x="0" y="220"/>
                  <a:pt x="0" y="491"/>
                </a:cubicBezTo>
                <a:lnTo>
                  <a:pt x="0" y="19145"/>
                </a:lnTo>
                <a:cubicBezTo>
                  <a:pt x="0" y="19370"/>
                  <a:pt x="153" y="19551"/>
                  <a:pt x="358" y="19610"/>
                </a:cubicBezTo>
                <a:lnTo>
                  <a:pt x="356" y="19618"/>
                </a:lnTo>
                <a:lnTo>
                  <a:pt x="7229" y="21581"/>
                </a:lnTo>
                <a:lnTo>
                  <a:pt x="7231" y="21573"/>
                </a:lnTo>
                <a:cubicBezTo>
                  <a:pt x="7274" y="21586"/>
                  <a:pt x="7316" y="21600"/>
                  <a:pt x="7364" y="21600"/>
                </a:cubicBezTo>
                <a:cubicBezTo>
                  <a:pt x="7411" y="21600"/>
                  <a:pt x="7454"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2" y="199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9" name="Shape 2939">
            <a:extLst>
              <a:ext uri="{FF2B5EF4-FFF2-40B4-BE49-F238E27FC236}">
                <a16:creationId xmlns:a16="http://schemas.microsoft.com/office/drawing/2014/main" id="{A9C68E7A-72F0-6841-B228-9E9B8C6597B7}"/>
              </a:ext>
            </a:extLst>
          </p:cNvPr>
          <p:cNvSpPr/>
          <p:nvPr/>
        </p:nvSpPr>
        <p:spPr>
          <a:xfrm>
            <a:off x="2881616" y="332062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0" name="Shape 2940">
            <a:extLst>
              <a:ext uri="{FF2B5EF4-FFF2-40B4-BE49-F238E27FC236}">
                <a16:creationId xmlns:a16="http://schemas.microsoft.com/office/drawing/2014/main" id="{FE58F2CC-55D1-244B-A968-957FEB5D5066}"/>
              </a:ext>
            </a:extLst>
          </p:cNvPr>
          <p:cNvSpPr/>
          <p:nvPr/>
        </p:nvSpPr>
        <p:spPr>
          <a:xfrm>
            <a:off x="3315117" y="332062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1" name="Shape 2941">
            <a:extLst>
              <a:ext uri="{FF2B5EF4-FFF2-40B4-BE49-F238E27FC236}">
                <a16:creationId xmlns:a16="http://schemas.microsoft.com/office/drawing/2014/main" id="{B2AE380E-F203-4A46-9EEA-54DC12C636A9}"/>
              </a:ext>
            </a:extLst>
          </p:cNvPr>
          <p:cNvSpPr/>
          <p:nvPr/>
        </p:nvSpPr>
        <p:spPr>
          <a:xfrm>
            <a:off x="3748618" y="3320625"/>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3"/>
                  <a:pt x="17649" y="11291"/>
                </a:cubicBezTo>
                <a:lnTo>
                  <a:pt x="20594" y="11291"/>
                </a:lnTo>
                <a:cubicBezTo>
                  <a:pt x="20345" y="16319"/>
                  <a:pt x="16320" y="20344"/>
                  <a:pt x="11291" y="20593"/>
                </a:cubicBezTo>
                <a:moveTo>
                  <a:pt x="11291" y="13205"/>
                </a:moveTo>
                <a:cubicBezTo>
                  <a:pt x="12252" y="13010"/>
                  <a:pt x="13005" y="12252"/>
                  <a:pt x="13201" y="11291"/>
                </a:cubicBezTo>
                <a:lnTo>
                  <a:pt x="16667" y="11291"/>
                </a:lnTo>
                <a:cubicBezTo>
                  <a:pt x="16431" y="14152"/>
                  <a:pt x="14152" y="16429"/>
                  <a:pt x="11291" y="16666"/>
                </a:cubicBezTo>
                <a:cubicBezTo>
                  <a:pt x="11291" y="16666"/>
                  <a:pt x="11291" y="13205"/>
                  <a:pt x="11291" y="13205"/>
                </a:cubicBezTo>
                <a:close/>
                <a:moveTo>
                  <a:pt x="11291" y="4934"/>
                </a:moveTo>
                <a:cubicBezTo>
                  <a:pt x="12233" y="5012"/>
                  <a:pt x="13111" y="5315"/>
                  <a:pt x="13875" y="5784"/>
                </a:cubicBezTo>
                <a:cubicBezTo>
                  <a:pt x="13793" y="5967"/>
                  <a:pt x="13745" y="6168"/>
                  <a:pt x="13745" y="6382"/>
                </a:cubicBezTo>
                <a:cubicBezTo>
                  <a:pt x="13745" y="7195"/>
                  <a:pt x="14405" y="7855"/>
                  <a:pt x="15218" y="7855"/>
                </a:cubicBezTo>
                <a:cubicBezTo>
                  <a:pt x="15432" y="7855"/>
                  <a:pt x="15633" y="7807"/>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5"/>
                  <a:pt x="16534" y="7031"/>
                </a:cubicBezTo>
                <a:cubicBezTo>
                  <a:pt x="16631" y="6835"/>
                  <a:pt x="16691" y="6616"/>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8"/>
                  <a:pt x="5405" y="9649"/>
                  <a:pt x="5062" y="9482"/>
                </a:cubicBezTo>
                <a:cubicBezTo>
                  <a:pt x="5626" y="7018"/>
                  <a:pt x="7730" y="5144"/>
                  <a:pt x="10309" y="4930"/>
                </a:cubicBezTo>
                <a:cubicBezTo>
                  <a:pt x="10309" y="4930"/>
                  <a:pt x="10309" y="8395"/>
                  <a:pt x="10309" y="8395"/>
                </a:cubicBezTo>
                <a:close/>
                <a:moveTo>
                  <a:pt x="10309" y="16670"/>
                </a:moveTo>
                <a:cubicBezTo>
                  <a:pt x="7730" y="16456"/>
                  <a:pt x="5626" y="14582"/>
                  <a:pt x="5062" y="12118"/>
                </a:cubicBezTo>
                <a:cubicBezTo>
                  <a:pt x="5405" y="11951"/>
                  <a:pt x="5666" y="11652"/>
                  <a:pt x="5796" y="11291"/>
                </a:cubicBezTo>
                <a:lnTo>
                  <a:pt x="8399" y="11291"/>
                </a:lnTo>
                <a:cubicBezTo>
                  <a:pt x="8595" y="12252"/>
                  <a:pt x="9348" y="13010"/>
                  <a:pt x="10309" y="13205"/>
                </a:cubicBezTo>
                <a:cubicBezTo>
                  <a:pt x="10309" y="13205"/>
                  <a:pt x="10309" y="16670"/>
                  <a:pt x="10309" y="16670"/>
                </a:cubicBezTo>
                <a:close/>
                <a:moveTo>
                  <a:pt x="10309" y="20593"/>
                </a:moveTo>
                <a:cubicBezTo>
                  <a:pt x="5280" y="20344"/>
                  <a:pt x="1255" y="16319"/>
                  <a:pt x="1006" y="11291"/>
                </a:cubicBezTo>
                <a:lnTo>
                  <a:pt x="3030" y="11291"/>
                </a:lnTo>
                <a:cubicBezTo>
                  <a:pt x="3196" y="11757"/>
                  <a:pt x="3590" y="12114"/>
                  <a:pt x="4078" y="12230"/>
                </a:cubicBezTo>
                <a:cubicBezTo>
                  <a:pt x="4703" y="15183"/>
                  <a:pt x="7225" y="17434"/>
                  <a:pt x="10309" y="17651"/>
                </a:cubicBezTo>
                <a:cubicBezTo>
                  <a:pt x="10309" y="17651"/>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2" name="Shape 2942">
            <a:extLst>
              <a:ext uri="{FF2B5EF4-FFF2-40B4-BE49-F238E27FC236}">
                <a16:creationId xmlns:a16="http://schemas.microsoft.com/office/drawing/2014/main" id="{BD1095FF-4503-0643-A6A5-CC1C49884DF3}"/>
              </a:ext>
            </a:extLst>
          </p:cNvPr>
          <p:cNvSpPr/>
          <p:nvPr/>
        </p:nvSpPr>
        <p:spPr>
          <a:xfrm>
            <a:off x="4202115" y="3320625"/>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89"/>
                  <a:pt x="10534" y="12360"/>
                </a:cubicBezTo>
                <a:cubicBezTo>
                  <a:pt x="9751" y="12577"/>
                  <a:pt x="9076" y="12764"/>
                  <a:pt x="7800" y="12764"/>
                </a:cubicBezTo>
                <a:cubicBezTo>
                  <a:pt x="6097" y="12764"/>
                  <a:pt x="5268" y="12537"/>
                  <a:pt x="4390" y="12298"/>
                </a:cubicBezTo>
                <a:cubicBezTo>
                  <a:pt x="3564" y="12073"/>
                  <a:pt x="2709" y="11842"/>
                  <a:pt x="1200" y="11792"/>
                </a:cubicBezTo>
                <a:lnTo>
                  <a:pt x="1200" y="992"/>
                </a:lnTo>
                <a:cubicBezTo>
                  <a:pt x="2511" y="1038"/>
                  <a:pt x="3242" y="1238"/>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0"/>
                  <a:pt x="4010" y="13230"/>
                </a:cubicBezTo>
                <a:cubicBezTo>
                  <a:pt x="4941" y="13483"/>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3" name="Shape 2943">
            <a:extLst>
              <a:ext uri="{FF2B5EF4-FFF2-40B4-BE49-F238E27FC236}">
                <a16:creationId xmlns:a16="http://schemas.microsoft.com/office/drawing/2014/main" id="{8114BE48-F48C-DF49-AFA2-7108EAD91F8B}"/>
              </a:ext>
            </a:extLst>
          </p:cNvPr>
          <p:cNvSpPr/>
          <p:nvPr/>
        </p:nvSpPr>
        <p:spPr>
          <a:xfrm>
            <a:off x="4635616" y="3320625"/>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4" name="Shape 2944">
            <a:extLst>
              <a:ext uri="{FF2B5EF4-FFF2-40B4-BE49-F238E27FC236}">
                <a16:creationId xmlns:a16="http://schemas.microsoft.com/office/drawing/2014/main" id="{D5FC7AF4-D502-5348-A4DD-A866156884E1}"/>
              </a:ext>
            </a:extLst>
          </p:cNvPr>
          <p:cNvSpPr/>
          <p:nvPr/>
        </p:nvSpPr>
        <p:spPr>
          <a:xfrm>
            <a:off x="5079437" y="331546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5" name="Shape 2945">
            <a:extLst>
              <a:ext uri="{FF2B5EF4-FFF2-40B4-BE49-F238E27FC236}">
                <a16:creationId xmlns:a16="http://schemas.microsoft.com/office/drawing/2014/main" id="{0D4656F0-17DF-1944-A139-934883F98CF4}"/>
              </a:ext>
            </a:extLst>
          </p:cNvPr>
          <p:cNvSpPr/>
          <p:nvPr/>
        </p:nvSpPr>
        <p:spPr>
          <a:xfrm>
            <a:off x="5512938" y="331546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7658" y="8342"/>
                </a:moveTo>
                <a:cubicBezTo>
                  <a:pt x="17614" y="6914"/>
                  <a:pt x="17383" y="5576"/>
                  <a:pt x="17008" y="4408"/>
                </a:cubicBezTo>
                <a:cubicBezTo>
                  <a:pt x="17543" y="4130"/>
                  <a:pt x="18018" y="3797"/>
                  <a:pt x="18435" y="3427"/>
                </a:cubicBezTo>
                <a:cubicBezTo>
                  <a:pt x="19673" y="4722"/>
                  <a:pt x="20474" y="6437"/>
                  <a:pt x="20593" y="8342"/>
                </a:cubicBezTo>
                <a:cubicBezTo>
                  <a:pt x="20593" y="8342"/>
                  <a:pt x="17658" y="8342"/>
                  <a:pt x="17658" y="8342"/>
                </a:cubicBezTo>
                <a:close/>
                <a:moveTo>
                  <a:pt x="15485" y="1482"/>
                </a:moveTo>
                <a:cubicBezTo>
                  <a:pt x="16306" y="1786"/>
                  <a:pt x="17058" y="2226"/>
                  <a:pt x="17723" y="2769"/>
                </a:cubicBezTo>
                <a:cubicBezTo>
                  <a:pt x="17412" y="3036"/>
                  <a:pt x="17056" y="3275"/>
                  <a:pt x="16666" y="3486"/>
                </a:cubicBezTo>
                <a:cubicBezTo>
                  <a:pt x="16337" y="2707"/>
                  <a:pt x="15939" y="2026"/>
                  <a:pt x="15485" y="1482"/>
                </a:cubicBezTo>
                <a:moveTo>
                  <a:pt x="12764" y="0"/>
                </a:moveTo>
                <a:cubicBezTo>
                  <a:pt x="9919" y="0"/>
                  <a:pt x="7396" y="1350"/>
                  <a:pt x="5780" y="3437"/>
                </a:cubicBezTo>
                <a:cubicBezTo>
                  <a:pt x="6514" y="3197"/>
                  <a:pt x="7287" y="3044"/>
                  <a:pt x="8086" y="2983"/>
                </a:cubicBezTo>
                <a:cubicBezTo>
                  <a:pt x="7991" y="2912"/>
                  <a:pt x="7892" y="2844"/>
                  <a:pt x="7804" y="2769"/>
                </a:cubicBezTo>
                <a:cubicBezTo>
                  <a:pt x="8469" y="2226"/>
                  <a:pt x="9222" y="1786"/>
                  <a:pt x="10042" y="1482"/>
                </a:cubicBezTo>
                <a:cubicBezTo>
                  <a:pt x="9694" y="1899"/>
                  <a:pt x="9380" y="2398"/>
                  <a:pt x="9104" y="2959"/>
                </a:cubicBezTo>
                <a:cubicBezTo>
                  <a:pt x="9451" y="2968"/>
                  <a:pt x="9793" y="2996"/>
                  <a:pt x="10131" y="3040"/>
                </a:cubicBezTo>
                <a:cubicBezTo>
                  <a:pt x="10712" y="1983"/>
                  <a:pt x="11449" y="1263"/>
                  <a:pt x="12269" y="1056"/>
                </a:cubicBezTo>
                <a:lnTo>
                  <a:pt x="12269" y="3575"/>
                </a:lnTo>
                <a:cubicBezTo>
                  <a:pt x="12608" y="3701"/>
                  <a:pt x="12938" y="3844"/>
                  <a:pt x="13258" y="4006"/>
                </a:cubicBezTo>
                <a:lnTo>
                  <a:pt x="13258" y="1056"/>
                </a:lnTo>
                <a:cubicBezTo>
                  <a:pt x="14282" y="1315"/>
                  <a:pt x="15181" y="2363"/>
                  <a:pt x="15801"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0" y="6009"/>
                  <a:pt x="16526" y="6670"/>
                </a:cubicBezTo>
                <a:cubicBezTo>
                  <a:pt x="17157" y="7466"/>
                  <a:pt x="17663" y="8363"/>
                  <a:pt x="18025" y="9331"/>
                </a:cubicBezTo>
                <a:lnTo>
                  <a:pt x="20593" y="9331"/>
                </a:lnTo>
                <a:cubicBezTo>
                  <a:pt x="20478" y="11173"/>
                  <a:pt x="19721" y="12834"/>
                  <a:pt x="18551" y="14114"/>
                </a:cubicBezTo>
                <a:cubicBezTo>
                  <a:pt x="18470" y="14700"/>
                  <a:pt x="18342" y="15272"/>
                  <a:pt x="18163" y="15821"/>
                </a:cubicBezTo>
                <a:cubicBezTo>
                  <a:pt x="20250" y="14204"/>
                  <a:pt x="21600" y="11681"/>
                  <a:pt x="21600" y="8836"/>
                </a:cubicBezTo>
                <a:cubicBezTo>
                  <a:pt x="21600" y="3956"/>
                  <a:pt x="17644" y="0"/>
                  <a:pt x="12764" y="0"/>
                </a:cubicBezTo>
                <a:moveTo>
                  <a:pt x="13731" y="12269"/>
                </a:moveTo>
                <a:cubicBezTo>
                  <a:pt x="13687" y="10842"/>
                  <a:pt x="13456" y="9504"/>
                  <a:pt x="13081" y="8335"/>
                </a:cubicBezTo>
                <a:cubicBezTo>
                  <a:pt x="13616" y="8057"/>
                  <a:pt x="14091" y="7725"/>
                  <a:pt x="14507" y="7354"/>
                </a:cubicBezTo>
                <a:cubicBezTo>
                  <a:pt x="15746" y="8649"/>
                  <a:pt x="16547" y="10365"/>
                  <a:pt x="16666" y="12269"/>
                </a:cubicBezTo>
                <a:cubicBezTo>
                  <a:pt x="16666" y="12269"/>
                  <a:pt x="13731" y="12269"/>
                  <a:pt x="13731" y="12269"/>
                </a:cubicBezTo>
                <a:close/>
                <a:moveTo>
                  <a:pt x="14507" y="18173"/>
                </a:moveTo>
                <a:cubicBezTo>
                  <a:pt x="14091" y="17803"/>
                  <a:pt x="13616" y="17470"/>
                  <a:pt x="13081" y="17192"/>
                </a:cubicBezTo>
                <a:cubicBezTo>
                  <a:pt x="13456" y="16024"/>
                  <a:pt x="13687" y="14686"/>
                  <a:pt x="13731" y="13258"/>
                </a:cubicBezTo>
                <a:lnTo>
                  <a:pt x="16666" y="13258"/>
                </a:lnTo>
                <a:cubicBezTo>
                  <a:pt x="16547" y="15163"/>
                  <a:pt x="15746" y="16878"/>
                  <a:pt x="14507" y="18173"/>
                </a:cubicBezTo>
                <a:moveTo>
                  <a:pt x="11558" y="20118"/>
                </a:moveTo>
                <a:cubicBezTo>
                  <a:pt x="12012" y="19574"/>
                  <a:pt x="12409" y="18893"/>
                  <a:pt x="12738" y="18114"/>
                </a:cubicBezTo>
                <a:cubicBezTo>
                  <a:pt x="13129" y="18325"/>
                  <a:pt x="13485" y="18564"/>
                  <a:pt x="13796" y="18831"/>
                </a:cubicBezTo>
                <a:cubicBezTo>
                  <a:pt x="13131" y="19374"/>
                  <a:pt x="12378" y="19814"/>
                  <a:pt x="11558" y="20118"/>
                </a:cubicBezTo>
                <a:moveTo>
                  <a:pt x="9331" y="20544"/>
                </a:moveTo>
                <a:lnTo>
                  <a:pt x="9331" y="17204"/>
                </a:lnTo>
                <a:cubicBezTo>
                  <a:pt x="10246" y="17253"/>
                  <a:pt x="11108" y="17428"/>
                  <a:pt x="11874" y="17717"/>
                </a:cubicBezTo>
                <a:cubicBezTo>
                  <a:pt x="11254" y="19237"/>
                  <a:pt x="10355" y="20286"/>
                  <a:pt x="9331" y="20544"/>
                </a:cubicBezTo>
                <a:moveTo>
                  <a:pt x="9331" y="13258"/>
                </a:moveTo>
                <a:lnTo>
                  <a:pt x="12749" y="13258"/>
                </a:lnTo>
                <a:cubicBezTo>
                  <a:pt x="12709" y="14550"/>
                  <a:pt x="12510" y="15752"/>
                  <a:pt x="12195" y="16799"/>
                </a:cubicBezTo>
                <a:cubicBezTo>
                  <a:pt x="11327" y="16471"/>
                  <a:pt x="10357" y="16273"/>
                  <a:pt x="9331" y="16223"/>
                </a:cubicBezTo>
                <a:cubicBezTo>
                  <a:pt x="9331" y="16223"/>
                  <a:pt x="9331" y="13258"/>
                  <a:pt x="9331" y="13258"/>
                </a:cubicBezTo>
                <a:close/>
                <a:moveTo>
                  <a:pt x="9331" y="9305"/>
                </a:moveTo>
                <a:cubicBezTo>
                  <a:pt x="10357" y="9254"/>
                  <a:pt x="11327" y="9056"/>
                  <a:pt x="12195" y="8728"/>
                </a:cubicBezTo>
                <a:cubicBezTo>
                  <a:pt x="12510" y="9775"/>
                  <a:pt x="12709" y="10977"/>
                  <a:pt x="12749" y="12269"/>
                </a:cubicBezTo>
                <a:lnTo>
                  <a:pt x="9331" y="12269"/>
                </a:lnTo>
                <a:cubicBezTo>
                  <a:pt x="9331" y="12269"/>
                  <a:pt x="9331" y="9305"/>
                  <a:pt x="9331" y="9305"/>
                </a:cubicBezTo>
                <a:close/>
                <a:moveTo>
                  <a:pt x="9331" y="4983"/>
                </a:moveTo>
                <a:cubicBezTo>
                  <a:pt x="10355" y="5242"/>
                  <a:pt x="11254" y="6290"/>
                  <a:pt x="11874" y="7810"/>
                </a:cubicBezTo>
                <a:cubicBezTo>
                  <a:pt x="11108" y="8099"/>
                  <a:pt x="10246" y="8275"/>
                  <a:pt x="9331" y="8323"/>
                </a:cubicBezTo>
                <a:cubicBezTo>
                  <a:pt x="9331" y="8323"/>
                  <a:pt x="9331" y="4983"/>
                  <a:pt x="9331" y="4983"/>
                </a:cubicBezTo>
                <a:close/>
                <a:moveTo>
                  <a:pt x="13796" y="6696"/>
                </a:moveTo>
                <a:cubicBezTo>
                  <a:pt x="13485" y="6963"/>
                  <a:pt x="13129" y="7203"/>
                  <a:pt x="12738" y="7413"/>
                </a:cubicBezTo>
                <a:cubicBezTo>
                  <a:pt x="12409" y="6634"/>
                  <a:pt x="12012" y="5954"/>
                  <a:pt x="11557" y="5410"/>
                </a:cubicBezTo>
                <a:cubicBezTo>
                  <a:pt x="12378" y="5714"/>
                  <a:pt x="13131" y="6153"/>
                  <a:pt x="13796" y="6696"/>
                </a:cubicBezTo>
                <a:moveTo>
                  <a:pt x="8342" y="8323"/>
                </a:moveTo>
                <a:cubicBezTo>
                  <a:pt x="7427" y="8275"/>
                  <a:pt x="6564" y="8099"/>
                  <a:pt x="5799" y="7810"/>
                </a:cubicBezTo>
                <a:cubicBezTo>
                  <a:pt x="6419" y="6290"/>
                  <a:pt x="7318" y="5242"/>
                  <a:pt x="8342" y="4983"/>
                </a:cubicBezTo>
                <a:cubicBezTo>
                  <a:pt x="8342" y="4983"/>
                  <a:pt x="8342" y="8323"/>
                  <a:pt x="8342" y="8323"/>
                </a:cubicBezTo>
                <a:close/>
                <a:moveTo>
                  <a:pt x="8342" y="12269"/>
                </a:moveTo>
                <a:lnTo>
                  <a:pt x="4923" y="12269"/>
                </a:lnTo>
                <a:cubicBezTo>
                  <a:pt x="4964" y="10977"/>
                  <a:pt x="5163" y="9775"/>
                  <a:pt x="5478" y="8728"/>
                </a:cubicBezTo>
                <a:cubicBezTo>
                  <a:pt x="6346" y="9056"/>
                  <a:pt x="7316" y="9254"/>
                  <a:pt x="8342" y="9305"/>
                </a:cubicBezTo>
                <a:cubicBezTo>
                  <a:pt x="8342" y="9305"/>
                  <a:pt x="8342" y="12269"/>
                  <a:pt x="8342" y="12269"/>
                </a:cubicBezTo>
                <a:close/>
                <a:moveTo>
                  <a:pt x="8342" y="16223"/>
                </a:moveTo>
                <a:cubicBezTo>
                  <a:pt x="7316" y="16273"/>
                  <a:pt x="6346" y="16471"/>
                  <a:pt x="5478" y="16799"/>
                </a:cubicBezTo>
                <a:cubicBezTo>
                  <a:pt x="5163" y="15752"/>
                  <a:pt x="4964" y="14550"/>
                  <a:pt x="4923" y="13258"/>
                </a:cubicBezTo>
                <a:lnTo>
                  <a:pt x="8342" y="13258"/>
                </a:lnTo>
                <a:cubicBezTo>
                  <a:pt x="8342" y="13258"/>
                  <a:pt x="8342" y="16223"/>
                  <a:pt x="8342" y="16223"/>
                </a:cubicBezTo>
                <a:close/>
                <a:moveTo>
                  <a:pt x="8342" y="20544"/>
                </a:moveTo>
                <a:cubicBezTo>
                  <a:pt x="7318" y="20286"/>
                  <a:pt x="6419" y="19237"/>
                  <a:pt x="5799" y="17717"/>
                </a:cubicBezTo>
                <a:cubicBezTo>
                  <a:pt x="6564" y="17428"/>
                  <a:pt x="7427" y="17253"/>
                  <a:pt x="8342" y="17204"/>
                </a:cubicBezTo>
                <a:cubicBezTo>
                  <a:pt x="8342" y="17204"/>
                  <a:pt x="8342" y="20544"/>
                  <a:pt x="8342" y="20544"/>
                </a:cubicBezTo>
                <a:close/>
                <a:moveTo>
                  <a:pt x="3877" y="18831"/>
                </a:moveTo>
                <a:cubicBezTo>
                  <a:pt x="4188" y="18564"/>
                  <a:pt x="4544" y="18325"/>
                  <a:pt x="4935" y="18114"/>
                </a:cubicBezTo>
                <a:cubicBezTo>
                  <a:pt x="5264" y="18893"/>
                  <a:pt x="5661" y="19574"/>
                  <a:pt x="6115" y="20118"/>
                </a:cubicBezTo>
                <a:cubicBezTo>
                  <a:pt x="5295" y="19814"/>
                  <a:pt x="4541" y="19374"/>
                  <a:pt x="3877" y="18831"/>
                </a:cubicBezTo>
                <a:moveTo>
                  <a:pt x="1007" y="13258"/>
                </a:moveTo>
                <a:lnTo>
                  <a:pt x="3942" y="13258"/>
                </a:lnTo>
                <a:cubicBezTo>
                  <a:pt x="3986" y="14686"/>
                  <a:pt x="4217" y="16024"/>
                  <a:pt x="4591" y="17192"/>
                </a:cubicBezTo>
                <a:cubicBezTo>
                  <a:pt x="4057" y="17470"/>
                  <a:pt x="3582" y="17803"/>
                  <a:pt x="3166" y="18173"/>
                </a:cubicBezTo>
                <a:cubicBezTo>
                  <a:pt x="1927" y="16878"/>
                  <a:pt x="1126" y="15163"/>
                  <a:pt x="1007" y="13258"/>
                </a:cubicBezTo>
                <a:moveTo>
                  <a:pt x="3166" y="7354"/>
                </a:moveTo>
                <a:cubicBezTo>
                  <a:pt x="3582" y="7725"/>
                  <a:pt x="4057" y="8057"/>
                  <a:pt x="4591" y="8335"/>
                </a:cubicBezTo>
                <a:cubicBezTo>
                  <a:pt x="4217" y="9504"/>
                  <a:pt x="3986" y="10842"/>
                  <a:pt x="3942" y="12269"/>
                </a:cubicBezTo>
                <a:lnTo>
                  <a:pt x="1007" y="12269"/>
                </a:lnTo>
                <a:cubicBezTo>
                  <a:pt x="1126" y="10365"/>
                  <a:pt x="1927" y="8649"/>
                  <a:pt x="3166" y="7354"/>
                </a:cubicBezTo>
                <a:moveTo>
                  <a:pt x="6115" y="5410"/>
                </a:moveTo>
                <a:cubicBezTo>
                  <a:pt x="5661" y="5954"/>
                  <a:pt x="5264" y="6634"/>
                  <a:pt x="4935" y="7413"/>
                </a:cubicBezTo>
                <a:cubicBezTo>
                  <a:pt x="4544" y="7203"/>
                  <a:pt x="4188" y="6963"/>
                  <a:pt x="3877" y="6696"/>
                </a:cubicBezTo>
                <a:cubicBezTo>
                  <a:pt x="4542" y="6153"/>
                  <a:pt x="5295" y="5714"/>
                  <a:pt x="6115" y="5410"/>
                </a:cubicBezTo>
                <a:moveTo>
                  <a:pt x="8836" y="3927"/>
                </a:moveTo>
                <a:cubicBezTo>
                  <a:pt x="3956" y="3927"/>
                  <a:pt x="0" y="7883"/>
                  <a:pt x="0" y="12764"/>
                </a:cubicBezTo>
                <a:cubicBezTo>
                  <a:pt x="0" y="17644"/>
                  <a:pt x="3956" y="21600"/>
                  <a:pt x="8836" y="21600"/>
                </a:cubicBezTo>
                <a:cubicBezTo>
                  <a:pt x="13717" y="21600"/>
                  <a:pt x="17673" y="17644"/>
                  <a:pt x="17673" y="12764"/>
                </a:cubicBezTo>
                <a:cubicBezTo>
                  <a:pt x="17673" y="7883"/>
                  <a:pt x="13717" y="3927"/>
                  <a:pt x="8836"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6" name="Shape 2946">
            <a:extLst>
              <a:ext uri="{FF2B5EF4-FFF2-40B4-BE49-F238E27FC236}">
                <a16:creationId xmlns:a16="http://schemas.microsoft.com/office/drawing/2014/main" id="{2C2A1F2C-AE3C-B94A-8270-7646D236C5B5}"/>
              </a:ext>
            </a:extLst>
          </p:cNvPr>
          <p:cNvSpPr/>
          <p:nvPr/>
        </p:nvSpPr>
        <p:spPr>
          <a:xfrm>
            <a:off x="5946438" y="331546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7" name="Shape 2947">
            <a:extLst>
              <a:ext uri="{FF2B5EF4-FFF2-40B4-BE49-F238E27FC236}">
                <a16:creationId xmlns:a16="http://schemas.microsoft.com/office/drawing/2014/main" id="{00D11671-9841-3F4B-83D5-EB2298790D25}"/>
              </a:ext>
            </a:extLst>
          </p:cNvPr>
          <p:cNvSpPr/>
          <p:nvPr/>
        </p:nvSpPr>
        <p:spPr>
          <a:xfrm>
            <a:off x="6379294" y="331546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4"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6"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6"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10" y="14641"/>
                  <a:pt x="13529" y="14374"/>
                </a:cubicBezTo>
                <a:cubicBezTo>
                  <a:pt x="13660" y="14445"/>
                  <a:pt x="13781" y="14521"/>
                  <a:pt x="13893" y="14602"/>
                </a:cubicBezTo>
                <a:cubicBezTo>
                  <a:pt x="13656" y="14795"/>
                  <a:pt x="13407" y="14973"/>
                  <a:pt x="13136" y="15120"/>
                </a:cubicBezTo>
                <a:moveTo>
                  <a:pt x="11304" y="12785"/>
                </a:moveTo>
                <a:lnTo>
                  <a:pt x="11304" y="11304"/>
                </a:lnTo>
                <a:lnTo>
                  <a:pt x="13226" y="11304"/>
                </a:lnTo>
                <a:cubicBezTo>
                  <a:pt x="13193" y="11948"/>
                  <a:pt x="13093" y="12547"/>
                  <a:pt x="12949" y="13093"/>
                </a:cubicBezTo>
                <a:cubicBezTo>
                  <a:pt x="12443" y="12931"/>
                  <a:pt x="11890" y="12824"/>
                  <a:pt x="11304" y="12785"/>
                </a:cubicBezTo>
                <a:moveTo>
                  <a:pt x="11304" y="15605"/>
                </a:moveTo>
                <a:lnTo>
                  <a:pt x="11304" y="13766"/>
                </a:lnTo>
                <a:cubicBezTo>
                  <a:pt x="11784" y="13800"/>
                  <a:pt x="12233" y="13886"/>
                  <a:pt x="12642" y="14009"/>
                </a:cubicBezTo>
                <a:cubicBezTo>
                  <a:pt x="12301" y="14805"/>
                  <a:pt x="11837" y="15382"/>
                  <a:pt x="11304" y="15605"/>
                </a:cubicBezTo>
                <a:moveTo>
                  <a:pt x="11304" y="8815"/>
                </a:moveTo>
                <a:cubicBezTo>
                  <a:pt x="11890"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8"/>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5"/>
                  <a:pt x="13529" y="7227"/>
                </a:cubicBezTo>
                <a:cubicBezTo>
                  <a:pt x="13410" y="6960"/>
                  <a:pt x="13280" y="6708"/>
                  <a:pt x="13136" y="6480"/>
                </a:cubicBezTo>
                <a:cubicBezTo>
                  <a:pt x="13407" y="6627"/>
                  <a:pt x="13656" y="6805"/>
                  <a:pt x="13893" y="6998"/>
                </a:cubicBezTo>
                <a:moveTo>
                  <a:pt x="15676" y="10297"/>
                </a:moveTo>
                <a:lnTo>
                  <a:pt x="14228" y="10297"/>
                </a:lnTo>
                <a:cubicBezTo>
                  <a:pt x="14189" y="9520"/>
                  <a:pt x="14060" y="8790"/>
                  <a:pt x="13863" y="8130"/>
                </a:cubicBezTo>
                <a:cubicBezTo>
                  <a:pt x="14123" y="7994"/>
                  <a:pt x="14366" y="7844"/>
                  <a:pt x="14578" y="7677"/>
                </a:cubicBezTo>
                <a:cubicBezTo>
                  <a:pt x="15177" y="8405"/>
                  <a:pt x="15574" y="9305"/>
                  <a:pt x="15676" y="10297"/>
                </a:cubicBezTo>
                <a:moveTo>
                  <a:pt x="10296" y="7835"/>
                </a:moveTo>
                <a:cubicBezTo>
                  <a:pt x="9816" y="7800"/>
                  <a:pt x="9367" y="7714"/>
                  <a:pt x="8958" y="7591"/>
                </a:cubicBezTo>
                <a:cubicBezTo>
                  <a:pt x="9299" y="6795"/>
                  <a:pt x="9764" y="6218"/>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5"/>
                </a:moveTo>
                <a:cubicBezTo>
                  <a:pt x="9764" y="15382"/>
                  <a:pt x="9299" y="14805"/>
                  <a:pt x="8958" y="14009"/>
                </a:cubicBezTo>
                <a:cubicBezTo>
                  <a:pt x="9367" y="13886"/>
                  <a:pt x="9816" y="13800"/>
                  <a:pt x="10296" y="13766"/>
                </a:cubicBezTo>
                <a:cubicBezTo>
                  <a:pt x="10296" y="13766"/>
                  <a:pt x="10296" y="15605"/>
                  <a:pt x="10296" y="15605"/>
                </a:cubicBezTo>
                <a:close/>
                <a:moveTo>
                  <a:pt x="7707" y="14602"/>
                </a:moveTo>
                <a:cubicBezTo>
                  <a:pt x="7819" y="14521"/>
                  <a:pt x="7941" y="14445"/>
                  <a:pt x="8071" y="14374"/>
                </a:cubicBezTo>
                <a:cubicBezTo>
                  <a:pt x="8190" y="14641"/>
                  <a:pt x="8321" y="14892"/>
                  <a:pt x="8464" y="15120"/>
                </a:cubicBezTo>
                <a:cubicBezTo>
                  <a:pt x="8193" y="14973"/>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6"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0"/>
                </a:moveTo>
                <a:cubicBezTo>
                  <a:pt x="8321" y="6708"/>
                  <a:pt x="8190" y="6960"/>
                  <a:pt x="8071" y="7227"/>
                </a:cubicBezTo>
                <a:cubicBezTo>
                  <a:pt x="7941" y="7155"/>
                  <a:pt x="7819" y="7079"/>
                  <a:pt x="7707" y="6998"/>
                </a:cubicBezTo>
                <a:cubicBezTo>
                  <a:pt x="7944" y="6805"/>
                  <a:pt x="8193" y="6627"/>
                  <a:pt x="8464" y="6480"/>
                </a:cubicBezTo>
                <a:moveTo>
                  <a:pt x="10800" y="4909"/>
                </a:moveTo>
                <a:cubicBezTo>
                  <a:pt x="7546" y="4909"/>
                  <a:pt x="4909" y="7546"/>
                  <a:pt x="4909" y="10800"/>
                </a:cubicBezTo>
                <a:cubicBezTo>
                  <a:pt x="4909" y="14053"/>
                  <a:pt x="7546" y="16691"/>
                  <a:pt x="10800" y="16691"/>
                </a:cubicBezTo>
                <a:cubicBezTo>
                  <a:pt x="14053" y="16691"/>
                  <a:pt x="16691" y="14053"/>
                  <a:pt x="16691" y="10800"/>
                </a:cubicBezTo>
                <a:cubicBezTo>
                  <a:pt x="16691" y="7546"/>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5"/>
                  <a:pt x="626" y="0"/>
                  <a:pt x="491" y="0"/>
                </a:cubicBezTo>
                <a:cubicBezTo>
                  <a:pt x="220" y="0"/>
                  <a:pt x="0" y="220"/>
                  <a:pt x="0" y="491"/>
                </a:cubicBezTo>
                <a:cubicBezTo>
                  <a:pt x="0" y="627"/>
                  <a:pt x="55" y="749"/>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49"/>
                  <a:pt x="21600" y="627"/>
                  <a:pt x="21600" y="491"/>
                </a:cubicBezTo>
                <a:cubicBezTo>
                  <a:pt x="21600" y="220"/>
                  <a:pt x="21380" y="0"/>
                  <a:pt x="21109" y="0"/>
                </a:cubicBezTo>
                <a:cubicBezTo>
                  <a:pt x="20974" y="0"/>
                  <a:pt x="20851" y="55"/>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8" name="Shape 2948">
            <a:extLst>
              <a:ext uri="{FF2B5EF4-FFF2-40B4-BE49-F238E27FC236}">
                <a16:creationId xmlns:a16="http://schemas.microsoft.com/office/drawing/2014/main" id="{5315E372-C17D-7B40-806E-4F517F4AE242}"/>
              </a:ext>
            </a:extLst>
          </p:cNvPr>
          <p:cNvSpPr/>
          <p:nvPr/>
        </p:nvSpPr>
        <p:spPr>
          <a:xfrm>
            <a:off x="6843759" y="3315464"/>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3" y="7721"/>
                  <a:pt x="8899" y="7354"/>
                </a:cubicBezTo>
                <a:cubicBezTo>
                  <a:pt x="8384" y="6987"/>
                  <a:pt x="7819" y="6529"/>
                  <a:pt x="8462" y="6291"/>
                </a:cubicBezTo>
                <a:cubicBezTo>
                  <a:pt x="9104" y="6052"/>
                  <a:pt x="9285" y="6071"/>
                  <a:pt x="9439" y="6511"/>
                </a:cubicBezTo>
                <a:cubicBezTo>
                  <a:pt x="9594" y="6950"/>
                  <a:pt x="10108" y="6694"/>
                  <a:pt x="10159" y="6273"/>
                </a:cubicBezTo>
                <a:cubicBezTo>
                  <a:pt x="10211" y="5851"/>
                  <a:pt x="11163" y="5411"/>
                  <a:pt x="11806" y="5209"/>
                </a:cubicBezTo>
                <a:cubicBezTo>
                  <a:pt x="12449" y="5007"/>
                  <a:pt x="13040" y="4934"/>
                  <a:pt x="12963" y="4585"/>
                </a:cubicBezTo>
                <a:cubicBezTo>
                  <a:pt x="12886" y="4237"/>
                  <a:pt x="12706" y="3980"/>
                  <a:pt x="11703" y="3980"/>
                </a:cubicBezTo>
                <a:cubicBezTo>
                  <a:pt x="10699" y="3980"/>
                  <a:pt x="11137" y="4934"/>
                  <a:pt x="10314" y="4365"/>
                </a:cubicBezTo>
                <a:cubicBezTo>
                  <a:pt x="9491" y="3797"/>
                  <a:pt x="10493" y="3944"/>
                  <a:pt x="10905" y="3816"/>
                </a:cubicBezTo>
                <a:cubicBezTo>
                  <a:pt x="11317" y="3687"/>
                  <a:pt x="11729" y="3155"/>
                  <a:pt x="11009" y="3119"/>
                </a:cubicBezTo>
                <a:cubicBezTo>
                  <a:pt x="10287" y="3082"/>
                  <a:pt x="10442" y="3339"/>
                  <a:pt x="9876" y="3192"/>
                </a:cubicBezTo>
                <a:cubicBezTo>
                  <a:pt x="9310" y="3045"/>
                  <a:pt x="9053" y="3706"/>
                  <a:pt x="8693" y="3614"/>
                </a:cubicBezTo>
                <a:cubicBezTo>
                  <a:pt x="8519" y="3570"/>
                  <a:pt x="8131" y="3374"/>
                  <a:pt x="7770" y="3142"/>
                </a:cubicBezTo>
                <a:cubicBezTo>
                  <a:pt x="6767" y="3765"/>
                  <a:pt x="6022" y="4597"/>
                  <a:pt x="5656" y="5546"/>
                </a:cubicBezTo>
                <a:cubicBezTo>
                  <a:pt x="5919" y="6021"/>
                  <a:pt x="6275" y="6273"/>
                  <a:pt x="6275" y="6273"/>
                </a:cubicBezTo>
                <a:moveTo>
                  <a:pt x="20588" y="12027"/>
                </a:moveTo>
                <a:cubicBezTo>
                  <a:pt x="20407" y="12027"/>
                  <a:pt x="20245" y="12080"/>
                  <a:pt x="20124"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5" y="1037"/>
                  <a:pt x="5062" y="900"/>
                  <a:pt x="5062" y="736"/>
                </a:cubicBezTo>
                <a:cubicBezTo>
                  <a:pt x="5062" y="465"/>
                  <a:pt x="4760" y="245"/>
                  <a:pt x="4388" y="245"/>
                </a:cubicBezTo>
                <a:cubicBezTo>
                  <a:pt x="4192" y="245"/>
                  <a:pt x="4020" y="308"/>
                  <a:pt x="3897" y="405"/>
                </a:cubicBezTo>
                <a:lnTo>
                  <a:pt x="3895" y="403"/>
                </a:lnTo>
                <a:cubicBezTo>
                  <a:pt x="1505" y="2016"/>
                  <a:pt x="0" y="4314"/>
                  <a:pt x="0" y="6873"/>
                </a:cubicBezTo>
                <a:cubicBezTo>
                  <a:pt x="0" y="11587"/>
                  <a:pt x="5081" y="15428"/>
                  <a:pt x="11475" y="15684"/>
                </a:cubicBezTo>
                <a:lnTo>
                  <a:pt x="11475" y="20618"/>
                </a:lnTo>
                <a:lnTo>
                  <a:pt x="7425" y="20618"/>
                </a:lnTo>
                <a:cubicBezTo>
                  <a:pt x="7052" y="20618"/>
                  <a:pt x="6750" y="20838"/>
                  <a:pt x="6750" y="21109"/>
                </a:cubicBezTo>
                <a:cubicBezTo>
                  <a:pt x="6750" y="21380"/>
                  <a:pt x="7052"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4"/>
                  <a:pt x="18970" y="14500"/>
                  <a:pt x="21045" y="12880"/>
                </a:cubicBezTo>
                <a:lnTo>
                  <a:pt x="21041" y="12877"/>
                </a:lnTo>
                <a:cubicBezTo>
                  <a:pt x="21175" y="12788"/>
                  <a:pt x="21262" y="12661"/>
                  <a:pt x="21262" y="12518"/>
                </a:cubicBezTo>
                <a:cubicBezTo>
                  <a:pt x="21262" y="12247"/>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7"/>
                  <a:pt x="17369" y="0"/>
                  <a:pt x="12150" y="0"/>
                </a:cubicBezTo>
                <a:cubicBezTo>
                  <a:pt x="6931" y="0"/>
                  <a:pt x="2700" y="3077"/>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2"/>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4" y="11388"/>
                </a:cubicBezTo>
                <a:cubicBezTo>
                  <a:pt x="11315" y="11501"/>
                  <a:pt x="11532" y="11731"/>
                  <a:pt x="11738" y="11767"/>
                </a:cubicBezTo>
                <a:cubicBezTo>
                  <a:pt x="11768" y="11768"/>
                  <a:pt x="11798" y="11769"/>
                  <a:pt x="11828" y="11770"/>
                </a:cubicBezTo>
                <a:cubicBezTo>
                  <a:pt x="11954" y="11751"/>
                  <a:pt x="12068" y="11642"/>
                  <a:pt x="12140" y="11351"/>
                </a:cubicBezTo>
                <a:cubicBezTo>
                  <a:pt x="12346" y="10526"/>
                  <a:pt x="12732" y="10067"/>
                  <a:pt x="13169" y="9664"/>
                </a:cubicBezTo>
                <a:cubicBezTo>
                  <a:pt x="13606" y="9261"/>
                  <a:pt x="14070" y="8729"/>
                  <a:pt x="13195" y="8197"/>
                </a:cubicBezTo>
                <a:cubicBezTo>
                  <a:pt x="12320" y="7666"/>
                  <a:pt x="12423" y="7428"/>
                  <a:pt x="11317" y="7428"/>
                </a:cubicBezTo>
                <a:moveTo>
                  <a:pt x="14404" y="3284"/>
                </a:moveTo>
                <a:cubicBezTo>
                  <a:pt x="14404" y="3284"/>
                  <a:pt x="14198" y="3431"/>
                  <a:pt x="14404" y="3962"/>
                </a:cubicBezTo>
                <a:cubicBezTo>
                  <a:pt x="14610" y="4494"/>
                  <a:pt x="14955" y="4609"/>
                  <a:pt x="15974" y="4311"/>
                </a:cubicBezTo>
                <a:cubicBezTo>
                  <a:pt x="16411" y="4182"/>
                  <a:pt x="16742" y="4248"/>
                  <a:pt x="16693" y="4567"/>
                </a:cubicBezTo>
                <a:cubicBezTo>
                  <a:pt x="16591" y="5246"/>
                  <a:pt x="15858" y="5217"/>
                  <a:pt x="16411" y="6309"/>
                </a:cubicBezTo>
                <a:cubicBezTo>
                  <a:pt x="16745" y="6969"/>
                  <a:pt x="17568" y="7226"/>
                  <a:pt x="17877" y="7739"/>
                </a:cubicBezTo>
                <a:cubicBezTo>
                  <a:pt x="17984" y="7918"/>
                  <a:pt x="18288" y="8083"/>
                  <a:pt x="18633" y="8228"/>
                </a:cubicBezTo>
                <a:cubicBezTo>
                  <a:pt x="18803" y="7797"/>
                  <a:pt x="18900" y="7344"/>
                  <a:pt x="18900" y="6873"/>
                </a:cubicBezTo>
                <a:cubicBezTo>
                  <a:pt x="18900" y="4752"/>
                  <a:pt x="17047" y="2950"/>
                  <a:pt x="14457" y="2264"/>
                </a:cubicBezTo>
                <a:cubicBezTo>
                  <a:pt x="14328" y="2411"/>
                  <a:pt x="14192" y="2545"/>
                  <a:pt x="14044" y="2605"/>
                </a:cubicBezTo>
                <a:cubicBezTo>
                  <a:pt x="13684" y="2752"/>
                  <a:pt x="13710" y="3339"/>
                  <a:pt x="14404" y="328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9" name="Shape 2949">
            <a:extLst>
              <a:ext uri="{FF2B5EF4-FFF2-40B4-BE49-F238E27FC236}">
                <a16:creationId xmlns:a16="http://schemas.microsoft.com/office/drawing/2014/main" id="{B8E262CD-7B30-2749-8A30-1B6A1EEDBF61}"/>
              </a:ext>
            </a:extLst>
          </p:cNvPr>
          <p:cNvSpPr/>
          <p:nvPr/>
        </p:nvSpPr>
        <p:spPr>
          <a:xfrm>
            <a:off x="7266937" y="3315464"/>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6"/>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8"/>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2"/>
                  <a:pt x="21600" y="14236"/>
                </a:cubicBezTo>
                <a:cubicBezTo>
                  <a:pt x="21600" y="14101"/>
                  <a:pt x="21533" y="13978"/>
                  <a:pt x="21424" y="13889"/>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0" name="Shape 2950">
            <a:extLst>
              <a:ext uri="{FF2B5EF4-FFF2-40B4-BE49-F238E27FC236}">
                <a16:creationId xmlns:a16="http://schemas.microsoft.com/office/drawing/2014/main" id="{11B7FDD8-ACA8-2643-966F-53B1CAEA8B8E}"/>
              </a:ext>
            </a:extLst>
          </p:cNvPr>
          <p:cNvSpPr/>
          <p:nvPr/>
        </p:nvSpPr>
        <p:spPr>
          <a:xfrm>
            <a:off x="7700438" y="3315464"/>
            <a:ext cx="185786" cy="227072"/>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1" name="Shape 2951">
            <a:extLst>
              <a:ext uri="{FF2B5EF4-FFF2-40B4-BE49-F238E27FC236}">
                <a16:creationId xmlns:a16="http://schemas.microsoft.com/office/drawing/2014/main" id="{5591CAB2-7F6E-DE4D-9157-9F9BD3B61AA0}"/>
              </a:ext>
            </a:extLst>
          </p:cNvPr>
          <p:cNvSpPr/>
          <p:nvPr/>
        </p:nvSpPr>
        <p:spPr>
          <a:xfrm>
            <a:off x="8113295" y="3336107"/>
            <a:ext cx="227072" cy="185786"/>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3"/>
                  <a:pt x="9957" y="1783"/>
                </a:cubicBezTo>
                <a:cubicBezTo>
                  <a:pt x="9960" y="1778"/>
                  <a:pt x="10234" y="1200"/>
                  <a:pt x="10800" y="1200"/>
                </a:cubicBezTo>
                <a:cubicBezTo>
                  <a:pt x="11366" y="1200"/>
                  <a:pt x="11588" y="1654"/>
                  <a:pt x="11617" y="1719"/>
                </a:cubicBezTo>
                <a:cubicBezTo>
                  <a:pt x="11641" y="1792"/>
                  <a:pt x="11650" y="1806"/>
                  <a:pt x="11685" y="1873"/>
                </a:cubicBezTo>
                <a:lnTo>
                  <a:pt x="20522" y="18673"/>
                </a:lnTo>
                <a:cubicBezTo>
                  <a:pt x="20535" y="18697"/>
                  <a:pt x="20548" y="18720"/>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4"/>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2" name="Shape 2952">
            <a:extLst>
              <a:ext uri="{FF2B5EF4-FFF2-40B4-BE49-F238E27FC236}">
                <a16:creationId xmlns:a16="http://schemas.microsoft.com/office/drawing/2014/main" id="{140F5613-D28D-B343-9D3F-4BAF781D5023}"/>
              </a:ext>
            </a:extLst>
          </p:cNvPr>
          <p:cNvSpPr/>
          <p:nvPr/>
        </p:nvSpPr>
        <p:spPr>
          <a:xfrm>
            <a:off x="8546796" y="3315464"/>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3" name="Shape 2953">
            <a:extLst>
              <a:ext uri="{FF2B5EF4-FFF2-40B4-BE49-F238E27FC236}">
                <a16:creationId xmlns:a16="http://schemas.microsoft.com/office/drawing/2014/main" id="{7A724DBB-95B0-AC43-812B-D014AB6048DA}"/>
              </a:ext>
            </a:extLst>
          </p:cNvPr>
          <p:cNvSpPr/>
          <p:nvPr/>
        </p:nvSpPr>
        <p:spPr>
          <a:xfrm>
            <a:off x="8979651" y="3315464"/>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2"/>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1"/>
                  <a:pt x="15218" y="7008"/>
                  <a:pt x="15218" y="6873"/>
                </a:cubicBezTo>
                <a:cubicBezTo>
                  <a:pt x="15218" y="6738"/>
                  <a:pt x="15163" y="6614"/>
                  <a:pt x="15074" y="6526"/>
                </a:cubicBezTo>
                <a:cubicBezTo>
                  <a:pt x="15074" y="6526"/>
                  <a:pt x="12620" y="4072"/>
                  <a:pt x="12620" y="4072"/>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4" name="Shape 2954">
            <a:extLst>
              <a:ext uri="{FF2B5EF4-FFF2-40B4-BE49-F238E27FC236}">
                <a16:creationId xmlns:a16="http://schemas.microsoft.com/office/drawing/2014/main" id="{B02F6871-B258-5B45-9118-D21A2BA29E1D}"/>
              </a:ext>
            </a:extLst>
          </p:cNvPr>
          <p:cNvSpPr>
            <a:spLocks noChangeArrowheads="1"/>
          </p:cNvSpPr>
          <p:nvPr/>
        </p:nvSpPr>
        <p:spPr bwMode="auto">
          <a:xfrm>
            <a:off x="4598846" y="2886063"/>
            <a:ext cx="591348" cy="21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5478" tIns="15478" rIns="15478" bIns="15478" anchor="ctr">
            <a:spAutoFit/>
          </a:bodyPr>
          <a:lstStyle>
            <a:lvl1pPr algn="l">
              <a:defRPr sz="3000" b="1" cap="none" spc="-90">
                <a:solidFill>
                  <a:srgbClr val="1C1D21"/>
                </a:solidFill>
                <a:latin typeface="+mj-lt"/>
                <a:ea typeface="+mj-ea"/>
                <a:cs typeface="+mj-cs"/>
                <a:sym typeface="Karla"/>
              </a:defRPr>
            </a:lvl1pPr>
          </a:lstStyle>
          <a:p>
            <a:pPr defTabSz="743076" fontAlgn="auto">
              <a:spcBef>
                <a:spcPts val="0"/>
              </a:spcBef>
              <a:spcAft>
                <a:spcPts val="0"/>
              </a:spcAft>
              <a:defRPr/>
            </a:pPr>
            <a:r>
              <a:rPr sz="1219">
                <a:latin typeface="Arial" charset="0"/>
              </a:rPr>
              <a:t>Location</a:t>
            </a:r>
          </a:p>
        </p:txBody>
      </p:sp>
      <p:sp>
        <p:nvSpPr>
          <p:cNvPr id="2955" name="Shape 2955">
            <a:extLst>
              <a:ext uri="{FF2B5EF4-FFF2-40B4-BE49-F238E27FC236}">
                <a16:creationId xmlns:a16="http://schemas.microsoft.com/office/drawing/2014/main" id="{CAF002AE-13AA-E24C-846E-5E0973429219}"/>
              </a:ext>
            </a:extLst>
          </p:cNvPr>
          <p:cNvSpPr/>
          <p:nvPr/>
        </p:nvSpPr>
        <p:spPr>
          <a:xfrm>
            <a:off x="714759"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6" name="Shape 2956">
            <a:extLst>
              <a:ext uri="{FF2B5EF4-FFF2-40B4-BE49-F238E27FC236}">
                <a16:creationId xmlns:a16="http://schemas.microsoft.com/office/drawing/2014/main" id="{D1D57750-1C59-DC43-A493-43611BCC3E72}"/>
              </a:ext>
            </a:extLst>
          </p:cNvPr>
          <p:cNvSpPr/>
          <p:nvPr/>
        </p:nvSpPr>
        <p:spPr>
          <a:xfrm>
            <a:off x="1148260" y="4412762"/>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7"/>
                  <a:pt x="12544" y="14727"/>
                  <a:pt x="12273" y="14727"/>
                </a:cubicBezTo>
                <a:lnTo>
                  <a:pt x="9327" y="14727"/>
                </a:lnTo>
                <a:cubicBezTo>
                  <a:pt x="9056" y="14727"/>
                  <a:pt x="8836" y="14947"/>
                  <a:pt x="8836" y="15218"/>
                </a:cubicBezTo>
                <a:lnTo>
                  <a:pt x="8836" y="17673"/>
                </a:lnTo>
                <a:lnTo>
                  <a:pt x="7855" y="17673"/>
                </a:lnTo>
                <a:cubicBezTo>
                  <a:pt x="7584" y="17673"/>
                  <a:pt x="7364" y="17892"/>
                  <a:pt x="7364" y="18164"/>
                </a:cubicBezTo>
                <a:cubicBezTo>
                  <a:pt x="7364" y="18299"/>
                  <a:pt x="7419" y="18422"/>
                  <a:pt x="7507" y="18511"/>
                </a:cubicBezTo>
                <a:lnTo>
                  <a:pt x="10453" y="21456"/>
                </a:lnTo>
                <a:cubicBezTo>
                  <a:pt x="10542" y="21545"/>
                  <a:pt x="10665" y="21600"/>
                  <a:pt x="10800" y="21600"/>
                </a:cubicBezTo>
                <a:cubicBezTo>
                  <a:pt x="10935" y="21600"/>
                  <a:pt x="11058" y="21545"/>
                  <a:pt x="11147" y="21456"/>
                </a:cubicBezTo>
                <a:lnTo>
                  <a:pt x="14093" y="18511"/>
                </a:lnTo>
                <a:cubicBezTo>
                  <a:pt x="14181" y="18422"/>
                  <a:pt x="14236" y="18299"/>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0"/>
                </a:moveTo>
                <a:lnTo>
                  <a:pt x="18437" y="3857"/>
                </a:lnTo>
                <a:cubicBezTo>
                  <a:pt x="18628" y="3666"/>
                  <a:pt x="18628" y="3355"/>
                  <a:pt x="18437" y="3163"/>
                </a:cubicBezTo>
                <a:cubicBezTo>
                  <a:pt x="18245" y="2971"/>
                  <a:pt x="17934" y="2971"/>
                  <a:pt x="17742" y="3163"/>
                </a:cubicBezTo>
                <a:lnTo>
                  <a:pt x="15659" y="5247"/>
                </a:lnTo>
                <a:cubicBezTo>
                  <a:pt x="15468" y="5437"/>
                  <a:pt x="15468" y="5749"/>
                  <a:pt x="15659" y="5940"/>
                </a:cubicBezTo>
                <a:cubicBezTo>
                  <a:pt x="15851" y="6132"/>
                  <a:pt x="16162" y="6132"/>
                  <a:pt x="16354" y="5940"/>
                </a:cubicBezTo>
                <a:moveTo>
                  <a:pt x="5246" y="5940"/>
                </a:moveTo>
                <a:cubicBezTo>
                  <a:pt x="5438" y="6132"/>
                  <a:pt x="5749" y="6132"/>
                  <a:pt x="5941" y="5940"/>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0"/>
                  <a:pt x="5246" y="5940"/>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7" name="Shape 2957">
            <a:extLst>
              <a:ext uri="{FF2B5EF4-FFF2-40B4-BE49-F238E27FC236}">
                <a16:creationId xmlns:a16="http://schemas.microsoft.com/office/drawing/2014/main" id="{C0085601-9DED-5140-A95F-3A0FDB0E8AF7}"/>
              </a:ext>
            </a:extLst>
          </p:cNvPr>
          <p:cNvSpPr/>
          <p:nvPr/>
        </p:nvSpPr>
        <p:spPr>
          <a:xfrm>
            <a:off x="1581115"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4"/>
                </a:lnTo>
                <a:cubicBezTo>
                  <a:pt x="11059" y="55"/>
                  <a:pt x="10935" y="0"/>
                  <a:pt x="10800" y="0"/>
                </a:cubicBezTo>
                <a:cubicBezTo>
                  <a:pt x="10665" y="0"/>
                  <a:pt x="10542" y="55"/>
                  <a:pt x="10452" y="144"/>
                </a:cubicBezTo>
                <a:lnTo>
                  <a:pt x="7507" y="3089"/>
                </a:lnTo>
                <a:cubicBezTo>
                  <a:pt x="7419" y="3178"/>
                  <a:pt x="7364" y="3301"/>
                  <a:pt x="7364" y="3436"/>
                </a:cubicBezTo>
                <a:cubicBezTo>
                  <a:pt x="7364" y="3708"/>
                  <a:pt x="7584" y="3927"/>
                  <a:pt x="7855" y="3927"/>
                </a:cubicBezTo>
                <a:moveTo>
                  <a:pt x="5246" y="15759"/>
                </a:moveTo>
                <a:cubicBezTo>
                  <a:pt x="5438" y="15950"/>
                  <a:pt x="5749" y="15950"/>
                  <a:pt x="5941" y="15759"/>
                </a:cubicBezTo>
                <a:cubicBezTo>
                  <a:pt x="6132" y="15567"/>
                  <a:pt x="6132" y="15256"/>
                  <a:pt x="5941" y="15064"/>
                </a:cubicBezTo>
                <a:lnTo>
                  <a:pt x="3858" y="12981"/>
                </a:lnTo>
                <a:cubicBezTo>
                  <a:pt x="3666" y="12790"/>
                  <a:pt x="3355" y="12790"/>
                  <a:pt x="3163" y="12981"/>
                </a:cubicBezTo>
                <a:cubicBezTo>
                  <a:pt x="2971" y="13173"/>
                  <a:pt x="2971" y="13484"/>
                  <a:pt x="3163" y="13675"/>
                </a:cubicBezTo>
                <a:cubicBezTo>
                  <a:pt x="3163"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8" y="13484"/>
                  <a:pt x="18628" y="13173"/>
                  <a:pt x="18437" y="12981"/>
                </a:cubicBezTo>
                <a:cubicBezTo>
                  <a:pt x="18245" y="12790"/>
                  <a:pt x="17934" y="12790"/>
                  <a:pt x="17742" y="12981"/>
                </a:cubicBezTo>
                <a:lnTo>
                  <a:pt x="15659" y="15064"/>
                </a:lnTo>
                <a:cubicBezTo>
                  <a:pt x="15468" y="15256"/>
                  <a:pt x="15468" y="15567"/>
                  <a:pt x="15659" y="15759"/>
                </a:cubicBezTo>
                <a:cubicBezTo>
                  <a:pt x="15851" y="15950"/>
                  <a:pt x="16162" y="15950"/>
                  <a:pt x="16354" y="15759"/>
                </a:cubicBezTo>
                <a:moveTo>
                  <a:pt x="5891" y="20618"/>
                </a:moveTo>
                <a:cubicBezTo>
                  <a:pt x="5891" y="17907"/>
                  <a:pt x="8089" y="15709"/>
                  <a:pt x="10800" y="15709"/>
                </a:cubicBezTo>
                <a:cubicBezTo>
                  <a:pt x="13511" y="15709"/>
                  <a:pt x="15709" y="17907"/>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8"/>
                  <a:pt x="0" y="21109"/>
                </a:cubicBezTo>
                <a:cubicBezTo>
                  <a:pt x="0" y="21380"/>
                  <a:pt x="220" y="21600"/>
                  <a:pt x="491" y="21600"/>
                </a:cubicBezTo>
                <a:lnTo>
                  <a:pt x="21109" y="21600"/>
                </a:lnTo>
                <a:cubicBezTo>
                  <a:pt x="21380" y="21600"/>
                  <a:pt x="21600" y="21380"/>
                  <a:pt x="21600" y="21109"/>
                </a:cubicBezTo>
                <a:cubicBezTo>
                  <a:pt x="21600" y="20838"/>
                  <a:pt x="21380" y="20618"/>
                  <a:pt x="21109" y="206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8" name="Shape 2958">
            <a:extLst>
              <a:ext uri="{FF2B5EF4-FFF2-40B4-BE49-F238E27FC236}">
                <a16:creationId xmlns:a16="http://schemas.microsoft.com/office/drawing/2014/main" id="{0BADA1E5-C786-244A-B978-8844ACBE8342}"/>
              </a:ext>
            </a:extLst>
          </p:cNvPr>
          <p:cNvSpPr/>
          <p:nvPr/>
        </p:nvSpPr>
        <p:spPr>
          <a:xfrm>
            <a:off x="2014616"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6" y="20616"/>
                  <a:pt x="982" y="16203"/>
                  <a:pt x="982" y="10777"/>
                </a:cubicBezTo>
                <a:cubicBezTo>
                  <a:pt x="982" y="6434"/>
                  <a:pt x="3745" y="2741"/>
                  <a:pt x="7690" y="1441"/>
                </a:cubicBezTo>
                <a:cubicBezTo>
                  <a:pt x="6837" y="3102"/>
                  <a:pt x="6382" y="4957"/>
                  <a:pt x="6382" y="6841"/>
                </a:cubicBezTo>
                <a:cubicBezTo>
                  <a:pt x="6382" y="13004"/>
                  <a:pt x="11118" y="18079"/>
                  <a:pt x="17134" y="18604"/>
                </a:cubicBezTo>
                <a:cubicBezTo>
                  <a:pt x="15361" y="19863"/>
                  <a:pt x="13065" y="20616"/>
                  <a:pt x="10800" y="20616"/>
                </a:cubicBezTo>
                <a:moveTo>
                  <a:pt x="7364" y="6841"/>
                </a:moveTo>
                <a:cubicBezTo>
                  <a:pt x="7364" y="4248"/>
                  <a:pt x="8276" y="1870"/>
                  <a:pt x="9794" y="5"/>
                </a:cubicBezTo>
                <a:cubicBezTo>
                  <a:pt x="4302" y="514"/>
                  <a:pt x="0" y="5140"/>
                  <a:pt x="0" y="10777"/>
                </a:cubicBezTo>
                <a:cubicBezTo>
                  <a:pt x="0" y="16755"/>
                  <a:pt x="4836" y="21600"/>
                  <a:pt x="10800" y="21600"/>
                </a:cubicBezTo>
                <a:cubicBezTo>
                  <a:pt x="14176" y="21600"/>
                  <a:pt x="17656" y="20045"/>
                  <a:pt x="19636" y="17613"/>
                </a:cubicBezTo>
                <a:cubicBezTo>
                  <a:pt x="19305" y="17644"/>
                  <a:pt x="18503" y="17665"/>
                  <a:pt x="18164" y="17665"/>
                </a:cubicBezTo>
                <a:cubicBezTo>
                  <a:pt x="12199" y="17665"/>
                  <a:pt x="7364" y="12819"/>
                  <a:pt x="7364" y="6841"/>
                </a:cubicBezTo>
                <a:moveTo>
                  <a:pt x="17673" y="10309"/>
                </a:moveTo>
                <a:lnTo>
                  <a:pt x="17137" y="11737"/>
                </a:lnTo>
                <a:lnTo>
                  <a:pt x="15709" y="11737"/>
                </a:lnTo>
                <a:lnTo>
                  <a:pt x="16869" y="12629"/>
                </a:lnTo>
                <a:lnTo>
                  <a:pt x="16334" y="14236"/>
                </a:lnTo>
                <a:lnTo>
                  <a:pt x="17673" y="13255"/>
                </a:lnTo>
                <a:lnTo>
                  <a:pt x="19011" y="14236"/>
                </a:lnTo>
                <a:lnTo>
                  <a:pt x="18476" y="12629"/>
                </a:lnTo>
                <a:lnTo>
                  <a:pt x="19636" y="11737"/>
                </a:lnTo>
                <a:lnTo>
                  <a:pt x="18208" y="11737"/>
                </a:lnTo>
                <a:cubicBezTo>
                  <a:pt x="18208" y="11737"/>
                  <a:pt x="17673" y="10309"/>
                  <a:pt x="17673" y="10309"/>
                </a:cubicBezTo>
                <a:close/>
                <a:moveTo>
                  <a:pt x="11425" y="9327"/>
                </a:moveTo>
                <a:lnTo>
                  <a:pt x="12764" y="8345"/>
                </a:lnTo>
                <a:lnTo>
                  <a:pt x="14102" y="9327"/>
                </a:lnTo>
                <a:lnTo>
                  <a:pt x="13567" y="7721"/>
                </a:lnTo>
                <a:lnTo>
                  <a:pt x="14727" y="6828"/>
                </a:lnTo>
                <a:lnTo>
                  <a:pt x="13299" y="6828"/>
                </a:lnTo>
                <a:lnTo>
                  <a:pt x="12764" y="5400"/>
                </a:lnTo>
                <a:lnTo>
                  <a:pt x="12228" y="6828"/>
                </a:lnTo>
                <a:lnTo>
                  <a:pt x="10800" y="6828"/>
                </a:lnTo>
                <a:lnTo>
                  <a:pt x="11960" y="7721"/>
                </a:lnTo>
                <a:cubicBezTo>
                  <a:pt x="11960" y="7721"/>
                  <a:pt x="11425" y="9327"/>
                  <a:pt x="11425" y="9327"/>
                </a:cubicBezTo>
                <a:close/>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9" name="Shape 2959">
            <a:extLst>
              <a:ext uri="{FF2B5EF4-FFF2-40B4-BE49-F238E27FC236}">
                <a16:creationId xmlns:a16="http://schemas.microsoft.com/office/drawing/2014/main" id="{C52E8F5B-0339-CC4E-B612-C29B0D28A4C1}"/>
              </a:ext>
            </a:extLst>
          </p:cNvPr>
          <p:cNvSpPr/>
          <p:nvPr/>
        </p:nvSpPr>
        <p:spPr>
          <a:xfrm>
            <a:off x="2448116" y="4412762"/>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8" y="3927"/>
                  <a:pt x="4909" y="5247"/>
                  <a:pt x="4909" y="6873"/>
                </a:cubicBezTo>
                <a:cubicBezTo>
                  <a:pt x="4909" y="8500"/>
                  <a:pt x="6228"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7"/>
                  <a:pt x="9056" y="14727"/>
                  <a:pt x="9327" y="14727"/>
                </a:cubicBezTo>
                <a:cubicBezTo>
                  <a:pt x="9598" y="14727"/>
                  <a:pt x="9818" y="14947"/>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0" name="Shape 2960">
            <a:extLst>
              <a:ext uri="{FF2B5EF4-FFF2-40B4-BE49-F238E27FC236}">
                <a16:creationId xmlns:a16="http://schemas.microsoft.com/office/drawing/2014/main" id="{9DA45372-8F18-004F-B0BB-23C78A63CF1C}"/>
              </a:ext>
            </a:extLst>
          </p:cNvPr>
          <p:cNvSpPr/>
          <p:nvPr/>
        </p:nvSpPr>
        <p:spPr>
          <a:xfrm>
            <a:off x="2881616" y="4443727"/>
            <a:ext cx="227072" cy="165143"/>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1" name="Shape 2961">
            <a:extLst>
              <a:ext uri="{FF2B5EF4-FFF2-40B4-BE49-F238E27FC236}">
                <a16:creationId xmlns:a16="http://schemas.microsoft.com/office/drawing/2014/main" id="{F6430907-2F7E-5E48-BA42-D0508C37C9D8}"/>
              </a:ext>
            </a:extLst>
          </p:cNvPr>
          <p:cNvSpPr/>
          <p:nvPr/>
        </p:nvSpPr>
        <p:spPr>
          <a:xfrm>
            <a:off x="3346081" y="4412762"/>
            <a:ext cx="165143"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2" name="Shape 2962">
            <a:extLst>
              <a:ext uri="{FF2B5EF4-FFF2-40B4-BE49-F238E27FC236}">
                <a16:creationId xmlns:a16="http://schemas.microsoft.com/office/drawing/2014/main" id="{767B96CC-ED14-3643-8F06-9E8315211485}"/>
              </a:ext>
            </a:extLst>
          </p:cNvPr>
          <p:cNvSpPr/>
          <p:nvPr/>
        </p:nvSpPr>
        <p:spPr>
          <a:xfrm>
            <a:off x="3748618" y="4412762"/>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5"/>
                </a:moveTo>
                <a:lnTo>
                  <a:pt x="11291" y="491"/>
                </a:lnTo>
                <a:cubicBezTo>
                  <a:pt x="11291" y="220"/>
                  <a:pt x="11071" y="0"/>
                  <a:pt x="10800" y="0"/>
                </a:cubicBezTo>
                <a:cubicBezTo>
                  <a:pt x="10529" y="0"/>
                  <a:pt x="10309" y="220"/>
                  <a:pt x="10309" y="491"/>
                </a:cubicBezTo>
                <a:lnTo>
                  <a:pt x="10309" y="1005"/>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1"/>
                  <a:pt x="6719" y="21600"/>
                  <a:pt x="8345" y="21600"/>
                </a:cubicBezTo>
                <a:cubicBezTo>
                  <a:pt x="9804" y="21600"/>
                  <a:pt x="11007" y="20537"/>
                  <a:pt x="11242" y="19145"/>
                </a:cubicBezTo>
                <a:lnTo>
                  <a:pt x="11291" y="19145"/>
                </a:lnTo>
                <a:lnTo>
                  <a:pt x="11291" y="11782"/>
                </a:lnTo>
                <a:lnTo>
                  <a:pt x="21109" y="11782"/>
                </a:lnTo>
                <a:cubicBezTo>
                  <a:pt x="21380" y="11782"/>
                  <a:pt x="21600" y="11562"/>
                  <a:pt x="21600" y="11291"/>
                </a:cubicBezTo>
                <a:cubicBezTo>
                  <a:pt x="21600" y="5756"/>
                  <a:pt x="17026" y="1252"/>
                  <a:pt x="11291" y="1005"/>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3" name="Shape 2963">
            <a:extLst>
              <a:ext uri="{FF2B5EF4-FFF2-40B4-BE49-F238E27FC236}">
                <a16:creationId xmlns:a16="http://schemas.microsoft.com/office/drawing/2014/main" id="{286BE25F-9F2E-8F4B-BBE4-BB398F7CBE32}"/>
              </a:ext>
            </a:extLst>
          </p:cNvPr>
          <p:cNvSpPr/>
          <p:nvPr/>
        </p:nvSpPr>
        <p:spPr>
          <a:xfrm>
            <a:off x="4181472" y="4464370"/>
            <a:ext cx="227072" cy="123857"/>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3"/>
                  <a:pt x="5535" y="1800"/>
                  <a:pt x="10800" y="1800"/>
                </a:cubicBezTo>
                <a:cubicBezTo>
                  <a:pt x="16065" y="1800"/>
                  <a:pt x="20349" y="9783"/>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1"/>
                  <a:pt x="8779" y="12600"/>
                  <a:pt x="10800" y="12600"/>
                </a:cubicBezTo>
                <a:cubicBezTo>
                  <a:pt x="12821" y="12600"/>
                  <a:pt x="14485" y="15751"/>
                  <a:pt x="14701" y="19800"/>
                </a:cubicBezTo>
                <a:cubicBezTo>
                  <a:pt x="14701" y="19800"/>
                  <a:pt x="12724" y="19800"/>
                  <a:pt x="12724" y="19800"/>
                </a:cubicBezTo>
                <a:close/>
                <a:moveTo>
                  <a:pt x="10800" y="0"/>
                </a:moveTo>
                <a:cubicBezTo>
                  <a:pt x="4835" y="0"/>
                  <a:pt x="0" y="9268"/>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8"/>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4" name="Shape 2964">
            <a:extLst>
              <a:ext uri="{FF2B5EF4-FFF2-40B4-BE49-F238E27FC236}">
                <a16:creationId xmlns:a16="http://schemas.microsoft.com/office/drawing/2014/main" id="{F1573E46-9247-1941-8DB6-2BFF29302777}"/>
              </a:ext>
            </a:extLst>
          </p:cNvPr>
          <p:cNvSpPr/>
          <p:nvPr/>
        </p:nvSpPr>
        <p:spPr>
          <a:xfrm>
            <a:off x="4614973" y="4443727"/>
            <a:ext cx="227072" cy="165143"/>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5" name="Shape 2965">
            <a:extLst>
              <a:ext uri="{FF2B5EF4-FFF2-40B4-BE49-F238E27FC236}">
                <a16:creationId xmlns:a16="http://schemas.microsoft.com/office/drawing/2014/main" id="{C4477DD7-6875-5D48-BC97-2C18BF3B6827}"/>
              </a:ext>
            </a:extLst>
          </p:cNvPr>
          <p:cNvSpPr/>
          <p:nvPr/>
        </p:nvSpPr>
        <p:spPr>
          <a:xfrm>
            <a:off x="714759" y="4897224"/>
            <a:ext cx="227072" cy="134179"/>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4"/>
                  <a:pt x="3929" y="9410"/>
                  <a:pt x="3988" y="8739"/>
                </a:cubicBezTo>
                <a:cubicBezTo>
                  <a:pt x="4343" y="4704"/>
                  <a:pt x="6427" y="1662"/>
                  <a:pt x="8836" y="1662"/>
                </a:cubicBezTo>
                <a:cubicBezTo>
                  <a:pt x="10501" y="1662"/>
                  <a:pt x="12038" y="3081"/>
                  <a:pt x="12948" y="5461"/>
                </a:cubicBezTo>
                <a:cubicBezTo>
                  <a:pt x="13103" y="5866"/>
                  <a:pt x="13354" y="6137"/>
                  <a:pt x="13636" y="6203"/>
                </a:cubicBezTo>
                <a:cubicBezTo>
                  <a:pt x="13682" y="6215"/>
                  <a:pt x="13727" y="6219"/>
                  <a:pt x="13773" y="6219"/>
                </a:cubicBezTo>
                <a:cubicBezTo>
                  <a:pt x="14009" y="6219"/>
                  <a:pt x="14238" y="6076"/>
                  <a:pt x="14419" y="5809"/>
                </a:cubicBezTo>
                <a:cubicBezTo>
                  <a:pt x="14777" y="5278"/>
                  <a:pt x="15236" y="4985"/>
                  <a:pt x="15709" y="4985"/>
                </a:cubicBezTo>
                <a:cubicBezTo>
                  <a:pt x="16792" y="4985"/>
                  <a:pt x="17673" y="6476"/>
                  <a:pt x="17671" y="8326"/>
                </a:cubicBezTo>
                <a:lnTo>
                  <a:pt x="17667" y="8447"/>
                </a:lnTo>
                <a:cubicBezTo>
                  <a:pt x="17646" y="9234"/>
                  <a:pt x="17953" y="9937"/>
                  <a:pt x="18404" y="10132"/>
                </a:cubicBezTo>
                <a:cubicBezTo>
                  <a:pt x="19708" y="10697"/>
                  <a:pt x="20618" y="12680"/>
                  <a:pt x="20618" y="14954"/>
                </a:cubicBezTo>
                <a:cubicBezTo>
                  <a:pt x="20618" y="17703"/>
                  <a:pt x="19297" y="19938"/>
                  <a:pt x="17673" y="19938"/>
                </a:cubicBezTo>
                <a:moveTo>
                  <a:pt x="18648" y="8523"/>
                </a:moveTo>
                <a:cubicBezTo>
                  <a:pt x="18650" y="8451"/>
                  <a:pt x="18655" y="8381"/>
                  <a:pt x="18655" y="8308"/>
                </a:cubicBezTo>
                <a:cubicBezTo>
                  <a:pt x="18655" y="5556"/>
                  <a:pt x="17335" y="3323"/>
                  <a:pt x="15709" y="3323"/>
                </a:cubicBezTo>
                <a:cubicBezTo>
                  <a:pt x="14967" y="3323"/>
                  <a:pt x="14290" y="3791"/>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4" y="9259"/>
                  <a:pt x="18648" y="8523"/>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6" name="Shape 2966">
            <a:extLst>
              <a:ext uri="{FF2B5EF4-FFF2-40B4-BE49-F238E27FC236}">
                <a16:creationId xmlns:a16="http://schemas.microsoft.com/office/drawing/2014/main" id="{8C8F97D8-641C-9E43-BB41-FAF94B0D7ED8}"/>
              </a:ext>
            </a:extLst>
          </p:cNvPr>
          <p:cNvSpPr/>
          <p:nvPr/>
        </p:nvSpPr>
        <p:spPr>
          <a:xfrm>
            <a:off x="1148260" y="4866905"/>
            <a:ext cx="226427" cy="185141"/>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6"/>
                  <a:pt x="3988" y="12312"/>
                </a:cubicBezTo>
                <a:cubicBezTo>
                  <a:pt x="4343" y="9397"/>
                  <a:pt x="6427" y="7200"/>
                  <a:pt x="8836" y="7200"/>
                </a:cubicBezTo>
                <a:cubicBezTo>
                  <a:pt x="10501" y="7200"/>
                  <a:pt x="11547" y="7626"/>
                  <a:pt x="12457" y="9344"/>
                </a:cubicBezTo>
                <a:cubicBezTo>
                  <a:pt x="12612" y="9636"/>
                  <a:pt x="13354" y="10432"/>
                  <a:pt x="13636" y="10480"/>
                </a:cubicBezTo>
                <a:cubicBezTo>
                  <a:pt x="13682" y="10488"/>
                  <a:pt x="13773" y="10492"/>
                  <a:pt x="13773" y="10492"/>
                </a:cubicBezTo>
                <a:cubicBezTo>
                  <a:pt x="14009" y="10492"/>
                  <a:pt x="14238" y="10388"/>
                  <a:pt x="14419" y="10195"/>
                </a:cubicBezTo>
                <a:cubicBezTo>
                  <a:pt x="14777" y="9812"/>
                  <a:pt x="15236" y="9600"/>
                  <a:pt x="15709" y="9600"/>
                </a:cubicBezTo>
                <a:cubicBezTo>
                  <a:pt x="16792" y="9600"/>
                  <a:pt x="17673" y="10677"/>
                  <a:pt x="17671" y="12013"/>
                </a:cubicBezTo>
                <a:lnTo>
                  <a:pt x="17667" y="12101"/>
                </a:lnTo>
                <a:cubicBezTo>
                  <a:pt x="17646" y="12669"/>
                  <a:pt x="17953" y="13177"/>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2"/>
                </a:cubicBezTo>
                <a:cubicBezTo>
                  <a:pt x="18651" y="10008"/>
                  <a:pt x="17334" y="8400"/>
                  <a:pt x="15709" y="8400"/>
                </a:cubicBezTo>
                <a:cubicBezTo>
                  <a:pt x="14967" y="8400"/>
                  <a:pt x="14290" y="8738"/>
                  <a:pt x="13773" y="9292"/>
                </a:cubicBezTo>
                <a:cubicBezTo>
                  <a:pt x="13082" y="7989"/>
                  <a:pt x="12054" y="6984"/>
                  <a:pt x="10843" y="6443"/>
                </a:cubicBezTo>
                <a:cubicBezTo>
                  <a:pt x="11149" y="3488"/>
                  <a:pt x="13208" y="1200"/>
                  <a:pt x="15709" y="1200"/>
                </a:cubicBezTo>
                <a:moveTo>
                  <a:pt x="19575" y="12625"/>
                </a:moveTo>
                <a:cubicBezTo>
                  <a:pt x="20814" y="11304"/>
                  <a:pt x="21600" y="9367"/>
                  <a:pt x="21600" y="7200"/>
                </a:cubicBezTo>
                <a:cubicBezTo>
                  <a:pt x="21600" y="3224"/>
                  <a:pt x="18962" y="0"/>
                  <a:pt x="15709" y="0"/>
                </a:cubicBezTo>
                <a:cubicBezTo>
                  <a:pt x="12754" y="0"/>
                  <a:pt x="10314" y="2663"/>
                  <a:pt x="9890" y="6130"/>
                </a:cubicBezTo>
                <a:cubicBezTo>
                  <a:pt x="9547" y="6053"/>
                  <a:pt x="9198"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7"/>
                  <a:pt x="20778" y="13443"/>
                  <a:pt x="19575" y="1262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7" name="Shape 2967">
            <a:extLst>
              <a:ext uri="{FF2B5EF4-FFF2-40B4-BE49-F238E27FC236}">
                <a16:creationId xmlns:a16="http://schemas.microsoft.com/office/drawing/2014/main" id="{CF12842D-7915-6F4C-ACB5-4A8443C1FF67}"/>
              </a:ext>
            </a:extLst>
          </p:cNvPr>
          <p:cNvSpPr/>
          <p:nvPr/>
        </p:nvSpPr>
        <p:spPr>
          <a:xfrm>
            <a:off x="1581115" y="4856584"/>
            <a:ext cx="227072" cy="205783"/>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8" name="Shape 2968">
            <a:extLst>
              <a:ext uri="{FF2B5EF4-FFF2-40B4-BE49-F238E27FC236}">
                <a16:creationId xmlns:a16="http://schemas.microsoft.com/office/drawing/2014/main" id="{91CA0982-FB3E-C747-BD2F-7E9600FA515A}"/>
              </a:ext>
            </a:extLst>
          </p:cNvPr>
          <p:cNvSpPr/>
          <p:nvPr/>
        </p:nvSpPr>
        <p:spPr>
          <a:xfrm>
            <a:off x="2014616" y="4866905"/>
            <a:ext cx="227072" cy="185141"/>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6"/>
                  <a:pt x="3988" y="6312"/>
                </a:cubicBezTo>
                <a:cubicBezTo>
                  <a:pt x="4343" y="3397"/>
                  <a:pt x="6427" y="1200"/>
                  <a:pt x="8836" y="1200"/>
                </a:cubicBezTo>
                <a:cubicBezTo>
                  <a:pt x="10501" y="1200"/>
                  <a:pt x="11547" y="1626"/>
                  <a:pt x="12457" y="3344"/>
                </a:cubicBezTo>
                <a:cubicBezTo>
                  <a:pt x="12612" y="3636"/>
                  <a:pt x="13354" y="4432"/>
                  <a:pt x="13636" y="4480"/>
                </a:cubicBezTo>
                <a:cubicBezTo>
                  <a:pt x="13682" y="4488"/>
                  <a:pt x="13773" y="4492"/>
                  <a:pt x="13773" y="4492"/>
                </a:cubicBezTo>
                <a:cubicBezTo>
                  <a:pt x="14009" y="4492"/>
                  <a:pt x="14238" y="4388"/>
                  <a:pt x="14419" y="4195"/>
                </a:cubicBezTo>
                <a:cubicBezTo>
                  <a:pt x="14777" y="3812"/>
                  <a:pt x="15236" y="3600"/>
                  <a:pt x="15709" y="3600"/>
                </a:cubicBezTo>
                <a:cubicBezTo>
                  <a:pt x="16792" y="3600"/>
                  <a:pt x="17673" y="4676"/>
                  <a:pt x="17671" y="6013"/>
                </a:cubicBezTo>
                <a:lnTo>
                  <a:pt x="17667" y="6101"/>
                </a:lnTo>
                <a:cubicBezTo>
                  <a:pt x="17646" y="6669"/>
                  <a:pt x="17953" y="7177"/>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8"/>
                  <a:pt x="13773" y="3292"/>
                </a:cubicBezTo>
                <a:cubicBezTo>
                  <a:pt x="12724" y="1314"/>
                  <a:pt x="10909" y="0"/>
                  <a:pt x="8836" y="0"/>
                </a:cubicBezTo>
                <a:cubicBezTo>
                  <a:pt x="5880"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7"/>
                  <a:pt x="14871" y="16976"/>
                </a:cubicBezTo>
                <a:lnTo>
                  <a:pt x="11926" y="20575"/>
                </a:lnTo>
                <a:cubicBezTo>
                  <a:pt x="11837"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69"/>
                  <a:pt x="15489" y="16800"/>
                  <a:pt x="15218" y="16800"/>
                </a:cubicBezTo>
                <a:moveTo>
                  <a:pt x="12764" y="17400"/>
                </a:moveTo>
                <a:cubicBezTo>
                  <a:pt x="12764" y="17069"/>
                  <a:pt x="12544" y="16800"/>
                  <a:pt x="12273" y="16800"/>
                </a:cubicBezTo>
                <a:cubicBezTo>
                  <a:pt x="12137" y="16800"/>
                  <a:pt x="12015" y="16867"/>
                  <a:pt x="11925" y="16976"/>
                </a:cubicBezTo>
                <a:lnTo>
                  <a:pt x="8981" y="20575"/>
                </a:lnTo>
                <a:cubicBezTo>
                  <a:pt x="8891" y="20685"/>
                  <a:pt x="8836" y="20835"/>
                  <a:pt x="8836" y="21000"/>
                </a:cubicBezTo>
                <a:cubicBezTo>
                  <a:pt x="8836" y="21332"/>
                  <a:pt x="9056" y="21600"/>
                  <a:pt x="9327" y="21600"/>
                </a:cubicBezTo>
                <a:cubicBezTo>
                  <a:pt x="9463" y="21600"/>
                  <a:pt x="9585" y="21533"/>
                  <a:pt x="9674" y="21424"/>
                </a:cubicBezTo>
                <a:lnTo>
                  <a:pt x="12620" y="17824"/>
                </a:lnTo>
                <a:cubicBezTo>
                  <a:pt x="12709" y="17716"/>
                  <a:pt x="12764" y="17566"/>
                  <a:pt x="12764" y="17400"/>
                </a:cubicBezTo>
                <a:moveTo>
                  <a:pt x="6873" y="17400"/>
                </a:moveTo>
                <a:cubicBezTo>
                  <a:pt x="6873" y="17069"/>
                  <a:pt x="6653" y="16800"/>
                  <a:pt x="6382" y="16800"/>
                </a:cubicBezTo>
                <a:cubicBezTo>
                  <a:pt x="6246" y="16800"/>
                  <a:pt x="6124" y="16867"/>
                  <a:pt x="6034" y="16976"/>
                </a:cubicBezTo>
                <a:lnTo>
                  <a:pt x="3090" y="20575"/>
                </a:lnTo>
                <a:cubicBezTo>
                  <a:pt x="3000" y="20685"/>
                  <a:pt x="2945" y="20835"/>
                  <a:pt x="2945" y="21000"/>
                </a:cubicBezTo>
                <a:cubicBezTo>
                  <a:pt x="2945" y="21332"/>
                  <a:pt x="3166" y="21600"/>
                  <a:pt x="3436" y="21600"/>
                </a:cubicBezTo>
                <a:cubicBezTo>
                  <a:pt x="3572" y="21600"/>
                  <a:pt x="3695" y="21533"/>
                  <a:pt x="3783" y="21424"/>
                </a:cubicBezTo>
                <a:lnTo>
                  <a:pt x="6729" y="17824"/>
                </a:lnTo>
                <a:cubicBezTo>
                  <a:pt x="6818" y="17716"/>
                  <a:pt x="6873" y="17566"/>
                  <a:pt x="6873" y="17400"/>
                </a:cubicBezTo>
                <a:moveTo>
                  <a:pt x="9818" y="17400"/>
                </a:moveTo>
                <a:cubicBezTo>
                  <a:pt x="9818" y="17069"/>
                  <a:pt x="9598" y="16800"/>
                  <a:pt x="9327" y="16800"/>
                </a:cubicBezTo>
                <a:cubicBezTo>
                  <a:pt x="9192" y="16800"/>
                  <a:pt x="9069" y="16867"/>
                  <a:pt x="8980" y="16976"/>
                </a:cubicBezTo>
                <a:lnTo>
                  <a:pt x="6035" y="20575"/>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3" y="17716"/>
                  <a:pt x="9818" y="17566"/>
                  <a:pt x="9818" y="1740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9" name="Shape 2969">
            <a:extLst>
              <a:ext uri="{FF2B5EF4-FFF2-40B4-BE49-F238E27FC236}">
                <a16:creationId xmlns:a16="http://schemas.microsoft.com/office/drawing/2014/main" id="{3DF2F4F6-FEDB-9F49-9D1F-307BF78D70B1}"/>
              </a:ext>
            </a:extLst>
          </p:cNvPr>
          <p:cNvSpPr/>
          <p:nvPr/>
        </p:nvSpPr>
        <p:spPr>
          <a:xfrm>
            <a:off x="2448116" y="4856584"/>
            <a:ext cx="227072" cy="205783"/>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2"/>
                  <a:pt x="5891" y="16740"/>
                </a:cubicBezTo>
                <a:lnTo>
                  <a:pt x="5891" y="18900"/>
                </a:lnTo>
                <a:cubicBezTo>
                  <a:pt x="5891" y="19198"/>
                  <a:pt x="6111" y="19440"/>
                  <a:pt x="6382" y="19440"/>
                </a:cubicBezTo>
                <a:cubicBezTo>
                  <a:pt x="6653" y="19440"/>
                  <a:pt x="6873" y="19198"/>
                  <a:pt x="6873" y="18900"/>
                </a:cubicBezTo>
                <a:lnTo>
                  <a:pt x="6873" y="16740"/>
                </a:lnTo>
                <a:cubicBezTo>
                  <a:pt x="6873" y="16442"/>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2"/>
                  <a:pt x="11782" y="16740"/>
                </a:cubicBezTo>
                <a:lnTo>
                  <a:pt x="11782" y="19980"/>
                </a:lnTo>
                <a:cubicBezTo>
                  <a:pt x="11782" y="20278"/>
                  <a:pt x="12002" y="20520"/>
                  <a:pt x="12273" y="20520"/>
                </a:cubicBezTo>
                <a:cubicBezTo>
                  <a:pt x="12544" y="20520"/>
                  <a:pt x="12764" y="20278"/>
                  <a:pt x="12764" y="19980"/>
                </a:cubicBezTo>
                <a:lnTo>
                  <a:pt x="12764" y="16740"/>
                </a:lnTo>
                <a:cubicBezTo>
                  <a:pt x="12764" y="16442"/>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0" name="Shape 2970">
            <a:extLst>
              <a:ext uri="{FF2B5EF4-FFF2-40B4-BE49-F238E27FC236}">
                <a16:creationId xmlns:a16="http://schemas.microsoft.com/office/drawing/2014/main" id="{E7A2B19C-4949-224B-B6EF-E903D4A93D2F}"/>
              </a:ext>
            </a:extLst>
          </p:cNvPr>
          <p:cNvSpPr/>
          <p:nvPr/>
        </p:nvSpPr>
        <p:spPr>
          <a:xfrm>
            <a:off x="2881616"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1" name="Shape 2971">
            <a:extLst>
              <a:ext uri="{FF2B5EF4-FFF2-40B4-BE49-F238E27FC236}">
                <a16:creationId xmlns:a16="http://schemas.microsoft.com/office/drawing/2014/main" id="{632D5BBE-C4A2-2745-A577-F6AAE0E3C390}"/>
              </a:ext>
            </a:extLst>
          </p:cNvPr>
          <p:cNvSpPr/>
          <p:nvPr/>
        </p:nvSpPr>
        <p:spPr>
          <a:xfrm>
            <a:off x="3315117"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4"/>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8"/>
                  <a:pt x="17182" y="16336"/>
                  <a:pt x="17182" y="16200"/>
                </a:cubicBezTo>
                <a:cubicBezTo>
                  <a:pt x="17182" y="15929"/>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4"/>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8"/>
                  <a:pt x="6873" y="16336"/>
                  <a:pt x="6873" y="16200"/>
                </a:cubicBezTo>
                <a:cubicBezTo>
                  <a:pt x="6873" y="15929"/>
                  <a:pt x="6653" y="15709"/>
                  <a:pt x="6382" y="15709"/>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2" name="Shape 2972">
            <a:extLst>
              <a:ext uri="{FF2B5EF4-FFF2-40B4-BE49-F238E27FC236}">
                <a16:creationId xmlns:a16="http://schemas.microsoft.com/office/drawing/2014/main" id="{E5D758A9-3D8F-0F4C-A072-3E420B13C2E0}"/>
              </a:ext>
            </a:extLst>
          </p:cNvPr>
          <p:cNvSpPr/>
          <p:nvPr/>
        </p:nvSpPr>
        <p:spPr>
          <a:xfrm>
            <a:off x="3748618" y="4846263"/>
            <a:ext cx="226426" cy="226426"/>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3" name="Shape 2973">
            <a:extLst>
              <a:ext uri="{FF2B5EF4-FFF2-40B4-BE49-F238E27FC236}">
                <a16:creationId xmlns:a16="http://schemas.microsoft.com/office/drawing/2014/main" id="{AEAB221A-921C-F64C-83D6-A292A655DBC3}"/>
              </a:ext>
            </a:extLst>
          </p:cNvPr>
          <p:cNvSpPr/>
          <p:nvPr/>
        </p:nvSpPr>
        <p:spPr>
          <a:xfrm>
            <a:off x="4181472" y="4861745"/>
            <a:ext cx="227072" cy="195462"/>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4"/>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4" name="Shape 2974">
            <a:extLst>
              <a:ext uri="{FF2B5EF4-FFF2-40B4-BE49-F238E27FC236}">
                <a16:creationId xmlns:a16="http://schemas.microsoft.com/office/drawing/2014/main" id="{3E6B05F9-D862-3745-B300-205BE04BF444}"/>
              </a:ext>
            </a:extLst>
          </p:cNvPr>
          <p:cNvSpPr/>
          <p:nvPr/>
        </p:nvSpPr>
        <p:spPr>
          <a:xfrm>
            <a:off x="4614973" y="4846263"/>
            <a:ext cx="227072" cy="22642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3"/>
                </a:cubicBezTo>
                <a:cubicBezTo>
                  <a:pt x="11859" y="13768"/>
                  <a:pt x="11545" y="13525"/>
                  <a:pt x="11282" y="13217"/>
                </a:cubicBezTo>
                <a:cubicBezTo>
                  <a:pt x="11020" y="12909"/>
                  <a:pt x="10816" y="12544"/>
                  <a:pt x="10672" y="12121"/>
                </a:cubicBezTo>
                <a:cubicBezTo>
                  <a:pt x="10529" y="11698"/>
                  <a:pt x="10457" y="11236"/>
                  <a:pt x="10457" y="10734"/>
                </a:cubicBezTo>
                <a:cubicBezTo>
                  <a:pt x="10457" y="10268"/>
                  <a:pt x="10529" y="9832"/>
                  <a:pt x="10672" y="9427"/>
                </a:cubicBezTo>
                <a:cubicBezTo>
                  <a:pt x="10816" y="9022"/>
                  <a:pt x="11020" y="8668"/>
                  <a:pt x="11282" y="8364"/>
                </a:cubicBezTo>
                <a:cubicBezTo>
                  <a:pt x="11545" y="8060"/>
                  <a:pt x="11859" y="7823"/>
                  <a:pt x="12225" y="7651"/>
                </a:cubicBezTo>
                <a:cubicBezTo>
                  <a:pt x="12590" y="7479"/>
                  <a:pt x="12999" y="7393"/>
                  <a:pt x="13451" y="7393"/>
                </a:cubicBezTo>
                <a:cubicBezTo>
                  <a:pt x="13755" y="7393"/>
                  <a:pt x="14057" y="7456"/>
                  <a:pt x="14357" y="7579"/>
                </a:cubicBezTo>
                <a:cubicBezTo>
                  <a:pt x="14656" y="7702"/>
                  <a:pt x="14966" y="7948"/>
                  <a:pt x="15287" y="8318"/>
                </a:cubicBezTo>
                <a:lnTo>
                  <a:pt x="16494" y="7367"/>
                </a:lnTo>
                <a:cubicBezTo>
                  <a:pt x="16059" y="6830"/>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6"/>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1"/>
                  <a:pt x="15250" y="15317"/>
                </a:cubicBezTo>
                <a:cubicBezTo>
                  <a:pt x="15816" y="15053"/>
                  <a:pt x="16297" y="14630"/>
                  <a:pt x="16691" y="14049"/>
                </a:cubicBezTo>
                <a:lnTo>
                  <a:pt x="15410" y="13072"/>
                </a:lnTo>
                <a:cubicBezTo>
                  <a:pt x="15122" y="13468"/>
                  <a:pt x="14813" y="13756"/>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5" name="Shape 2975">
            <a:extLst>
              <a:ext uri="{FF2B5EF4-FFF2-40B4-BE49-F238E27FC236}">
                <a16:creationId xmlns:a16="http://schemas.microsoft.com/office/drawing/2014/main" id="{8A698989-B278-E846-A2FD-584A5CB8FE9C}"/>
              </a:ext>
            </a:extLst>
          </p:cNvPr>
          <p:cNvSpPr/>
          <p:nvPr/>
        </p:nvSpPr>
        <p:spPr>
          <a:xfrm>
            <a:off x="5110402" y="444372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5" y="15704"/>
                </a:moveTo>
                <a:lnTo>
                  <a:pt x="11291" y="15709"/>
                </a:lnTo>
                <a:lnTo>
                  <a:pt x="11291" y="11782"/>
                </a:lnTo>
                <a:lnTo>
                  <a:pt x="15218" y="11782"/>
                </a:lnTo>
                <a:lnTo>
                  <a:pt x="15218" y="10309"/>
                </a:lnTo>
                <a:lnTo>
                  <a:pt x="11291" y="10309"/>
                </a:lnTo>
                <a:lnTo>
                  <a:pt x="11291" y="7364"/>
                </a:lnTo>
                <a:lnTo>
                  <a:pt x="15709" y="7364"/>
                </a:lnTo>
                <a:lnTo>
                  <a:pt x="15711" y="5897"/>
                </a:lnTo>
                <a:lnTo>
                  <a:pt x="9825" y="5897"/>
                </a:lnTo>
                <a:cubicBezTo>
                  <a:pt x="9825" y="5897"/>
                  <a:pt x="9825" y="15704"/>
                  <a:pt x="9825"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6" name="Shape 2976">
            <a:extLst>
              <a:ext uri="{FF2B5EF4-FFF2-40B4-BE49-F238E27FC236}">
                <a16:creationId xmlns:a16="http://schemas.microsoft.com/office/drawing/2014/main" id="{FC893E38-BD1B-E649-A8AB-09D00F8E1EA4}"/>
              </a:ext>
            </a:extLst>
          </p:cNvPr>
          <p:cNvSpPr/>
          <p:nvPr/>
        </p:nvSpPr>
        <p:spPr>
          <a:xfrm>
            <a:off x="5543902" y="444372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7" name="Shape 2977">
            <a:extLst>
              <a:ext uri="{FF2B5EF4-FFF2-40B4-BE49-F238E27FC236}">
                <a16:creationId xmlns:a16="http://schemas.microsoft.com/office/drawing/2014/main" id="{DE2BB7E3-6624-6F40-A5D9-4B6918C7F147}"/>
              </a:ext>
            </a:extLst>
          </p:cNvPr>
          <p:cNvSpPr/>
          <p:nvPr/>
        </p:nvSpPr>
        <p:spPr>
          <a:xfrm>
            <a:off x="5977403" y="444372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5"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8" name="Shape 2978">
            <a:extLst>
              <a:ext uri="{FF2B5EF4-FFF2-40B4-BE49-F238E27FC236}">
                <a16:creationId xmlns:a16="http://schemas.microsoft.com/office/drawing/2014/main" id="{F91C3554-0D79-5242-A86D-56F1404C7F08}"/>
              </a:ext>
            </a:extLst>
          </p:cNvPr>
          <p:cNvSpPr/>
          <p:nvPr/>
        </p:nvSpPr>
        <p:spPr>
          <a:xfrm>
            <a:off x="6410258" y="444372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0800" y="982"/>
                  <a:pt x="10800" y="20618"/>
                  <a:pt x="10800" y="20618"/>
                </a:cubicBezTo>
                <a:close/>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9" name="Shape 2979">
            <a:extLst>
              <a:ext uri="{FF2B5EF4-FFF2-40B4-BE49-F238E27FC236}">
                <a16:creationId xmlns:a16="http://schemas.microsoft.com/office/drawing/2014/main" id="{1B916E4B-60AA-E44C-83BF-ABC4039FE4FB}"/>
              </a:ext>
            </a:extLst>
          </p:cNvPr>
          <p:cNvSpPr/>
          <p:nvPr/>
        </p:nvSpPr>
        <p:spPr>
          <a:xfrm>
            <a:off x="6843758" y="444372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2"/>
                  <a:pt x="7282" y="17937"/>
                  <a:pt x="9570" y="20533"/>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0" name="Shape 2980">
            <a:extLst>
              <a:ext uri="{FF2B5EF4-FFF2-40B4-BE49-F238E27FC236}">
                <a16:creationId xmlns:a16="http://schemas.microsoft.com/office/drawing/2014/main" id="{DA9085C7-3119-E84C-A2C7-AE71D12CF1E6}"/>
              </a:ext>
            </a:extLst>
          </p:cNvPr>
          <p:cNvSpPr/>
          <p:nvPr/>
        </p:nvSpPr>
        <p:spPr>
          <a:xfrm>
            <a:off x="7277259" y="4443726"/>
            <a:ext cx="227072" cy="227072"/>
          </a:xfrm>
          <a:prstGeom prst="ellipse">
            <a:avLst/>
          </a:pr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1" name="Shape 2981">
            <a:extLst>
              <a:ext uri="{FF2B5EF4-FFF2-40B4-BE49-F238E27FC236}">
                <a16:creationId xmlns:a16="http://schemas.microsoft.com/office/drawing/2014/main" id="{09FB6692-B065-E646-9E51-644E49D99383}"/>
              </a:ext>
            </a:extLst>
          </p:cNvPr>
          <p:cNvSpPr/>
          <p:nvPr/>
        </p:nvSpPr>
        <p:spPr>
          <a:xfrm>
            <a:off x="7710759" y="444372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2"/>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2" name="Shape 2982">
            <a:extLst>
              <a:ext uri="{FF2B5EF4-FFF2-40B4-BE49-F238E27FC236}">
                <a16:creationId xmlns:a16="http://schemas.microsoft.com/office/drawing/2014/main" id="{576FADB2-814B-A64E-9AB0-EE747F1B91F0}"/>
              </a:ext>
            </a:extLst>
          </p:cNvPr>
          <p:cNvSpPr/>
          <p:nvPr/>
        </p:nvSpPr>
        <p:spPr>
          <a:xfrm>
            <a:off x="8144260" y="444372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3" name="Shape 2983">
            <a:extLst>
              <a:ext uri="{FF2B5EF4-FFF2-40B4-BE49-F238E27FC236}">
                <a16:creationId xmlns:a16="http://schemas.microsoft.com/office/drawing/2014/main" id="{84AF985E-91AA-CC40-A4A5-B3A88D996641}"/>
              </a:ext>
            </a:extLst>
          </p:cNvPr>
          <p:cNvSpPr/>
          <p:nvPr/>
        </p:nvSpPr>
        <p:spPr>
          <a:xfrm>
            <a:off x="8577760" y="4443726"/>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4" name="Shape 2984">
            <a:extLst>
              <a:ext uri="{FF2B5EF4-FFF2-40B4-BE49-F238E27FC236}">
                <a16:creationId xmlns:a16="http://schemas.microsoft.com/office/drawing/2014/main" id="{54BA6E63-244F-8540-BFEF-08E63DF02083}"/>
              </a:ext>
            </a:extLst>
          </p:cNvPr>
          <p:cNvSpPr/>
          <p:nvPr/>
        </p:nvSpPr>
        <p:spPr>
          <a:xfrm>
            <a:off x="9072544" y="4443726"/>
            <a:ext cx="103214"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3"/>
                </a:cubicBezTo>
                <a:lnTo>
                  <a:pt x="6480" y="2945"/>
                </a:lnTo>
                <a:cubicBezTo>
                  <a:pt x="6480" y="1861"/>
                  <a:pt x="8414" y="982"/>
                  <a:pt x="10800" y="982"/>
                </a:cubicBezTo>
                <a:cubicBezTo>
                  <a:pt x="13186" y="982"/>
                  <a:pt x="15120" y="1861"/>
                  <a:pt x="15120" y="2945"/>
                </a:cubicBezTo>
                <a:lnTo>
                  <a:pt x="15120" y="13293"/>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rgbClr val="53585F"/>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5" name="Shape 2985">
            <a:extLst>
              <a:ext uri="{FF2B5EF4-FFF2-40B4-BE49-F238E27FC236}">
                <a16:creationId xmlns:a16="http://schemas.microsoft.com/office/drawing/2014/main" id="{DDCB5153-119A-414C-9A65-181EEA66BDD8}"/>
              </a:ext>
            </a:extLst>
          </p:cNvPr>
          <p:cNvSpPr>
            <a:spLocks noChangeArrowheads="1"/>
          </p:cNvSpPr>
          <p:nvPr/>
        </p:nvSpPr>
        <p:spPr bwMode="auto">
          <a:xfrm>
            <a:off x="4604007" y="3977878"/>
            <a:ext cx="563199" cy="21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5478" tIns="15478" rIns="15478" bIns="15478" anchor="ctr">
            <a:spAutoFit/>
          </a:bodyPr>
          <a:lstStyle>
            <a:lvl1pPr algn="l">
              <a:defRPr sz="3000" b="1" cap="none" spc="-90">
                <a:solidFill>
                  <a:srgbClr val="1C1D21"/>
                </a:solidFill>
                <a:latin typeface="+mj-lt"/>
                <a:ea typeface="+mj-ea"/>
                <a:cs typeface="+mj-cs"/>
                <a:sym typeface="Karla"/>
              </a:defRPr>
            </a:lvl1pPr>
          </a:lstStyle>
          <a:p>
            <a:pPr defTabSz="743076" fontAlgn="auto">
              <a:spcBef>
                <a:spcPts val="0"/>
              </a:spcBef>
              <a:spcAft>
                <a:spcPts val="0"/>
              </a:spcAft>
              <a:defRPr/>
            </a:pPr>
            <a:r>
              <a:rPr sz="1219">
                <a:latin typeface="Arial" charset="0"/>
              </a:rPr>
              <a:t>Weather</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9" name="Freeform 199">
            <a:extLst>
              <a:ext uri="{FF2B5EF4-FFF2-40B4-BE49-F238E27FC236}">
                <a16:creationId xmlns:a16="http://schemas.microsoft.com/office/drawing/2014/main" id="{299CC919-2CFE-AD49-AA6D-28C866B4981E}"/>
              </a:ext>
            </a:extLst>
          </p:cNvPr>
          <p:cNvSpPr>
            <a:spLocks noChangeArrowheads="1"/>
          </p:cNvSpPr>
          <p:nvPr/>
        </p:nvSpPr>
        <p:spPr bwMode="auto">
          <a:xfrm>
            <a:off x="721211" y="4533394"/>
            <a:ext cx="252875" cy="219976"/>
          </a:xfrm>
          <a:custGeom>
            <a:avLst/>
            <a:gdLst>
              <a:gd name="T0" fmla="*/ 0 w 934"/>
              <a:gd name="T1" fmla="*/ 158948 h 815"/>
              <a:gd name="T2" fmla="*/ 0 w 934"/>
              <a:gd name="T3" fmla="*/ 158948 h 815"/>
              <a:gd name="T4" fmla="*/ 307901 w 934"/>
              <a:gd name="T5" fmla="*/ 541353 h 815"/>
              <a:gd name="T6" fmla="*/ 620457 w 934"/>
              <a:gd name="T7" fmla="*/ 158948 h 815"/>
              <a:gd name="T8" fmla="*/ 466839 w 934"/>
              <a:gd name="T9" fmla="*/ 0 h 815"/>
              <a:gd name="T10" fmla="*/ 307901 w 934"/>
              <a:gd name="T11" fmla="*/ 138996 h 815"/>
              <a:gd name="T12" fmla="*/ 148963 w 934"/>
              <a:gd name="T13" fmla="*/ 0 h 815"/>
              <a:gd name="T14" fmla="*/ 0 w 934"/>
              <a:gd name="T15" fmla="*/ 158948 h 8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5">
                <a:moveTo>
                  <a:pt x="0" y="239"/>
                </a:moveTo>
                <a:lnTo>
                  <a:pt x="0" y="239"/>
                </a:lnTo>
                <a:cubicBezTo>
                  <a:pt x="0" y="537"/>
                  <a:pt x="463" y="814"/>
                  <a:pt x="463" y="814"/>
                </a:cubicBezTo>
                <a:cubicBezTo>
                  <a:pt x="463" y="814"/>
                  <a:pt x="933" y="537"/>
                  <a:pt x="933" y="239"/>
                </a:cubicBezTo>
                <a:cubicBezTo>
                  <a:pt x="933" y="119"/>
                  <a:pt x="844" y="0"/>
                  <a:pt x="702" y="0"/>
                </a:cubicBezTo>
                <a:cubicBezTo>
                  <a:pt x="583" y="0"/>
                  <a:pt x="463" y="90"/>
                  <a:pt x="463" y="209"/>
                </a:cubicBezTo>
                <a:cubicBezTo>
                  <a:pt x="463" y="90"/>
                  <a:pt x="351" y="0"/>
                  <a:pt x="224" y="0"/>
                </a:cubicBezTo>
                <a:cubicBezTo>
                  <a:pt x="90" y="0"/>
                  <a:pt x="0" y="119"/>
                  <a:pt x="0" y="23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0" name="Freeform 200">
            <a:extLst>
              <a:ext uri="{FF2B5EF4-FFF2-40B4-BE49-F238E27FC236}">
                <a16:creationId xmlns:a16="http://schemas.microsoft.com/office/drawing/2014/main" id="{8C9BA776-0B2E-324C-98F7-D033AED19170}"/>
              </a:ext>
            </a:extLst>
          </p:cNvPr>
          <p:cNvSpPr>
            <a:spLocks noChangeArrowheads="1"/>
          </p:cNvSpPr>
          <p:nvPr/>
        </p:nvSpPr>
        <p:spPr bwMode="auto">
          <a:xfrm>
            <a:off x="1275988" y="4516622"/>
            <a:ext cx="188366" cy="252230"/>
          </a:xfrm>
          <a:custGeom>
            <a:avLst/>
            <a:gdLst>
              <a:gd name="T0" fmla="*/ 233787 w 695"/>
              <a:gd name="T1" fmla="*/ 620458 h 935"/>
              <a:gd name="T2" fmla="*/ 462246 w 695"/>
              <a:gd name="T3" fmla="*/ 307572 h 935"/>
              <a:gd name="T4" fmla="*/ 233787 w 695"/>
              <a:gd name="T5" fmla="*/ 0 h 935"/>
              <a:gd name="T6" fmla="*/ 0 w 695"/>
              <a:gd name="T7" fmla="*/ 307572 h 935"/>
              <a:gd name="T8" fmla="*/ 233787 w 695"/>
              <a:gd name="T9" fmla="*/ 620458 h 9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5" h="935">
                <a:moveTo>
                  <a:pt x="351" y="934"/>
                </a:moveTo>
                <a:lnTo>
                  <a:pt x="694" y="463"/>
                </a:lnTo>
                <a:lnTo>
                  <a:pt x="351" y="0"/>
                </a:lnTo>
                <a:lnTo>
                  <a:pt x="0" y="463"/>
                </a:lnTo>
                <a:lnTo>
                  <a:pt x="351" y="93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1" name="Freeform 201">
            <a:extLst>
              <a:ext uri="{FF2B5EF4-FFF2-40B4-BE49-F238E27FC236}">
                <a16:creationId xmlns:a16="http://schemas.microsoft.com/office/drawing/2014/main" id="{648852BA-634A-D64F-8DCC-E90BE8401041}"/>
              </a:ext>
            </a:extLst>
          </p:cNvPr>
          <p:cNvSpPr>
            <a:spLocks noChangeArrowheads="1"/>
          </p:cNvSpPr>
          <p:nvPr/>
        </p:nvSpPr>
        <p:spPr bwMode="auto">
          <a:xfrm>
            <a:off x="1768192" y="4516622"/>
            <a:ext cx="235458" cy="252230"/>
          </a:xfrm>
          <a:custGeom>
            <a:avLst/>
            <a:gdLst>
              <a:gd name="T0" fmla="*/ 286734 w 874"/>
              <a:gd name="T1" fmla="*/ 620458 h 935"/>
              <a:gd name="T2" fmla="*/ 286734 w 874"/>
              <a:gd name="T3" fmla="*/ 620458 h 935"/>
              <a:gd name="T4" fmla="*/ 376338 w 874"/>
              <a:gd name="T5" fmla="*/ 620458 h 935"/>
              <a:gd name="T6" fmla="*/ 306646 w 874"/>
              <a:gd name="T7" fmla="*/ 431796 h 935"/>
              <a:gd name="T8" fmla="*/ 306646 w 874"/>
              <a:gd name="T9" fmla="*/ 367359 h 935"/>
              <a:gd name="T10" fmla="*/ 435411 w 874"/>
              <a:gd name="T11" fmla="*/ 500883 h 935"/>
              <a:gd name="T12" fmla="*/ 579441 w 874"/>
              <a:gd name="T13" fmla="*/ 347430 h 935"/>
              <a:gd name="T14" fmla="*/ 286734 w 874"/>
              <a:gd name="T15" fmla="*/ 0 h 935"/>
              <a:gd name="T16" fmla="*/ 0 w 874"/>
              <a:gd name="T17" fmla="*/ 347430 h 935"/>
              <a:gd name="T18" fmla="*/ 148013 w 874"/>
              <a:gd name="T19" fmla="*/ 500883 h 935"/>
              <a:gd name="T20" fmla="*/ 267485 w 874"/>
              <a:gd name="T21" fmla="*/ 367359 h 935"/>
              <a:gd name="T22" fmla="*/ 267485 w 874"/>
              <a:gd name="T23" fmla="*/ 431796 h 935"/>
              <a:gd name="T24" fmla="*/ 197793 w 874"/>
              <a:gd name="T25" fmla="*/ 620458 h 935"/>
              <a:gd name="T26" fmla="*/ 286734 w 874"/>
              <a:gd name="T27" fmla="*/ 620458 h 9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74" h="935">
                <a:moveTo>
                  <a:pt x="432" y="934"/>
                </a:moveTo>
                <a:lnTo>
                  <a:pt x="432" y="934"/>
                </a:lnTo>
                <a:cubicBezTo>
                  <a:pt x="567" y="934"/>
                  <a:pt x="567" y="934"/>
                  <a:pt x="567" y="934"/>
                </a:cubicBezTo>
                <a:cubicBezTo>
                  <a:pt x="462" y="934"/>
                  <a:pt x="462" y="650"/>
                  <a:pt x="462" y="650"/>
                </a:cubicBezTo>
                <a:cubicBezTo>
                  <a:pt x="462" y="553"/>
                  <a:pt x="462" y="553"/>
                  <a:pt x="462" y="553"/>
                </a:cubicBezTo>
                <a:cubicBezTo>
                  <a:pt x="462" y="672"/>
                  <a:pt x="552" y="754"/>
                  <a:pt x="656" y="754"/>
                </a:cubicBezTo>
                <a:cubicBezTo>
                  <a:pt x="783" y="754"/>
                  <a:pt x="873" y="642"/>
                  <a:pt x="873" y="523"/>
                </a:cubicBezTo>
                <a:cubicBezTo>
                  <a:pt x="873" y="247"/>
                  <a:pt x="432" y="0"/>
                  <a:pt x="432" y="0"/>
                </a:cubicBezTo>
                <a:cubicBezTo>
                  <a:pt x="432" y="0"/>
                  <a:pt x="0" y="247"/>
                  <a:pt x="0" y="523"/>
                </a:cubicBezTo>
                <a:cubicBezTo>
                  <a:pt x="0" y="642"/>
                  <a:pt x="97" y="754"/>
                  <a:pt x="223" y="754"/>
                </a:cubicBezTo>
                <a:cubicBezTo>
                  <a:pt x="328" y="754"/>
                  <a:pt x="395" y="665"/>
                  <a:pt x="403" y="553"/>
                </a:cubicBezTo>
                <a:cubicBezTo>
                  <a:pt x="403" y="650"/>
                  <a:pt x="403" y="650"/>
                  <a:pt x="403" y="650"/>
                </a:cubicBezTo>
                <a:cubicBezTo>
                  <a:pt x="403" y="650"/>
                  <a:pt x="403" y="934"/>
                  <a:pt x="298" y="934"/>
                </a:cubicBezTo>
                <a:cubicBezTo>
                  <a:pt x="432" y="934"/>
                  <a:pt x="432" y="934"/>
                  <a:pt x="432" y="9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2" name="Freeform 202">
            <a:extLst>
              <a:ext uri="{FF2B5EF4-FFF2-40B4-BE49-F238E27FC236}">
                <a16:creationId xmlns:a16="http://schemas.microsoft.com/office/drawing/2014/main" id="{F339B853-C27D-5740-8A96-3F2CE4618D10}"/>
              </a:ext>
            </a:extLst>
          </p:cNvPr>
          <p:cNvSpPr>
            <a:spLocks noChangeArrowheads="1"/>
          </p:cNvSpPr>
          <p:nvPr/>
        </p:nvSpPr>
        <p:spPr bwMode="auto">
          <a:xfrm>
            <a:off x="2368125" y="4665638"/>
            <a:ext cx="36770" cy="103214"/>
          </a:xfrm>
          <a:custGeom>
            <a:avLst/>
            <a:gdLst>
              <a:gd name="T0" fmla="*/ 70641 w 135"/>
              <a:gd name="T1" fmla="*/ 0 h 382"/>
              <a:gd name="T2" fmla="*/ 70641 w 135"/>
              <a:gd name="T3" fmla="*/ 0 h 382"/>
              <a:gd name="T4" fmla="*/ 70641 w 135"/>
              <a:gd name="T5" fmla="*/ 64724 h 382"/>
              <a:gd name="T6" fmla="*/ 0 w 135"/>
              <a:gd name="T7" fmla="*/ 254226 h 382"/>
              <a:gd name="T8" fmla="*/ 90151 w 135"/>
              <a:gd name="T9" fmla="*/ 254226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 h="382">
                <a:moveTo>
                  <a:pt x="105" y="0"/>
                </a:moveTo>
                <a:lnTo>
                  <a:pt x="105" y="0"/>
                </a:lnTo>
                <a:cubicBezTo>
                  <a:pt x="105" y="97"/>
                  <a:pt x="105" y="97"/>
                  <a:pt x="105" y="97"/>
                </a:cubicBezTo>
                <a:cubicBezTo>
                  <a:pt x="105" y="97"/>
                  <a:pt x="105" y="381"/>
                  <a:pt x="0" y="381"/>
                </a:cubicBezTo>
                <a:cubicBezTo>
                  <a:pt x="134" y="381"/>
                  <a:pt x="134" y="381"/>
                  <a:pt x="134" y="381"/>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23" name="Freeform 203">
            <a:extLst>
              <a:ext uri="{FF2B5EF4-FFF2-40B4-BE49-F238E27FC236}">
                <a16:creationId xmlns:a16="http://schemas.microsoft.com/office/drawing/2014/main" id="{C7E50BCB-5E34-5940-B44B-44E72D70831A}"/>
              </a:ext>
            </a:extLst>
          </p:cNvPr>
          <p:cNvSpPr>
            <a:spLocks noChangeArrowheads="1"/>
          </p:cNvSpPr>
          <p:nvPr/>
        </p:nvSpPr>
        <p:spPr bwMode="auto">
          <a:xfrm>
            <a:off x="2404895" y="4665638"/>
            <a:ext cx="36770" cy="103214"/>
          </a:xfrm>
          <a:custGeom>
            <a:avLst/>
            <a:gdLst>
              <a:gd name="T0" fmla="*/ 0 w 136"/>
              <a:gd name="T1" fmla="*/ 254226 h 382"/>
              <a:gd name="T2" fmla="*/ 0 w 136"/>
              <a:gd name="T3" fmla="*/ 254226 h 382"/>
              <a:gd name="T4" fmla="*/ 90158 w 136"/>
              <a:gd name="T5" fmla="*/ 254226 h 382"/>
              <a:gd name="T6" fmla="*/ 20035 w 136"/>
              <a:gd name="T7" fmla="*/ 64724 h 382"/>
              <a:gd name="T8" fmla="*/ 20035 w 136"/>
              <a:gd name="T9" fmla="*/ 0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382">
                <a:moveTo>
                  <a:pt x="0" y="381"/>
                </a:moveTo>
                <a:lnTo>
                  <a:pt x="0" y="381"/>
                </a:lnTo>
                <a:cubicBezTo>
                  <a:pt x="135" y="381"/>
                  <a:pt x="135" y="381"/>
                  <a:pt x="135" y="381"/>
                </a:cubicBezTo>
                <a:cubicBezTo>
                  <a:pt x="30" y="381"/>
                  <a:pt x="30" y="97"/>
                  <a:pt x="30" y="97"/>
                </a:cubicBezTo>
                <a:cubicBezTo>
                  <a:pt x="30" y="0"/>
                  <a:pt x="30" y="0"/>
                  <a:pt x="3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24" name="Freeform 204">
            <a:extLst>
              <a:ext uri="{FF2B5EF4-FFF2-40B4-BE49-F238E27FC236}">
                <a16:creationId xmlns:a16="http://schemas.microsoft.com/office/drawing/2014/main" id="{09F300FE-0BD1-7142-8CE0-4E388B3EE34C}"/>
              </a:ext>
            </a:extLst>
          </p:cNvPr>
          <p:cNvSpPr>
            <a:spLocks noChangeArrowheads="1"/>
          </p:cNvSpPr>
          <p:nvPr/>
        </p:nvSpPr>
        <p:spPr bwMode="auto">
          <a:xfrm>
            <a:off x="2277812" y="4525008"/>
            <a:ext cx="252230" cy="191591"/>
          </a:xfrm>
          <a:custGeom>
            <a:avLst/>
            <a:gdLst>
              <a:gd name="T0" fmla="*/ 332506 w 934"/>
              <a:gd name="T1" fmla="*/ 347463 h 710"/>
              <a:gd name="T2" fmla="*/ 332506 w 934"/>
              <a:gd name="T3" fmla="*/ 347463 h 710"/>
              <a:gd name="T4" fmla="*/ 486124 w 934"/>
              <a:gd name="T5" fmla="*/ 471035 h 710"/>
              <a:gd name="T6" fmla="*/ 620457 w 934"/>
              <a:gd name="T7" fmla="*/ 337497 h 710"/>
              <a:gd name="T8" fmla="*/ 486124 w 934"/>
              <a:gd name="T9" fmla="*/ 203296 h 710"/>
              <a:gd name="T10" fmla="*/ 412308 w 934"/>
              <a:gd name="T11" fmla="*/ 223227 h 710"/>
              <a:gd name="T12" fmla="*/ 446889 w 934"/>
              <a:gd name="T13" fmla="*/ 134202 h 710"/>
              <a:gd name="T14" fmla="*/ 312556 w 934"/>
              <a:gd name="T15" fmla="*/ 0 h 710"/>
              <a:gd name="T16" fmla="*/ 178888 w 934"/>
              <a:gd name="T17" fmla="*/ 134202 h 710"/>
              <a:gd name="T18" fmla="*/ 208149 w 934"/>
              <a:gd name="T19" fmla="*/ 223227 h 710"/>
              <a:gd name="T20" fmla="*/ 138988 w 934"/>
              <a:gd name="T21" fmla="*/ 203296 h 710"/>
              <a:gd name="T22" fmla="*/ 0 w 934"/>
              <a:gd name="T23" fmla="*/ 337497 h 710"/>
              <a:gd name="T24" fmla="*/ 138988 w 934"/>
              <a:gd name="T25" fmla="*/ 471035 h 710"/>
              <a:gd name="T26" fmla="*/ 293271 w 934"/>
              <a:gd name="T27" fmla="*/ 347463 h 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34" h="710">
                <a:moveTo>
                  <a:pt x="500" y="523"/>
                </a:moveTo>
                <a:lnTo>
                  <a:pt x="500" y="523"/>
                </a:lnTo>
                <a:cubicBezTo>
                  <a:pt x="500" y="635"/>
                  <a:pt x="620" y="709"/>
                  <a:pt x="731" y="709"/>
                </a:cubicBezTo>
                <a:cubicBezTo>
                  <a:pt x="843" y="709"/>
                  <a:pt x="933" y="620"/>
                  <a:pt x="933" y="508"/>
                </a:cubicBezTo>
                <a:cubicBezTo>
                  <a:pt x="933" y="396"/>
                  <a:pt x="843" y="306"/>
                  <a:pt x="731" y="306"/>
                </a:cubicBezTo>
                <a:cubicBezTo>
                  <a:pt x="694" y="306"/>
                  <a:pt x="657" y="314"/>
                  <a:pt x="620" y="336"/>
                </a:cubicBezTo>
                <a:cubicBezTo>
                  <a:pt x="650" y="299"/>
                  <a:pt x="672" y="254"/>
                  <a:pt x="672" y="202"/>
                </a:cubicBezTo>
                <a:cubicBezTo>
                  <a:pt x="672" y="90"/>
                  <a:pt x="582" y="0"/>
                  <a:pt x="470" y="0"/>
                </a:cubicBezTo>
                <a:cubicBezTo>
                  <a:pt x="358" y="0"/>
                  <a:pt x="269" y="90"/>
                  <a:pt x="269" y="202"/>
                </a:cubicBezTo>
                <a:cubicBezTo>
                  <a:pt x="269" y="254"/>
                  <a:pt x="284" y="299"/>
                  <a:pt x="313" y="336"/>
                </a:cubicBezTo>
                <a:cubicBezTo>
                  <a:pt x="284" y="314"/>
                  <a:pt x="246" y="306"/>
                  <a:pt x="209" y="306"/>
                </a:cubicBezTo>
                <a:cubicBezTo>
                  <a:pt x="97" y="306"/>
                  <a:pt x="0" y="396"/>
                  <a:pt x="0" y="508"/>
                </a:cubicBezTo>
                <a:cubicBezTo>
                  <a:pt x="0" y="620"/>
                  <a:pt x="97" y="709"/>
                  <a:pt x="209" y="709"/>
                </a:cubicBezTo>
                <a:cubicBezTo>
                  <a:pt x="321" y="709"/>
                  <a:pt x="441" y="635"/>
                  <a:pt x="441" y="52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25" name="Freeform 205">
            <a:extLst>
              <a:ext uri="{FF2B5EF4-FFF2-40B4-BE49-F238E27FC236}">
                <a16:creationId xmlns:a16="http://schemas.microsoft.com/office/drawing/2014/main" id="{1B4B073D-1474-8442-BCB8-F919EF04F57F}"/>
              </a:ext>
            </a:extLst>
          </p:cNvPr>
          <p:cNvSpPr>
            <a:spLocks noChangeArrowheads="1"/>
          </p:cNvSpPr>
          <p:nvPr/>
        </p:nvSpPr>
        <p:spPr bwMode="auto">
          <a:xfrm>
            <a:off x="2858394" y="4533394"/>
            <a:ext cx="191591" cy="219976"/>
          </a:xfrm>
          <a:custGeom>
            <a:avLst/>
            <a:gdLst>
              <a:gd name="T0" fmla="*/ 277704 w 710"/>
              <a:gd name="T1" fmla="*/ 541353 h 815"/>
              <a:gd name="T2" fmla="*/ 0 w 710"/>
              <a:gd name="T3" fmla="*/ 402357 h 815"/>
              <a:gd name="T4" fmla="*/ 197981 w 710"/>
              <a:gd name="T5" fmla="*/ 0 h 815"/>
              <a:gd name="T6" fmla="*/ 471035 w 710"/>
              <a:gd name="T7" fmla="*/ 138996 h 815"/>
              <a:gd name="T8" fmla="*/ 277704 w 710"/>
              <a:gd name="T9" fmla="*/ 541353 h 8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0" h="815">
                <a:moveTo>
                  <a:pt x="418" y="814"/>
                </a:moveTo>
                <a:lnTo>
                  <a:pt x="0" y="605"/>
                </a:lnTo>
                <a:lnTo>
                  <a:pt x="298" y="0"/>
                </a:lnTo>
                <a:lnTo>
                  <a:pt x="709" y="209"/>
                </a:lnTo>
                <a:lnTo>
                  <a:pt x="418" y="81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6" name="Freeform 206">
            <a:extLst>
              <a:ext uri="{FF2B5EF4-FFF2-40B4-BE49-F238E27FC236}">
                <a16:creationId xmlns:a16="http://schemas.microsoft.com/office/drawing/2014/main" id="{9C6EF564-53AA-2242-93B6-D78CF15F4CEE}"/>
              </a:ext>
            </a:extLst>
          </p:cNvPr>
          <p:cNvSpPr>
            <a:spLocks noChangeArrowheads="1"/>
          </p:cNvSpPr>
          <p:nvPr/>
        </p:nvSpPr>
        <p:spPr bwMode="auto">
          <a:xfrm>
            <a:off x="2797755" y="4537265"/>
            <a:ext cx="125147" cy="215460"/>
          </a:xfrm>
          <a:custGeom>
            <a:avLst/>
            <a:gdLst>
              <a:gd name="T0" fmla="*/ 306969 w 464"/>
              <a:gd name="T1" fmla="*/ 78882 h 800"/>
              <a:gd name="T2" fmla="*/ 267189 w 464"/>
              <a:gd name="T3" fmla="*/ 0 h 800"/>
              <a:gd name="T4" fmla="*/ 0 w 464"/>
              <a:gd name="T5" fmla="*/ 138540 h 800"/>
              <a:gd name="T6" fmla="*/ 177684 w 464"/>
              <a:gd name="T7" fmla="*/ 529633 h 800"/>
              <a:gd name="T8" fmla="*/ 306969 w 464"/>
              <a:gd name="T9" fmla="*/ 469975 h 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4" h="800">
                <a:moveTo>
                  <a:pt x="463" y="119"/>
                </a:moveTo>
                <a:lnTo>
                  <a:pt x="403" y="0"/>
                </a:lnTo>
                <a:lnTo>
                  <a:pt x="0" y="209"/>
                </a:lnTo>
                <a:lnTo>
                  <a:pt x="268" y="799"/>
                </a:lnTo>
                <a:lnTo>
                  <a:pt x="463" y="70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27" name="Freeform 207">
            <a:extLst>
              <a:ext uri="{FF2B5EF4-FFF2-40B4-BE49-F238E27FC236}">
                <a16:creationId xmlns:a16="http://schemas.microsoft.com/office/drawing/2014/main" id="{DAD3BB92-411C-3F48-BE03-B97FBC1D6BCE}"/>
              </a:ext>
            </a:extLst>
          </p:cNvPr>
          <p:cNvSpPr>
            <a:spLocks noChangeArrowheads="1"/>
          </p:cNvSpPr>
          <p:nvPr/>
        </p:nvSpPr>
        <p:spPr bwMode="auto">
          <a:xfrm>
            <a:off x="2931289" y="4609515"/>
            <a:ext cx="48382" cy="69025"/>
          </a:xfrm>
          <a:custGeom>
            <a:avLst/>
            <a:gdLst>
              <a:gd name="T0" fmla="*/ 9343 w 180"/>
              <a:gd name="T1" fmla="*/ 169261 h 254"/>
              <a:gd name="T2" fmla="*/ 119457 w 180"/>
              <a:gd name="T3" fmla="*/ 119754 h 254"/>
              <a:gd name="T4" fmla="*/ 109446 w 180"/>
              <a:gd name="T5" fmla="*/ 0 h 254"/>
              <a:gd name="T6" fmla="*/ 0 w 180"/>
              <a:gd name="T7" fmla="*/ 49507 h 254"/>
              <a:gd name="T8" fmla="*/ 9343 w 180"/>
              <a:gd name="T9" fmla="*/ 169261 h 2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254">
                <a:moveTo>
                  <a:pt x="14" y="253"/>
                </a:moveTo>
                <a:lnTo>
                  <a:pt x="179" y="179"/>
                </a:lnTo>
                <a:lnTo>
                  <a:pt x="164" y="0"/>
                </a:lnTo>
                <a:lnTo>
                  <a:pt x="0" y="74"/>
                </a:lnTo>
                <a:lnTo>
                  <a:pt x="14" y="25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8" name="Line 208">
            <a:extLst>
              <a:ext uri="{FF2B5EF4-FFF2-40B4-BE49-F238E27FC236}">
                <a16:creationId xmlns:a16="http://schemas.microsoft.com/office/drawing/2014/main" id="{E85F0B9C-FDE5-5E4F-822D-6EF8E98B3BB8}"/>
              </a:ext>
            </a:extLst>
          </p:cNvPr>
          <p:cNvSpPr>
            <a:spLocks noChangeShapeType="1"/>
          </p:cNvSpPr>
          <p:nvPr/>
        </p:nvSpPr>
        <p:spPr bwMode="auto">
          <a:xfrm flipH="1">
            <a:off x="2941610" y="4548876"/>
            <a:ext cx="6451"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29" name="Line 209">
            <a:extLst>
              <a:ext uri="{FF2B5EF4-FFF2-40B4-BE49-F238E27FC236}">
                <a16:creationId xmlns:a16="http://schemas.microsoft.com/office/drawing/2014/main" id="{3272F330-F4C9-954E-B233-44A71BC3032D}"/>
              </a:ext>
            </a:extLst>
          </p:cNvPr>
          <p:cNvSpPr>
            <a:spLocks noChangeShapeType="1"/>
          </p:cNvSpPr>
          <p:nvPr/>
        </p:nvSpPr>
        <p:spPr bwMode="auto">
          <a:xfrm flipH="1" flipV="1">
            <a:off x="2817108" y="4596613"/>
            <a:ext cx="5806" cy="1032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30" name="Line 210">
            <a:extLst>
              <a:ext uri="{FF2B5EF4-FFF2-40B4-BE49-F238E27FC236}">
                <a16:creationId xmlns:a16="http://schemas.microsoft.com/office/drawing/2014/main" id="{E627FB70-B443-8F43-A500-56419A86E69D}"/>
              </a:ext>
            </a:extLst>
          </p:cNvPr>
          <p:cNvSpPr>
            <a:spLocks noChangeShapeType="1"/>
          </p:cNvSpPr>
          <p:nvPr/>
        </p:nvSpPr>
        <p:spPr bwMode="auto">
          <a:xfrm flipH="1">
            <a:off x="2962253" y="4728856"/>
            <a:ext cx="5806"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31" name="Freeform 211">
            <a:extLst>
              <a:ext uri="{FF2B5EF4-FFF2-40B4-BE49-F238E27FC236}">
                <a16:creationId xmlns:a16="http://schemas.microsoft.com/office/drawing/2014/main" id="{8B35F8D1-C81A-4247-9439-FB2720CC392A}"/>
              </a:ext>
            </a:extLst>
          </p:cNvPr>
          <p:cNvSpPr>
            <a:spLocks noChangeArrowheads="1"/>
          </p:cNvSpPr>
          <p:nvPr/>
        </p:nvSpPr>
        <p:spPr bwMode="auto">
          <a:xfrm>
            <a:off x="3377690" y="4533394"/>
            <a:ext cx="189012" cy="219976"/>
          </a:xfrm>
          <a:custGeom>
            <a:avLst/>
            <a:gdLst>
              <a:gd name="T0" fmla="*/ 277381 w 702"/>
              <a:gd name="T1" fmla="*/ 541353 h 815"/>
              <a:gd name="T2" fmla="*/ 0 w 702"/>
              <a:gd name="T3" fmla="*/ 402357 h 815"/>
              <a:gd name="T4" fmla="*/ 197750 w 702"/>
              <a:gd name="T5" fmla="*/ 0 h 815"/>
              <a:gd name="T6" fmla="*/ 465177 w 702"/>
              <a:gd name="T7" fmla="*/ 138996 h 815"/>
              <a:gd name="T8" fmla="*/ 277381 w 702"/>
              <a:gd name="T9" fmla="*/ 541353 h 8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815">
                <a:moveTo>
                  <a:pt x="418" y="814"/>
                </a:moveTo>
                <a:lnTo>
                  <a:pt x="0" y="605"/>
                </a:lnTo>
                <a:lnTo>
                  <a:pt x="298" y="0"/>
                </a:lnTo>
                <a:lnTo>
                  <a:pt x="701" y="209"/>
                </a:lnTo>
                <a:lnTo>
                  <a:pt x="418" y="81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32" name="Freeform 212">
            <a:extLst>
              <a:ext uri="{FF2B5EF4-FFF2-40B4-BE49-F238E27FC236}">
                <a16:creationId xmlns:a16="http://schemas.microsoft.com/office/drawing/2014/main" id="{84A0A8A9-BC03-8547-B24B-A509B67C1A38}"/>
              </a:ext>
            </a:extLst>
          </p:cNvPr>
          <p:cNvSpPr>
            <a:spLocks noChangeArrowheads="1"/>
          </p:cNvSpPr>
          <p:nvPr/>
        </p:nvSpPr>
        <p:spPr bwMode="auto">
          <a:xfrm>
            <a:off x="3314472" y="4537265"/>
            <a:ext cx="127728" cy="215460"/>
          </a:xfrm>
          <a:custGeom>
            <a:avLst/>
            <a:gdLst>
              <a:gd name="T0" fmla="*/ 312826 w 471"/>
              <a:gd name="T1" fmla="*/ 78882 h 800"/>
              <a:gd name="T2" fmla="*/ 273557 w 471"/>
              <a:gd name="T3" fmla="*/ 0 h 800"/>
              <a:gd name="T4" fmla="*/ 0 w 471"/>
              <a:gd name="T5" fmla="*/ 138540 h 800"/>
              <a:gd name="T6" fmla="*/ 183702 w 471"/>
              <a:gd name="T7" fmla="*/ 529633 h 800"/>
              <a:gd name="T8" fmla="*/ 312826 w 471"/>
              <a:gd name="T9" fmla="*/ 469975 h 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1" h="800">
                <a:moveTo>
                  <a:pt x="470" y="119"/>
                </a:moveTo>
                <a:lnTo>
                  <a:pt x="411" y="0"/>
                </a:lnTo>
                <a:lnTo>
                  <a:pt x="0" y="209"/>
                </a:lnTo>
                <a:lnTo>
                  <a:pt x="276" y="799"/>
                </a:lnTo>
                <a:lnTo>
                  <a:pt x="470" y="70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33" name="Line 213">
            <a:extLst>
              <a:ext uri="{FF2B5EF4-FFF2-40B4-BE49-F238E27FC236}">
                <a16:creationId xmlns:a16="http://schemas.microsoft.com/office/drawing/2014/main" id="{7723FFA6-2410-D045-9F59-31DE01005FB5}"/>
              </a:ext>
            </a:extLst>
          </p:cNvPr>
          <p:cNvSpPr>
            <a:spLocks noChangeShapeType="1"/>
          </p:cNvSpPr>
          <p:nvPr/>
        </p:nvSpPr>
        <p:spPr bwMode="auto">
          <a:xfrm flipH="1">
            <a:off x="3460907" y="4548876"/>
            <a:ext cx="5806"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34" name="Line 214">
            <a:extLst>
              <a:ext uri="{FF2B5EF4-FFF2-40B4-BE49-F238E27FC236}">
                <a16:creationId xmlns:a16="http://schemas.microsoft.com/office/drawing/2014/main" id="{E7754906-FF28-1843-829E-C9CD4B854840}"/>
              </a:ext>
            </a:extLst>
          </p:cNvPr>
          <p:cNvSpPr>
            <a:spLocks noChangeShapeType="1"/>
          </p:cNvSpPr>
          <p:nvPr/>
        </p:nvSpPr>
        <p:spPr bwMode="auto">
          <a:xfrm flipH="1" flipV="1">
            <a:off x="3334470" y="4596613"/>
            <a:ext cx="6451" cy="1032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35" name="Line 215">
            <a:extLst>
              <a:ext uri="{FF2B5EF4-FFF2-40B4-BE49-F238E27FC236}">
                <a16:creationId xmlns:a16="http://schemas.microsoft.com/office/drawing/2014/main" id="{2D77D7B7-713D-C14A-8A6B-4418A697F681}"/>
              </a:ext>
            </a:extLst>
          </p:cNvPr>
          <p:cNvSpPr>
            <a:spLocks noChangeShapeType="1"/>
          </p:cNvSpPr>
          <p:nvPr/>
        </p:nvSpPr>
        <p:spPr bwMode="auto">
          <a:xfrm flipH="1">
            <a:off x="3480905" y="4728856"/>
            <a:ext cx="6451"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36" name="Freeform 216">
            <a:extLst>
              <a:ext uri="{FF2B5EF4-FFF2-40B4-BE49-F238E27FC236}">
                <a16:creationId xmlns:a16="http://schemas.microsoft.com/office/drawing/2014/main" id="{63573BE8-6241-3348-9072-CA003277AE48}"/>
              </a:ext>
            </a:extLst>
          </p:cNvPr>
          <p:cNvSpPr>
            <a:spLocks noChangeArrowheads="1"/>
          </p:cNvSpPr>
          <p:nvPr/>
        </p:nvSpPr>
        <p:spPr bwMode="auto">
          <a:xfrm>
            <a:off x="3433814" y="4601129"/>
            <a:ext cx="86442" cy="75475"/>
          </a:xfrm>
          <a:custGeom>
            <a:avLst/>
            <a:gdLst>
              <a:gd name="T0" fmla="*/ 29225 w 322"/>
              <a:gd name="T1" fmla="*/ 29985 h 277"/>
              <a:gd name="T2" fmla="*/ 29225 w 322"/>
              <a:gd name="T3" fmla="*/ 29985 h 277"/>
              <a:gd name="T4" fmla="*/ 59115 w 322"/>
              <a:gd name="T5" fmla="*/ 179246 h 277"/>
              <a:gd name="T6" fmla="*/ 197936 w 322"/>
              <a:gd name="T7" fmla="*/ 129271 h 277"/>
              <a:gd name="T8" fmla="*/ 187973 w 322"/>
              <a:gd name="T9" fmla="*/ 59305 h 277"/>
              <a:gd name="T10" fmla="*/ 118894 w 322"/>
              <a:gd name="T11" fmla="*/ 69300 h 277"/>
              <a:gd name="T12" fmla="*/ 98968 w 322"/>
              <a:gd name="T13" fmla="*/ 9995 h 277"/>
              <a:gd name="T14" fmla="*/ 29225 w 322"/>
              <a:gd name="T15" fmla="*/ 29985 h 2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2" h="277">
                <a:moveTo>
                  <a:pt x="44" y="45"/>
                </a:moveTo>
                <a:lnTo>
                  <a:pt x="44" y="45"/>
                </a:lnTo>
                <a:cubicBezTo>
                  <a:pt x="0" y="127"/>
                  <a:pt x="89" y="269"/>
                  <a:pt x="89" y="269"/>
                </a:cubicBezTo>
                <a:cubicBezTo>
                  <a:pt x="89" y="269"/>
                  <a:pt x="253" y="276"/>
                  <a:pt x="298" y="194"/>
                </a:cubicBezTo>
                <a:cubicBezTo>
                  <a:pt x="313" y="164"/>
                  <a:pt x="321" y="112"/>
                  <a:pt x="283" y="89"/>
                </a:cubicBezTo>
                <a:cubicBezTo>
                  <a:pt x="253" y="74"/>
                  <a:pt x="194" y="74"/>
                  <a:pt x="179" y="104"/>
                </a:cubicBezTo>
                <a:cubicBezTo>
                  <a:pt x="194" y="74"/>
                  <a:pt x="179" y="37"/>
                  <a:pt x="149" y="15"/>
                </a:cubicBezTo>
                <a:cubicBezTo>
                  <a:pt x="112" y="0"/>
                  <a:pt x="59" y="15"/>
                  <a:pt x="44" y="4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067" name="Group 7">
            <a:extLst>
              <a:ext uri="{FF2B5EF4-FFF2-40B4-BE49-F238E27FC236}">
                <a16:creationId xmlns:a16="http://schemas.microsoft.com/office/drawing/2014/main" id="{F230CAE1-1426-4737-A58F-0D92F17897CD}"/>
              </a:ext>
            </a:extLst>
          </p:cNvPr>
          <p:cNvGrpSpPr>
            <a:grpSpLocks/>
          </p:cNvGrpSpPr>
          <p:nvPr/>
        </p:nvGrpSpPr>
        <p:grpSpPr bwMode="auto">
          <a:xfrm>
            <a:off x="721211" y="1451155"/>
            <a:ext cx="252875" cy="150951"/>
            <a:chOff x="1775548" y="1990598"/>
            <a:chExt cx="621122" cy="372086"/>
          </a:xfrm>
        </p:grpSpPr>
        <p:sp>
          <p:nvSpPr>
            <p:cNvPr id="5346" name="Freeform 226">
              <a:extLst>
                <a:ext uri="{FF2B5EF4-FFF2-40B4-BE49-F238E27FC236}">
                  <a16:creationId xmlns:a16="http://schemas.microsoft.com/office/drawing/2014/main" id="{98C3C758-1CDA-454E-8A50-0CCBDD4D2B88}"/>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47" name="Freeform 227">
              <a:extLst>
                <a:ext uri="{FF2B5EF4-FFF2-40B4-BE49-F238E27FC236}">
                  <a16:creationId xmlns:a16="http://schemas.microsoft.com/office/drawing/2014/main" id="{B444551D-3FDC-874E-A963-819A1611CEFF}"/>
                </a:ext>
              </a:extLst>
            </p:cNvPr>
            <p:cNvSpPr>
              <a:spLocks noChangeArrowheads="1"/>
            </p:cNvSpPr>
            <p:nvPr/>
          </p:nvSpPr>
          <p:spPr bwMode="auto">
            <a:xfrm>
              <a:off x="1775548" y="1990598"/>
              <a:ext cx="621122" cy="198764"/>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68" name="Group 8">
            <a:extLst>
              <a:ext uri="{FF2B5EF4-FFF2-40B4-BE49-F238E27FC236}">
                <a16:creationId xmlns:a16="http://schemas.microsoft.com/office/drawing/2014/main" id="{D6F57581-B89E-4935-ADD5-2544A4D0CF1F}"/>
              </a:ext>
            </a:extLst>
          </p:cNvPr>
          <p:cNvGrpSpPr>
            <a:grpSpLocks/>
          </p:cNvGrpSpPr>
          <p:nvPr/>
        </p:nvGrpSpPr>
        <p:grpSpPr bwMode="auto">
          <a:xfrm>
            <a:off x="1239218" y="1403418"/>
            <a:ext cx="252875" cy="252230"/>
            <a:chOff x="3050021" y="1873405"/>
            <a:chExt cx="621122" cy="621122"/>
          </a:xfrm>
        </p:grpSpPr>
        <p:sp>
          <p:nvSpPr>
            <p:cNvPr id="5348" name="Freeform 228">
              <a:extLst>
                <a:ext uri="{FF2B5EF4-FFF2-40B4-BE49-F238E27FC236}">
                  <a16:creationId xmlns:a16="http://schemas.microsoft.com/office/drawing/2014/main" id="{AEFAA1FA-CEAF-464B-AB08-27960B232460}"/>
                </a:ext>
              </a:extLst>
            </p:cNvPr>
            <p:cNvSpPr>
              <a:spLocks noChangeArrowheads="1"/>
            </p:cNvSpPr>
            <p:nvPr/>
          </p:nvSpPr>
          <p:spPr bwMode="auto">
            <a:xfrm>
              <a:off x="3050021" y="2119630"/>
              <a:ext cx="621122" cy="193803"/>
            </a:xfrm>
            <a:custGeom>
              <a:avLst/>
              <a:gdLst>
                <a:gd name="T0" fmla="*/ 0 w 934"/>
                <a:gd name="T1" fmla="*/ 0 h 292"/>
                <a:gd name="T2" fmla="*/ 312556 w 934"/>
                <a:gd name="T3" fmla="*/ 192706 h 292"/>
                <a:gd name="T4" fmla="*/ 620457 w 934"/>
                <a:gd name="T5" fmla="*/ 0 h 292"/>
                <a:gd name="T6" fmla="*/ 0 60000 65536"/>
                <a:gd name="T7" fmla="*/ 0 60000 65536"/>
                <a:gd name="T8" fmla="*/ 0 60000 65536"/>
              </a:gdLst>
              <a:ahLst/>
              <a:cxnLst>
                <a:cxn ang="T6">
                  <a:pos x="T0" y="T1"/>
                </a:cxn>
                <a:cxn ang="T7">
                  <a:pos x="T2" y="T3"/>
                </a:cxn>
                <a:cxn ang="T8">
                  <a:pos x="T4" y="T5"/>
                </a:cxn>
              </a:cxnLst>
              <a:rect l="0" t="0" r="r" b="b"/>
              <a:pathLst>
                <a:path w="934" h="292">
                  <a:moveTo>
                    <a:pt x="0" y="0"/>
                  </a:moveTo>
                  <a:lnTo>
                    <a:pt x="470" y="291"/>
                  </a:lnTo>
                  <a:lnTo>
                    <a:pt x="93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49" name="Freeform 229">
              <a:extLst>
                <a:ext uri="{FF2B5EF4-FFF2-40B4-BE49-F238E27FC236}">
                  <a16:creationId xmlns:a16="http://schemas.microsoft.com/office/drawing/2014/main" id="{02F34207-B5DA-A240-9030-7532F9464C50}"/>
                </a:ext>
              </a:extLst>
            </p:cNvPr>
            <p:cNvSpPr>
              <a:spLocks noChangeArrowheads="1"/>
            </p:cNvSpPr>
            <p:nvPr/>
          </p:nvSpPr>
          <p:spPr bwMode="auto">
            <a:xfrm>
              <a:off x="3050021" y="2081505"/>
              <a:ext cx="621122" cy="413022"/>
            </a:xfrm>
            <a:custGeom>
              <a:avLst/>
              <a:gdLst>
                <a:gd name="T0" fmla="*/ 103742 w 934"/>
                <a:gd name="T1" fmla="*/ 0 h 620"/>
                <a:gd name="T2" fmla="*/ 0 w 934"/>
                <a:gd name="T3" fmla="*/ 39978 h 620"/>
                <a:gd name="T4" fmla="*/ 0 w 934"/>
                <a:gd name="T5" fmla="*/ 412439 h 620"/>
                <a:gd name="T6" fmla="*/ 620457 w 934"/>
                <a:gd name="T7" fmla="*/ 412439 h 620"/>
                <a:gd name="T8" fmla="*/ 620457 w 934"/>
                <a:gd name="T9" fmla="*/ 39978 h 620"/>
                <a:gd name="T10" fmla="*/ 620457 w 934"/>
                <a:gd name="T11" fmla="*/ 39978 h 620"/>
                <a:gd name="T12" fmla="*/ 516050 w 934"/>
                <a:gd name="T13" fmla="*/ 0 h 6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620">
                  <a:moveTo>
                    <a:pt x="156" y="0"/>
                  </a:moveTo>
                  <a:lnTo>
                    <a:pt x="0" y="60"/>
                  </a:lnTo>
                  <a:lnTo>
                    <a:pt x="0" y="619"/>
                  </a:lnTo>
                  <a:lnTo>
                    <a:pt x="933" y="619"/>
                  </a:lnTo>
                  <a:lnTo>
                    <a:pt x="933" y="60"/>
                  </a:lnTo>
                  <a:lnTo>
                    <a:pt x="776"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50" name="Freeform 230">
              <a:extLst>
                <a:ext uri="{FF2B5EF4-FFF2-40B4-BE49-F238E27FC236}">
                  <a16:creationId xmlns:a16="http://schemas.microsoft.com/office/drawing/2014/main" id="{D6B38C94-AB34-5A47-BE86-5C622AB192B8}"/>
                </a:ext>
              </a:extLst>
            </p:cNvPr>
            <p:cNvSpPr>
              <a:spLocks noChangeArrowheads="1"/>
            </p:cNvSpPr>
            <p:nvPr/>
          </p:nvSpPr>
          <p:spPr bwMode="auto">
            <a:xfrm>
              <a:off x="3156182" y="1873405"/>
              <a:ext cx="415138" cy="308178"/>
            </a:xfrm>
            <a:custGeom>
              <a:avLst/>
              <a:gdLst>
                <a:gd name="T0" fmla="*/ 0 w 628"/>
                <a:gd name="T1" fmla="*/ 306967 h 464"/>
                <a:gd name="T2" fmla="*/ 0 w 628"/>
                <a:gd name="T3" fmla="*/ 0 h 464"/>
                <a:gd name="T4" fmla="*/ 415372 w 628"/>
                <a:gd name="T5" fmla="*/ 0 h 464"/>
                <a:gd name="T6" fmla="*/ 415372 w 628"/>
                <a:gd name="T7" fmla="*/ 306967 h 4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8" h="464">
                  <a:moveTo>
                    <a:pt x="0" y="463"/>
                  </a:moveTo>
                  <a:lnTo>
                    <a:pt x="0" y="0"/>
                  </a:lnTo>
                  <a:lnTo>
                    <a:pt x="627" y="0"/>
                  </a:lnTo>
                  <a:lnTo>
                    <a:pt x="627" y="46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69" name="Group 9">
            <a:extLst>
              <a:ext uri="{FF2B5EF4-FFF2-40B4-BE49-F238E27FC236}">
                <a16:creationId xmlns:a16="http://schemas.microsoft.com/office/drawing/2014/main" id="{9B428D5B-7F3C-4497-B1EF-6E06323EEF32}"/>
              </a:ext>
            </a:extLst>
          </p:cNvPr>
          <p:cNvGrpSpPr>
            <a:grpSpLocks/>
          </p:cNvGrpSpPr>
          <p:nvPr/>
        </p:nvGrpSpPr>
        <p:grpSpPr bwMode="auto">
          <a:xfrm>
            <a:off x="1759806" y="1403418"/>
            <a:ext cx="252230" cy="252230"/>
            <a:chOff x="4330350" y="1873405"/>
            <a:chExt cx="621122" cy="621122"/>
          </a:xfrm>
        </p:grpSpPr>
        <p:sp>
          <p:nvSpPr>
            <p:cNvPr id="5351" name="Line 231">
              <a:extLst>
                <a:ext uri="{FF2B5EF4-FFF2-40B4-BE49-F238E27FC236}">
                  <a16:creationId xmlns:a16="http://schemas.microsoft.com/office/drawing/2014/main" id="{864D0D55-088B-8C42-8792-EAE59F511129}"/>
                </a:ext>
              </a:extLst>
            </p:cNvPr>
            <p:cNvSpPr>
              <a:spLocks noChangeShapeType="1"/>
            </p:cNvSpPr>
            <p:nvPr/>
          </p:nvSpPr>
          <p:spPr bwMode="auto">
            <a:xfrm>
              <a:off x="4676653" y="1952832"/>
              <a:ext cx="90548" cy="317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52" name="Line 232">
              <a:extLst>
                <a:ext uri="{FF2B5EF4-FFF2-40B4-BE49-F238E27FC236}">
                  <a16:creationId xmlns:a16="http://schemas.microsoft.com/office/drawing/2014/main" id="{F669DF06-AA95-1844-B9F8-A2181C4B963E}"/>
                </a:ext>
              </a:extLst>
            </p:cNvPr>
            <p:cNvSpPr>
              <a:spLocks noChangeShapeType="1"/>
            </p:cNvSpPr>
            <p:nvPr/>
          </p:nvSpPr>
          <p:spPr bwMode="auto">
            <a:xfrm>
              <a:off x="4509856" y="2032260"/>
              <a:ext cx="257344"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53" name="Line 233">
              <a:extLst>
                <a:ext uri="{FF2B5EF4-FFF2-40B4-BE49-F238E27FC236}">
                  <a16:creationId xmlns:a16="http://schemas.microsoft.com/office/drawing/2014/main" id="{334C6055-4011-394E-9E34-3EE0BD0DC40F}"/>
                </a:ext>
              </a:extLst>
            </p:cNvPr>
            <p:cNvSpPr>
              <a:spLocks noChangeShapeType="1"/>
            </p:cNvSpPr>
            <p:nvPr/>
          </p:nvSpPr>
          <p:spPr bwMode="auto">
            <a:xfrm>
              <a:off x="4509856" y="2110099"/>
              <a:ext cx="257344" cy="317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54" name="Freeform 234">
              <a:extLst>
                <a:ext uri="{FF2B5EF4-FFF2-40B4-BE49-F238E27FC236}">
                  <a16:creationId xmlns:a16="http://schemas.microsoft.com/office/drawing/2014/main" id="{586E0863-9705-E94E-8F66-12886E0BB7A5}"/>
                </a:ext>
              </a:extLst>
            </p:cNvPr>
            <p:cNvSpPr>
              <a:spLocks noChangeArrowheads="1"/>
            </p:cNvSpPr>
            <p:nvPr/>
          </p:nvSpPr>
          <p:spPr bwMode="auto">
            <a:xfrm>
              <a:off x="4330350" y="2119630"/>
              <a:ext cx="621122" cy="193803"/>
            </a:xfrm>
            <a:custGeom>
              <a:avLst/>
              <a:gdLst>
                <a:gd name="T0" fmla="*/ 0 w 935"/>
                <a:gd name="T1" fmla="*/ 0 h 292"/>
                <a:gd name="T2" fmla="*/ 307572 w 935"/>
                <a:gd name="T3" fmla="*/ 192706 h 292"/>
                <a:gd name="T4" fmla="*/ 620458 w 935"/>
                <a:gd name="T5" fmla="*/ 0 h 292"/>
                <a:gd name="T6" fmla="*/ 0 60000 65536"/>
                <a:gd name="T7" fmla="*/ 0 60000 65536"/>
                <a:gd name="T8" fmla="*/ 0 60000 65536"/>
              </a:gdLst>
              <a:ahLst/>
              <a:cxnLst>
                <a:cxn ang="T6">
                  <a:pos x="T0" y="T1"/>
                </a:cxn>
                <a:cxn ang="T7">
                  <a:pos x="T2" y="T3"/>
                </a:cxn>
                <a:cxn ang="T8">
                  <a:pos x="T4" y="T5"/>
                </a:cxn>
              </a:cxnLst>
              <a:rect l="0" t="0" r="r" b="b"/>
              <a:pathLst>
                <a:path w="935" h="292">
                  <a:moveTo>
                    <a:pt x="0" y="0"/>
                  </a:moveTo>
                  <a:lnTo>
                    <a:pt x="463" y="291"/>
                  </a:lnTo>
                  <a:lnTo>
                    <a:pt x="934"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55" name="Freeform 235">
              <a:extLst>
                <a:ext uri="{FF2B5EF4-FFF2-40B4-BE49-F238E27FC236}">
                  <a16:creationId xmlns:a16="http://schemas.microsoft.com/office/drawing/2014/main" id="{BC1150E6-CF32-544B-AD03-61101BF421E7}"/>
                </a:ext>
              </a:extLst>
            </p:cNvPr>
            <p:cNvSpPr>
              <a:spLocks noChangeArrowheads="1"/>
            </p:cNvSpPr>
            <p:nvPr/>
          </p:nvSpPr>
          <p:spPr bwMode="auto">
            <a:xfrm>
              <a:off x="4330350" y="2081505"/>
              <a:ext cx="621122" cy="413022"/>
            </a:xfrm>
            <a:custGeom>
              <a:avLst/>
              <a:gdLst>
                <a:gd name="T0" fmla="*/ 104295 w 935"/>
                <a:gd name="T1" fmla="*/ 0 h 620"/>
                <a:gd name="T2" fmla="*/ 0 w 935"/>
                <a:gd name="T3" fmla="*/ 39978 h 620"/>
                <a:gd name="T4" fmla="*/ 0 w 935"/>
                <a:gd name="T5" fmla="*/ 412439 h 620"/>
                <a:gd name="T6" fmla="*/ 620458 w 935"/>
                <a:gd name="T7" fmla="*/ 412439 h 620"/>
                <a:gd name="T8" fmla="*/ 620458 w 935"/>
                <a:gd name="T9" fmla="*/ 39978 h 620"/>
                <a:gd name="T10" fmla="*/ 620458 w 935"/>
                <a:gd name="T11" fmla="*/ 39978 h 620"/>
                <a:gd name="T12" fmla="*/ 516162 w 935"/>
                <a:gd name="T13" fmla="*/ 0 h 6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5" h="620">
                  <a:moveTo>
                    <a:pt x="157" y="0"/>
                  </a:moveTo>
                  <a:lnTo>
                    <a:pt x="0" y="60"/>
                  </a:lnTo>
                  <a:lnTo>
                    <a:pt x="0" y="619"/>
                  </a:lnTo>
                  <a:lnTo>
                    <a:pt x="934" y="619"/>
                  </a:lnTo>
                  <a:lnTo>
                    <a:pt x="934" y="60"/>
                  </a:lnTo>
                  <a:lnTo>
                    <a:pt x="777"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56" name="Freeform 236">
              <a:extLst>
                <a:ext uri="{FF2B5EF4-FFF2-40B4-BE49-F238E27FC236}">
                  <a16:creationId xmlns:a16="http://schemas.microsoft.com/office/drawing/2014/main" id="{8F3EAC1D-C34E-FF44-A423-2FDA14B1A403}"/>
                </a:ext>
              </a:extLst>
            </p:cNvPr>
            <p:cNvSpPr>
              <a:spLocks noChangeArrowheads="1"/>
            </p:cNvSpPr>
            <p:nvPr/>
          </p:nvSpPr>
          <p:spPr bwMode="auto">
            <a:xfrm>
              <a:off x="4430429" y="1873405"/>
              <a:ext cx="420964" cy="308178"/>
            </a:xfrm>
            <a:custGeom>
              <a:avLst/>
              <a:gdLst>
                <a:gd name="T0" fmla="*/ 0 w 635"/>
                <a:gd name="T1" fmla="*/ 306967 h 464"/>
                <a:gd name="T2" fmla="*/ 0 w 635"/>
                <a:gd name="T3" fmla="*/ 0 h 464"/>
                <a:gd name="T4" fmla="*/ 421230 w 635"/>
                <a:gd name="T5" fmla="*/ 0 h 464"/>
                <a:gd name="T6" fmla="*/ 421230 w 635"/>
                <a:gd name="T7" fmla="*/ 306967 h 4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5" h="464">
                  <a:moveTo>
                    <a:pt x="0" y="463"/>
                  </a:moveTo>
                  <a:lnTo>
                    <a:pt x="0" y="0"/>
                  </a:lnTo>
                  <a:lnTo>
                    <a:pt x="634" y="0"/>
                  </a:lnTo>
                  <a:lnTo>
                    <a:pt x="634" y="46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70" name="Group 10">
            <a:extLst>
              <a:ext uri="{FF2B5EF4-FFF2-40B4-BE49-F238E27FC236}">
                <a16:creationId xmlns:a16="http://schemas.microsoft.com/office/drawing/2014/main" id="{9228AE40-0CF8-4E4A-A826-41F9A965D988}"/>
              </a:ext>
            </a:extLst>
          </p:cNvPr>
          <p:cNvGrpSpPr>
            <a:grpSpLocks/>
          </p:cNvGrpSpPr>
          <p:nvPr/>
        </p:nvGrpSpPr>
        <p:grpSpPr bwMode="auto">
          <a:xfrm>
            <a:off x="2277813" y="1435673"/>
            <a:ext cx="250940" cy="166433"/>
            <a:chOff x="5604824" y="1952509"/>
            <a:chExt cx="618191" cy="410176"/>
          </a:xfrm>
        </p:grpSpPr>
        <p:sp>
          <p:nvSpPr>
            <p:cNvPr id="5357" name="Freeform 237">
              <a:extLst>
                <a:ext uri="{FF2B5EF4-FFF2-40B4-BE49-F238E27FC236}">
                  <a16:creationId xmlns:a16="http://schemas.microsoft.com/office/drawing/2014/main" id="{64B9C7D9-0A0C-E544-8C75-F5D2839FECC6}"/>
                </a:ext>
              </a:extLst>
            </p:cNvPr>
            <p:cNvSpPr>
              <a:spLocks noChangeArrowheads="1"/>
            </p:cNvSpPr>
            <p:nvPr/>
          </p:nvSpPr>
          <p:spPr bwMode="auto">
            <a:xfrm>
              <a:off x="5604824" y="2039950"/>
              <a:ext cx="521251" cy="322735"/>
            </a:xfrm>
            <a:custGeom>
              <a:avLst/>
              <a:gdLst>
                <a:gd name="T0" fmla="*/ 520845 w 785"/>
                <a:gd name="T1" fmla="*/ 321618 h 486"/>
                <a:gd name="T2" fmla="*/ 0 w 785"/>
                <a:gd name="T3" fmla="*/ 321618 h 486"/>
                <a:gd name="T4" fmla="*/ 0 w 785"/>
                <a:gd name="T5" fmla="*/ 0 h 486"/>
                <a:gd name="T6" fmla="*/ 520845 w 785"/>
                <a:gd name="T7" fmla="*/ 0 h 486"/>
                <a:gd name="T8" fmla="*/ 520845 w 785"/>
                <a:gd name="T9" fmla="*/ 321618 h 4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5" h="486">
                  <a:moveTo>
                    <a:pt x="784" y="485"/>
                  </a:moveTo>
                  <a:lnTo>
                    <a:pt x="0" y="485"/>
                  </a:lnTo>
                  <a:lnTo>
                    <a:pt x="0" y="0"/>
                  </a:lnTo>
                  <a:lnTo>
                    <a:pt x="784" y="0"/>
                  </a:lnTo>
                  <a:lnTo>
                    <a:pt x="784" y="48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58" name="Freeform 238">
              <a:extLst>
                <a:ext uri="{FF2B5EF4-FFF2-40B4-BE49-F238E27FC236}">
                  <a16:creationId xmlns:a16="http://schemas.microsoft.com/office/drawing/2014/main" id="{281BB580-46B3-E849-AB10-2F81FB8C1346}"/>
                </a:ext>
              </a:extLst>
            </p:cNvPr>
            <p:cNvSpPr>
              <a:spLocks noChangeArrowheads="1"/>
            </p:cNvSpPr>
            <p:nvPr/>
          </p:nvSpPr>
          <p:spPr bwMode="auto">
            <a:xfrm>
              <a:off x="5692228" y="1952509"/>
              <a:ext cx="530787" cy="319556"/>
            </a:xfrm>
            <a:custGeom>
              <a:avLst/>
              <a:gdLst>
                <a:gd name="T0" fmla="*/ 0 w 800"/>
                <a:gd name="T1" fmla="*/ 69337 h 479"/>
                <a:gd name="T2" fmla="*/ 0 w 800"/>
                <a:gd name="T3" fmla="*/ 0 h 479"/>
                <a:gd name="T4" fmla="*/ 529633 w 800"/>
                <a:gd name="T5" fmla="*/ 0 h 479"/>
                <a:gd name="T6" fmla="*/ 529633 w 800"/>
                <a:gd name="T7" fmla="*/ 318685 h 479"/>
                <a:gd name="T8" fmla="*/ 450752 w 800"/>
                <a:gd name="T9" fmla="*/ 318685 h 4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 h="479">
                  <a:moveTo>
                    <a:pt x="0" y="104"/>
                  </a:moveTo>
                  <a:lnTo>
                    <a:pt x="0" y="0"/>
                  </a:lnTo>
                  <a:lnTo>
                    <a:pt x="799" y="0"/>
                  </a:lnTo>
                  <a:lnTo>
                    <a:pt x="799" y="478"/>
                  </a:lnTo>
                  <a:lnTo>
                    <a:pt x="680" y="47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59" name="Freeform 239">
              <a:extLst>
                <a:ext uri="{FF2B5EF4-FFF2-40B4-BE49-F238E27FC236}">
                  <a16:creationId xmlns:a16="http://schemas.microsoft.com/office/drawing/2014/main" id="{4F478A59-1062-1B49-AF9C-C333590150DF}"/>
                </a:ext>
              </a:extLst>
            </p:cNvPr>
            <p:cNvSpPr>
              <a:spLocks noChangeArrowheads="1"/>
            </p:cNvSpPr>
            <p:nvPr/>
          </p:nvSpPr>
          <p:spPr bwMode="auto">
            <a:xfrm>
              <a:off x="5604824" y="2039950"/>
              <a:ext cx="521251" cy="149444"/>
            </a:xfrm>
            <a:custGeom>
              <a:avLst/>
              <a:gdLst>
                <a:gd name="T0" fmla="*/ 0 w 785"/>
                <a:gd name="T1" fmla="*/ 0 h 225"/>
                <a:gd name="T2" fmla="*/ 263080 w 785"/>
                <a:gd name="T3" fmla="*/ 148758 h 225"/>
                <a:gd name="T4" fmla="*/ 520845 w 785"/>
                <a:gd name="T5" fmla="*/ 0 h 225"/>
                <a:gd name="T6" fmla="*/ 0 60000 65536"/>
                <a:gd name="T7" fmla="*/ 0 60000 65536"/>
                <a:gd name="T8" fmla="*/ 0 60000 65536"/>
              </a:gdLst>
              <a:ahLst/>
              <a:cxnLst>
                <a:cxn ang="T6">
                  <a:pos x="T0" y="T1"/>
                </a:cxn>
                <a:cxn ang="T7">
                  <a:pos x="T2" y="T3"/>
                </a:cxn>
                <a:cxn ang="T8">
                  <a:pos x="T4" y="T5"/>
                </a:cxn>
              </a:cxnLst>
              <a:rect l="0" t="0" r="r" b="b"/>
              <a:pathLst>
                <a:path w="785" h="225">
                  <a:moveTo>
                    <a:pt x="0" y="0"/>
                  </a:moveTo>
                  <a:lnTo>
                    <a:pt x="396" y="224"/>
                  </a:lnTo>
                  <a:lnTo>
                    <a:pt x="784"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71" name="Group 11">
            <a:extLst>
              <a:ext uri="{FF2B5EF4-FFF2-40B4-BE49-F238E27FC236}">
                <a16:creationId xmlns:a16="http://schemas.microsoft.com/office/drawing/2014/main" id="{0BCABAFF-D85D-45FB-8217-3D198636ECE9}"/>
              </a:ext>
            </a:extLst>
          </p:cNvPr>
          <p:cNvGrpSpPr>
            <a:grpSpLocks/>
          </p:cNvGrpSpPr>
          <p:nvPr/>
        </p:nvGrpSpPr>
        <p:grpSpPr bwMode="auto">
          <a:xfrm>
            <a:off x="2797755" y="1451155"/>
            <a:ext cx="252230" cy="167723"/>
            <a:chOff x="6885153" y="1990598"/>
            <a:chExt cx="621122" cy="413103"/>
          </a:xfrm>
        </p:grpSpPr>
        <p:sp>
          <p:nvSpPr>
            <p:cNvPr id="5360" name="Freeform 240">
              <a:extLst>
                <a:ext uri="{FF2B5EF4-FFF2-40B4-BE49-F238E27FC236}">
                  <a16:creationId xmlns:a16="http://schemas.microsoft.com/office/drawing/2014/main" id="{92551894-AC3A-194A-938C-D2A70D547ED3}"/>
                </a:ext>
              </a:extLst>
            </p:cNvPr>
            <p:cNvSpPr>
              <a:spLocks noChangeArrowheads="1"/>
            </p:cNvSpPr>
            <p:nvPr/>
          </p:nvSpPr>
          <p:spPr bwMode="auto">
            <a:xfrm>
              <a:off x="6885153" y="1990598"/>
              <a:ext cx="621122" cy="413103"/>
            </a:xfrm>
            <a:custGeom>
              <a:avLst/>
              <a:gdLst>
                <a:gd name="T0" fmla="*/ 620457 w 934"/>
                <a:gd name="T1" fmla="*/ 412437 h 620"/>
                <a:gd name="T2" fmla="*/ 0 w 934"/>
                <a:gd name="T3" fmla="*/ 412437 h 620"/>
                <a:gd name="T4" fmla="*/ 0 w 934"/>
                <a:gd name="T5" fmla="*/ 0 h 620"/>
                <a:gd name="T6" fmla="*/ 620457 w 934"/>
                <a:gd name="T7" fmla="*/ 0 h 620"/>
                <a:gd name="T8" fmla="*/ 620457 w 934"/>
                <a:gd name="T9" fmla="*/ 412437 h 6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620">
                  <a:moveTo>
                    <a:pt x="933" y="619"/>
                  </a:moveTo>
                  <a:lnTo>
                    <a:pt x="0" y="619"/>
                  </a:lnTo>
                  <a:lnTo>
                    <a:pt x="0" y="0"/>
                  </a:lnTo>
                  <a:lnTo>
                    <a:pt x="933" y="0"/>
                  </a:lnTo>
                  <a:lnTo>
                    <a:pt x="933" y="6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61" name="Freeform 241">
              <a:extLst>
                <a:ext uri="{FF2B5EF4-FFF2-40B4-BE49-F238E27FC236}">
                  <a16:creationId xmlns:a16="http://schemas.microsoft.com/office/drawing/2014/main" id="{E3B27115-6E2A-5B4A-BD54-504E793CEBF9}"/>
                </a:ext>
              </a:extLst>
            </p:cNvPr>
            <p:cNvSpPr>
              <a:spLocks noChangeArrowheads="1"/>
            </p:cNvSpPr>
            <p:nvPr/>
          </p:nvSpPr>
          <p:spPr bwMode="auto">
            <a:xfrm>
              <a:off x="7360129" y="2052564"/>
              <a:ext cx="84194" cy="98509"/>
            </a:xfrm>
            <a:custGeom>
              <a:avLst/>
              <a:gdLst>
                <a:gd name="T0" fmla="*/ 84302 w 128"/>
                <a:gd name="T1" fmla="*/ 98949 h 150"/>
                <a:gd name="T2" fmla="*/ 0 w 128"/>
                <a:gd name="T3" fmla="*/ 98949 h 150"/>
                <a:gd name="T4" fmla="*/ 0 w 128"/>
                <a:gd name="T5" fmla="*/ 0 h 150"/>
                <a:gd name="T6" fmla="*/ 84302 w 128"/>
                <a:gd name="T7" fmla="*/ 0 h 150"/>
                <a:gd name="T8" fmla="*/ 84302 w 128"/>
                <a:gd name="T9" fmla="*/ 98949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150">
                  <a:moveTo>
                    <a:pt x="127" y="149"/>
                  </a:moveTo>
                  <a:lnTo>
                    <a:pt x="0" y="149"/>
                  </a:lnTo>
                  <a:lnTo>
                    <a:pt x="0" y="0"/>
                  </a:lnTo>
                  <a:lnTo>
                    <a:pt x="127" y="0"/>
                  </a:lnTo>
                  <a:lnTo>
                    <a:pt x="127"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62" name="Line 242">
              <a:extLst>
                <a:ext uri="{FF2B5EF4-FFF2-40B4-BE49-F238E27FC236}">
                  <a16:creationId xmlns:a16="http://schemas.microsoft.com/office/drawing/2014/main" id="{B950CD42-AADB-B24C-8315-87C2E8AB4BC4}"/>
                </a:ext>
              </a:extLst>
            </p:cNvPr>
            <p:cNvSpPr>
              <a:spLocks noChangeShapeType="1"/>
            </p:cNvSpPr>
            <p:nvPr/>
          </p:nvSpPr>
          <p:spPr bwMode="auto">
            <a:xfrm>
              <a:off x="7260050" y="2039853"/>
              <a:ext cx="3177" cy="31459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63" name="Line 243">
              <a:extLst>
                <a:ext uri="{FF2B5EF4-FFF2-40B4-BE49-F238E27FC236}">
                  <a16:creationId xmlns:a16="http://schemas.microsoft.com/office/drawing/2014/main" id="{49FF4E33-FB5E-4948-92B9-2A3BD2FA26AB}"/>
                </a:ext>
              </a:extLst>
            </p:cNvPr>
            <p:cNvSpPr>
              <a:spLocks noChangeShapeType="1"/>
            </p:cNvSpPr>
            <p:nvPr/>
          </p:nvSpPr>
          <p:spPr bwMode="auto">
            <a:xfrm>
              <a:off x="6934398" y="2070041"/>
              <a:ext cx="279585" cy="317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64" name="Line 244">
              <a:extLst>
                <a:ext uri="{FF2B5EF4-FFF2-40B4-BE49-F238E27FC236}">
                  <a16:creationId xmlns:a16="http://schemas.microsoft.com/office/drawing/2014/main" id="{89C891E7-DEC1-F34E-AEE3-F936A12D35D7}"/>
                </a:ext>
              </a:extLst>
            </p:cNvPr>
            <p:cNvSpPr>
              <a:spLocks noChangeShapeType="1"/>
            </p:cNvSpPr>
            <p:nvPr/>
          </p:nvSpPr>
          <p:spPr bwMode="auto">
            <a:xfrm>
              <a:off x="6934398" y="2132007"/>
              <a:ext cx="238282"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65" name="Line 245">
              <a:extLst>
                <a:ext uri="{FF2B5EF4-FFF2-40B4-BE49-F238E27FC236}">
                  <a16:creationId xmlns:a16="http://schemas.microsoft.com/office/drawing/2014/main" id="{0EBEC157-D80A-1B4B-A3BE-59D75F43B954}"/>
                </a:ext>
              </a:extLst>
            </p:cNvPr>
            <p:cNvSpPr>
              <a:spLocks noChangeShapeType="1"/>
            </p:cNvSpPr>
            <p:nvPr/>
          </p:nvSpPr>
          <p:spPr bwMode="auto">
            <a:xfrm>
              <a:off x="6934398" y="2189206"/>
              <a:ext cx="258934" cy="317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072" name="Group 12">
            <a:extLst>
              <a:ext uri="{FF2B5EF4-FFF2-40B4-BE49-F238E27FC236}">
                <a16:creationId xmlns:a16="http://schemas.microsoft.com/office/drawing/2014/main" id="{0DD1B6C7-EB13-4E14-A94D-C7F8D1DF59D9}"/>
              </a:ext>
            </a:extLst>
          </p:cNvPr>
          <p:cNvGrpSpPr>
            <a:grpSpLocks/>
          </p:cNvGrpSpPr>
          <p:nvPr/>
        </p:nvGrpSpPr>
        <p:grpSpPr bwMode="auto">
          <a:xfrm>
            <a:off x="3314471" y="1444059"/>
            <a:ext cx="253521" cy="174819"/>
            <a:chOff x="8156695" y="1973018"/>
            <a:chExt cx="624053" cy="430685"/>
          </a:xfrm>
        </p:grpSpPr>
        <p:sp>
          <p:nvSpPr>
            <p:cNvPr id="5366" name="Freeform 246">
              <a:extLst>
                <a:ext uri="{FF2B5EF4-FFF2-40B4-BE49-F238E27FC236}">
                  <a16:creationId xmlns:a16="http://schemas.microsoft.com/office/drawing/2014/main" id="{F5E52853-56C2-0941-A374-688469182F6A}"/>
                </a:ext>
              </a:extLst>
            </p:cNvPr>
            <p:cNvSpPr>
              <a:spLocks noChangeArrowheads="1"/>
            </p:cNvSpPr>
            <p:nvPr/>
          </p:nvSpPr>
          <p:spPr bwMode="auto">
            <a:xfrm>
              <a:off x="8156695" y="2060426"/>
              <a:ext cx="530365" cy="343277"/>
            </a:xfrm>
            <a:custGeom>
              <a:avLst/>
              <a:gdLst>
                <a:gd name="T0" fmla="*/ 529635 w 800"/>
                <a:gd name="T1" fmla="*/ 342124 h 516"/>
                <a:gd name="T2" fmla="*/ 0 w 800"/>
                <a:gd name="T3" fmla="*/ 342124 h 516"/>
                <a:gd name="T4" fmla="*/ 0 w 800"/>
                <a:gd name="T5" fmla="*/ 0 h 516"/>
                <a:gd name="T6" fmla="*/ 529635 w 800"/>
                <a:gd name="T7" fmla="*/ 0 h 516"/>
                <a:gd name="T8" fmla="*/ 529635 w 800"/>
                <a:gd name="T9" fmla="*/ 342124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 h="516">
                  <a:moveTo>
                    <a:pt x="799" y="515"/>
                  </a:moveTo>
                  <a:lnTo>
                    <a:pt x="0" y="515"/>
                  </a:lnTo>
                  <a:lnTo>
                    <a:pt x="0" y="0"/>
                  </a:lnTo>
                  <a:lnTo>
                    <a:pt x="799" y="0"/>
                  </a:lnTo>
                  <a:lnTo>
                    <a:pt x="799" y="51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67" name="Freeform 247">
              <a:extLst>
                <a:ext uri="{FF2B5EF4-FFF2-40B4-BE49-F238E27FC236}">
                  <a16:creationId xmlns:a16="http://schemas.microsoft.com/office/drawing/2014/main" id="{E557F0EC-ADB8-8F47-9FC7-81196FBFF4DF}"/>
                </a:ext>
              </a:extLst>
            </p:cNvPr>
            <p:cNvSpPr>
              <a:spLocks noChangeArrowheads="1"/>
            </p:cNvSpPr>
            <p:nvPr/>
          </p:nvSpPr>
          <p:spPr bwMode="auto">
            <a:xfrm>
              <a:off x="8253559" y="1973018"/>
              <a:ext cx="527189" cy="336920"/>
            </a:xfrm>
            <a:custGeom>
              <a:avLst/>
              <a:gdLst>
                <a:gd name="T0" fmla="*/ 0 w 792"/>
                <a:gd name="T1" fmla="*/ 59029 h 508"/>
                <a:gd name="T2" fmla="*/ 0 w 792"/>
                <a:gd name="T3" fmla="*/ 0 h 508"/>
                <a:gd name="T4" fmla="*/ 526701 w 792"/>
                <a:gd name="T5" fmla="*/ 0 h 508"/>
                <a:gd name="T6" fmla="*/ 526701 w 792"/>
                <a:gd name="T7" fmla="*/ 336265 h 508"/>
                <a:gd name="T8" fmla="*/ 467439 w 792"/>
                <a:gd name="T9" fmla="*/ 336265 h 5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08">
                  <a:moveTo>
                    <a:pt x="0" y="89"/>
                  </a:moveTo>
                  <a:lnTo>
                    <a:pt x="0" y="0"/>
                  </a:lnTo>
                  <a:lnTo>
                    <a:pt x="791" y="0"/>
                  </a:lnTo>
                  <a:lnTo>
                    <a:pt x="791" y="507"/>
                  </a:lnTo>
                  <a:lnTo>
                    <a:pt x="702" y="50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68" name="Freeform 248">
              <a:extLst>
                <a:ext uri="{FF2B5EF4-FFF2-40B4-BE49-F238E27FC236}">
                  <a16:creationId xmlns:a16="http://schemas.microsoft.com/office/drawing/2014/main" id="{702C5761-DD01-DA4C-81AA-E55A93507E36}"/>
                </a:ext>
              </a:extLst>
            </p:cNvPr>
            <p:cNvSpPr>
              <a:spLocks noChangeArrowheads="1"/>
            </p:cNvSpPr>
            <p:nvPr/>
          </p:nvSpPr>
          <p:spPr bwMode="auto">
            <a:xfrm>
              <a:off x="8569554" y="2111282"/>
              <a:ext cx="69868" cy="77874"/>
            </a:xfrm>
            <a:custGeom>
              <a:avLst/>
              <a:gdLst>
                <a:gd name="T0" fmla="*/ 69647 w 105"/>
                <a:gd name="T1" fmla="*/ 78447 h 120"/>
                <a:gd name="T2" fmla="*/ 0 w 105"/>
                <a:gd name="T3" fmla="*/ 78447 h 120"/>
                <a:gd name="T4" fmla="*/ 0 w 105"/>
                <a:gd name="T5" fmla="*/ 0 h 120"/>
                <a:gd name="T6" fmla="*/ 69647 w 105"/>
                <a:gd name="T7" fmla="*/ 0 h 120"/>
                <a:gd name="T8" fmla="*/ 69647 w 105"/>
                <a:gd name="T9" fmla="*/ 78447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120">
                  <a:moveTo>
                    <a:pt x="104" y="119"/>
                  </a:moveTo>
                  <a:lnTo>
                    <a:pt x="0" y="119"/>
                  </a:lnTo>
                  <a:lnTo>
                    <a:pt x="0" y="0"/>
                  </a:lnTo>
                  <a:lnTo>
                    <a:pt x="104" y="0"/>
                  </a:lnTo>
                  <a:lnTo>
                    <a:pt x="104" y="1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69" name="Line 249">
              <a:extLst>
                <a:ext uri="{FF2B5EF4-FFF2-40B4-BE49-F238E27FC236}">
                  <a16:creationId xmlns:a16="http://schemas.microsoft.com/office/drawing/2014/main" id="{FEE2C28B-9763-9142-9988-3C018EAFC4F9}"/>
                </a:ext>
              </a:extLst>
            </p:cNvPr>
            <p:cNvSpPr>
              <a:spLocks noChangeShapeType="1"/>
            </p:cNvSpPr>
            <p:nvPr/>
          </p:nvSpPr>
          <p:spPr bwMode="auto">
            <a:xfrm>
              <a:off x="8479043" y="2101746"/>
              <a:ext cx="3176" cy="26381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70" name="Line 250">
              <a:extLst>
                <a:ext uri="{FF2B5EF4-FFF2-40B4-BE49-F238E27FC236}">
                  <a16:creationId xmlns:a16="http://schemas.microsoft.com/office/drawing/2014/main" id="{AEEA9CF2-4247-CE4E-9AD8-265506B6D73B}"/>
                </a:ext>
              </a:extLst>
            </p:cNvPr>
            <p:cNvSpPr>
              <a:spLocks noChangeShapeType="1"/>
            </p:cNvSpPr>
            <p:nvPr/>
          </p:nvSpPr>
          <p:spPr bwMode="auto">
            <a:xfrm>
              <a:off x="8197981" y="2131943"/>
              <a:ext cx="242952"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71" name="Line 251">
              <a:extLst>
                <a:ext uri="{FF2B5EF4-FFF2-40B4-BE49-F238E27FC236}">
                  <a16:creationId xmlns:a16="http://schemas.microsoft.com/office/drawing/2014/main" id="{4E284DEC-C418-3848-AD62-B40FB614997A}"/>
                </a:ext>
              </a:extLst>
            </p:cNvPr>
            <p:cNvSpPr>
              <a:spLocks noChangeShapeType="1"/>
            </p:cNvSpPr>
            <p:nvPr/>
          </p:nvSpPr>
          <p:spPr bwMode="auto">
            <a:xfrm>
              <a:off x="8197981" y="2181209"/>
              <a:ext cx="214370" cy="317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72" name="Line 252">
              <a:extLst>
                <a:ext uri="{FF2B5EF4-FFF2-40B4-BE49-F238E27FC236}">
                  <a16:creationId xmlns:a16="http://schemas.microsoft.com/office/drawing/2014/main" id="{4BCB3385-DCC7-8A46-9141-EC4A41750320}"/>
                </a:ext>
              </a:extLst>
            </p:cNvPr>
            <p:cNvSpPr>
              <a:spLocks noChangeShapeType="1"/>
            </p:cNvSpPr>
            <p:nvPr/>
          </p:nvSpPr>
          <p:spPr bwMode="auto">
            <a:xfrm>
              <a:off x="8197981" y="2230476"/>
              <a:ext cx="222309" cy="317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073" name="Group 13">
            <a:extLst>
              <a:ext uri="{FF2B5EF4-FFF2-40B4-BE49-F238E27FC236}">
                <a16:creationId xmlns:a16="http://schemas.microsoft.com/office/drawing/2014/main" id="{F78C7194-B2A8-4BB9-B6B5-91324C8261E6}"/>
              </a:ext>
            </a:extLst>
          </p:cNvPr>
          <p:cNvGrpSpPr>
            <a:grpSpLocks/>
          </p:cNvGrpSpPr>
          <p:nvPr/>
        </p:nvGrpSpPr>
        <p:grpSpPr bwMode="auto">
          <a:xfrm>
            <a:off x="3871830" y="1403418"/>
            <a:ext cx="179335" cy="251585"/>
            <a:chOff x="9527853" y="1873405"/>
            <a:chExt cx="442403" cy="618191"/>
          </a:xfrm>
        </p:grpSpPr>
        <p:sp>
          <p:nvSpPr>
            <p:cNvPr id="5373" name="Freeform 253">
              <a:extLst>
                <a:ext uri="{FF2B5EF4-FFF2-40B4-BE49-F238E27FC236}">
                  <a16:creationId xmlns:a16="http://schemas.microsoft.com/office/drawing/2014/main" id="{09EBC9B0-59BA-0D46-8B38-36878D154BE8}"/>
                </a:ext>
              </a:extLst>
            </p:cNvPr>
            <p:cNvSpPr>
              <a:spLocks noChangeArrowheads="1"/>
            </p:cNvSpPr>
            <p:nvPr/>
          </p:nvSpPr>
          <p:spPr bwMode="auto">
            <a:xfrm>
              <a:off x="9674260" y="1873405"/>
              <a:ext cx="140041" cy="69745"/>
            </a:xfrm>
            <a:custGeom>
              <a:avLst/>
              <a:gdLst>
                <a:gd name="T0" fmla="*/ 0 w 210"/>
                <a:gd name="T1" fmla="*/ 69654 h 106"/>
                <a:gd name="T2" fmla="*/ 0 w 210"/>
                <a:gd name="T3" fmla="*/ 0 h 106"/>
                <a:gd name="T4" fmla="*/ 139961 w 210"/>
                <a:gd name="T5" fmla="*/ 0 h 106"/>
                <a:gd name="T6" fmla="*/ 139961 w 210"/>
                <a:gd name="T7" fmla="*/ 69654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106">
                  <a:moveTo>
                    <a:pt x="0" y="105"/>
                  </a:moveTo>
                  <a:lnTo>
                    <a:pt x="0" y="0"/>
                  </a:lnTo>
                  <a:lnTo>
                    <a:pt x="209" y="0"/>
                  </a:lnTo>
                  <a:lnTo>
                    <a:pt x="209" y="1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74" name="Freeform 254">
              <a:extLst>
                <a:ext uri="{FF2B5EF4-FFF2-40B4-BE49-F238E27FC236}">
                  <a16:creationId xmlns:a16="http://schemas.microsoft.com/office/drawing/2014/main" id="{3E002D81-8BC4-2A47-8196-0F3CE3873767}"/>
                </a:ext>
              </a:extLst>
            </p:cNvPr>
            <p:cNvSpPr>
              <a:spLocks noChangeArrowheads="1"/>
            </p:cNvSpPr>
            <p:nvPr/>
          </p:nvSpPr>
          <p:spPr bwMode="auto">
            <a:xfrm>
              <a:off x="9566046" y="1960586"/>
              <a:ext cx="362834" cy="531010"/>
            </a:xfrm>
            <a:custGeom>
              <a:avLst/>
              <a:gdLst>
                <a:gd name="T0" fmla="*/ 0 w 546"/>
                <a:gd name="T1" fmla="*/ 0 h 799"/>
                <a:gd name="T2" fmla="*/ 0 w 546"/>
                <a:gd name="T3" fmla="*/ 529632 h 799"/>
                <a:gd name="T4" fmla="*/ 362632 w 546"/>
                <a:gd name="T5" fmla="*/ 529632 h 799"/>
                <a:gd name="T6" fmla="*/ 362632 w 546"/>
                <a:gd name="T7" fmla="*/ 0 h 7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6" h="799">
                  <a:moveTo>
                    <a:pt x="0" y="0"/>
                  </a:moveTo>
                  <a:lnTo>
                    <a:pt x="0" y="798"/>
                  </a:lnTo>
                  <a:lnTo>
                    <a:pt x="545" y="798"/>
                  </a:lnTo>
                  <a:lnTo>
                    <a:pt x="545"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75" name="Line 255">
              <a:extLst>
                <a:ext uri="{FF2B5EF4-FFF2-40B4-BE49-F238E27FC236}">
                  <a16:creationId xmlns:a16="http://schemas.microsoft.com/office/drawing/2014/main" id="{CA65F634-1465-4D41-A0A6-9651F2EB1030}"/>
                </a:ext>
              </a:extLst>
            </p:cNvPr>
            <p:cNvSpPr>
              <a:spLocks noChangeShapeType="1"/>
            </p:cNvSpPr>
            <p:nvPr/>
          </p:nvSpPr>
          <p:spPr bwMode="auto">
            <a:xfrm>
              <a:off x="9685400" y="2060447"/>
              <a:ext cx="3183" cy="34396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76" name="Line 256">
              <a:extLst>
                <a:ext uri="{FF2B5EF4-FFF2-40B4-BE49-F238E27FC236}">
                  <a16:creationId xmlns:a16="http://schemas.microsoft.com/office/drawing/2014/main" id="{7898BBF3-00AC-174E-9AB5-CEFFA1FA8BE6}"/>
                </a:ext>
              </a:extLst>
            </p:cNvPr>
            <p:cNvSpPr>
              <a:spLocks noChangeShapeType="1"/>
            </p:cNvSpPr>
            <p:nvPr/>
          </p:nvSpPr>
          <p:spPr bwMode="auto">
            <a:xfrm>
              <a:off x="9806345" y="2060447"/>
              <a:ext cx="3183" cy="34396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77" name="Line 257">
              <a:extLst>
                <a:ext uri="{FF2B5EF4-FFF2-40B4-BE49-F238E27FC236}">
                  <a16:creationId xmlns:a16="http://schemas.microsoft.com/office/drawing/2014/main" id="{C524442B-33E0-014A-8295-9C9367B4ABE6}"/>
                </a:ext>
              </a:extLst>
            </p:cNvPr>
            <p:cNvSpPr>
              <a:spLocks noChangeShapeType="1"/>
            </p:cNvSpPr>
            <p:nvPr/>
          </p:nvSpPr>
          <p:spPr bwMode="auto">
            <a:xfrm>
              <a:off x="9527853" y="1952660"/>
              <a:ext cx="442403" cy="317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074" name="Group 14">
            <a:extLst>
              <a:ext uri="{FF2B5EF4-FFF2-40B4-BE49-F238E27FC236}">
                <a16:creationId xmlns:a16="http://schemas.microsoft.com/office/drawing/2014/main" id="{F1B3A41A-548D-45B5-AE8E-29186D3838B7}"/>
              </a:ext>
            </a:extLst>
          </p:cNvPr>
          <p:cNvGrpSpPr>
            <a:grpSpLocks/>
          </p:cNvGrpSpPr>
          <p:nvPr/>
        </p:nvGrpSpPr>
        <p:grpSpPr bwMode="auto">
          <a:xfrm>
            <a:off x="4390482" y="1403418"/>
            <a:ext cx="177400" cy="251585"/>
            <a:chOff x="10805253" y="1873405"/>
            <a:chExt cx="436545" cy="618191"/>
          </a:xfrm>
        </p:grpSpPr>
        <p:sp>
          <p:nvSpPr>
            <p:cNvPr id="5378" name="Freeform 258">
              <a:extLst>
                <a:ext uri="{FF2B5EF4-FFF2-40B4-BE49-F238E27FC236}">
                  <a16:creationId xmlns:a16="http://schemas.microsoft.com/office/drawing/2014/main" id="{DB415487-6A0A-5E4A-B52C-DC5C1AC8ECC5}"/>
                </a:ext>
              </a:extLst>
            </p:cNvPr>
            <p:cNvSpPr>
              <a:spLocks noChangeArrowheads="1"/>
            </p:cNvSpPr>
            <p:nvPr/>
          </p:nvSpPr>
          <p:spPr bwMode="auto">
            <a:xfrm>
              <a:off x="10954472" y="1873405"/>
              <a:ext cx="141282" cy="69745"/>
            </a:xfrm>
            <a:custGeom>
              <a:avLst/>
              <a:gdLst>
                <a:gd name="T0" fmla="*/ 0 w 210"/>
                <a:gd name="T1" fmla="*/ 69654 h 106"/>
                <a:gd name="T2" fmla="*/ 0 w 210"/>
                <a:gd name="T3" fmla="*/ 0 h 106"/>
                <a:gd name="T4" fmla="*/ 139961 w 210"/>
                <a:gd name="T5" fmla="*/ 0 h 106"/>
                <a:gd name="T6" fmla="*/ 139961 w 210"/>
                <a:gd name="T7" fmla="*/ 69654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106">
                  <a:moveTo>
                    <a:pt x="0" y="105"/>
                  </a:moveTo>
                  <a:lnTo>
                    <a:pt x="0" y="0"/>
                  </a:lnTo>
                  <a:lnTo>
                    <a:pt x="209" y="0"/>
                  </a:lnTo>
                  <a:lnTo>
                    <a:pt x="209" y="1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79" name="Freeform 259">
              <a:extLst>
                <a:ext uri="{FF2B5EF4-FFF2-40B4-BE49-F238E27FC236}">
                  <a16:creationId xmlns:a16="http://schemas.microsoft.com/office/drawing/2014/main" id="{6D5DE40D-A44D-974D-A6C7-3F709184D577}"/>
                </a:ext>
              </a:extLst>
            </p:cNvPr>
            <p:cNvSpPr>
              <a:spLocks noChangeArrowheads="1"/>
            </p:cNvSpPr>
            <p:nvPr/>
          </p:nvSpPr>
          <p:spPr bwMode="auto">
            <a:xfrm>
              <a:off x="10846526" y="1960586"/>
              <a:ext cx="357173" cy="531010"/>
            </a:xfrm>
            <a:custGeom>
              <a:avLst/>
              <a:gdLst>
                <a:gd name="T0" fmla="*/ 0 w 538"/>
                <a:gd name="T1" fmla="*/ 0 h 799"/>
                <a:gd name="T2" fmla="*/ 0 w 538"/>
                <a:gd name="T3" fmla="*/ 529632 h 799"/>
                <a:gd name="T4" fmla="*/ 356773 w 538"/>
                <a:gd name="T5" fmla="*/ 529632 h 799"/>
                <a:gd name="T6" fmla="*/ 356773 w 538"/>
                <a:gd name="T7" fmla="*/ 0 h 7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799">
                  <a:moveTo>
                    <a:pt x="0" y="0"/>
                  </a:moveTo>
                  <a:lnTo>
                    <a:pt x="0" y="798"/>
                  </a:lnTo>
                  <a:lnTo>
                    <a:pt x="537" y="798"/>
                  </a:lnTo>
                  <a:lnTo>
                    <a:pt x="537"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0" name="Line 260">
              <a:extLst>
                <a:ext uri="{FF2B5EF4-FFF2-40B4-BE49-F238E27FC236}">
                  <a16:creationId xmlns:a16="http://schemas.microsoft.com/office/drawing/2014/main" id="{01F04730-CE69-4648-B894-42804F62CBA1}"/>
                </a:ext>
              </a:extLst>
            </p:cNvPr>
            <p:cNvSpPr>
              <a:spLocks noChangeShapeType="1"/>
            </p:cNvSpPr>
            <p:nvPr/>
          </p:nvSpPr>
          <p:spPr bwMode="auto">
            <a:xfrm>
              <a:off x="10805253" y="1952660"/>
              <a:ext cx="436545" cy="317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81" name="Freeform 261">
              <a:extLst>
                <a:ext uri="{FF2B5EF4-FFF2-40B4-BE49-F238E27FC236}">
                  <a16:creationId xmlns:a16="http://schemas.microsoft.com/office/drawing/2014/main" id="{10066CFC-2313-E34C-A40B-8C074850EC6A}"/>
                </a:ext>
              </a:extLst>
            </p:cNvPr>
            <p:cNvSpPr>
              <a:spLocks noChangeArrowheads="1"/>
            </p:cNvSpPr>
            <p:nvPr/>
          </p:nvSpPr>
          <p:spPr bwMode="auto">
            <a:xfrm>
              <a:off x="10933836" y="2218958"/>
              <a:ext cx="120645" cy="90351"/>
            </a:xfrm>
            <a:custGeom>
              <a:avLst/>
              <a:gdLst>
                <a:gd name="T0" fmla="*/ 0 w 181"/>
                <a:gd name="T1" fmla="*/ 0 h 135"/>
                <a:gd name="T2" fmla="*/ 0 w 181"/>
                <a:gd name="T3" fmla="*/ 0 h 135"/>
                <a:gd name="T4" fmla="*/ 79640 w 181"/>
                <a:gd name="T5" fmla="*/ 90151 h 135"/>
                <a:gd name="T6" fmla="*/ 119460 w 181"/>
                <a:gd name="T7" fmla="*/ 90151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35">
                  <a:moveTo>
                    <a:pt x="0" y="0"/>
                  </a:moveTo>
                  <a:lnTo>
                    <a:pt x="0" y="0"/>
                  </a:lnTo>
                  <a:cubicBezTo>
                    <a:pt x="0" y="67"/>
                    <a:pt x="53" y="134"/>
                    <a:pt x="120" y="134"/>
                  </a:cubicBezTo>
                  <a:cubicBezTo>
                    <a:pt x="180" y="134"/>
                    <a:pt x="180" y="134"/>
                    <a:pt x="180"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2" name="Freeform 262">
              <a:extLst>
                <a:ext uri="{FF2B5EF4-FFF2-40B4-BE49-F238E27FC236}">
                  <a16:creationId xmlns:a16="http://schemas.microsoft.com/office/drawing/2014/main" id="{D80B2B4E-5758-8141-8C10-AC9AEE74E527}"/>
                </a:ext>
              </a:extLst>
            </p:cNvPr>
            <p:cNvSpPr>
              <a:spLocks noChangeArrowheads="1"/>
            </p:cNvSpPr>
            <p:nvPr/>
          </p:nvSpPr>
          <p:spPr bwMode="auto">
            <a:xfrm>
              <a:off x="11024319" y="2269681"/>
              <a:ext cx="30162" cy="84011"/>
            </a:xfrm>
            <a:custGeom>
              <a:avLst/>
              <a:gdLst>
                <a:gd name="T0" fmla="*/ 0 w 46"/>
                <a:gd name="T1" fmla="*/ 84297 h 127"/>
                <a:gd name="T2" fmla="*/ 28661 w 46"/>
                <a:gd name="T3" fmla="*/ 39472 h 127"/>
                <a:gd name="T4" fmla="*/ 0 w 46"/>
                <a:gd name="T5" fmla="*/ 0 h 127"/>
                <a:gd name="T6" fmla="*/ 0 60000 65536"/>
                <a:gd name="T7" fmla="*/ 0 60000 65536"/>
                <a:gd name="T8" fmla="*/ 0 60000 65536"/>
              </a:gdLst>
              <a:ahLst/>
              <a:cxnLst>
                <a:cxn ang="T6">
                  <a:pos x="T0" y="T1"/>
                </a:cxn>
                <a:cxn ang="T7">
                  <a:pos x="T2" y="T3"/>
                </a:cxn>
                <a:cxn ang="T8">
                  <a:pos x="T4" y="T5"/>
                </a:cxn>
              </a:cxnLst>
              <a:rect l="0" t="0" r="r" b="b"/>
              <a:pathLst>
                <a:path w="46" h="127">
                  <a:moveTo>
                    <a:pt x="0" y="126"/>
                  </a:moveTo>
                  <a:lnTo>
                    <a:pt x="45" y="59"/>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3" name="Freeform 263">
              <a:extLst>
                <a:ext uri="{FF2B5EF4-FFF2-40B4-BE49-F238E27FC236}">
                  <a16:creationId xmlns:a16="http://schemas.microsoft.com/office/drawing/2014/main" id="{1D31E473-DF2D-0541-B802-E3B9F57DE30F}"/>
                </a:ext>
              </a:extLst>
            </p:cNvPr>
            <p:cNvSpPr>
              <a:spLocks noChangeArrowheads="1"/>
            </p:cNvSpPr>
            <p:nvPr/>
          </p:nvSpPr>
          <p:spPr bwMode="auto">
            <a:xfrm>
              <a:off x="10995745" y="2131778"/>
              <a:ext cx="120645" cy="90350"/>
            </a:xfrm>
            <a:custGeom>
              <a:avLst/>
              <a:gdLst>
                <a:gd name="T0" fmla="*/ 119455 w 180"/>
                <a:gd name="T1" fmla="*/ 90151 h 135"/>
                <a:gd name="T2" fmla="*/ 119455 w 180"/>
                <a:gd name="T3" fmla="*/ 90151 h 135"/>
                <a:gd name="T4" fmla="*/ 40041 w 180"/>
                <a:gd name="T5" fmla="*/ 0 h 135"/>
                <a:gd name="T6" fmla="*/ 0 w 180"/>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 h="135">
                  <a:moveTo>
                    <a:pt x="179" y="134"/>
                  </a:moveTo>
                  <a:lnTo>
                    <a:pt x="179" y="134"/>
                  </a:lnTo>
                  <a:cubicBezTo>
                    <a:pt x="179" y="67"/>
                    <a:pt x="127" y="0"/>
                    <a:pt x="60" y="0"/>
                  </a:cubicBezTo>
                  <a:cubicBezTo>
                    <a:pt x="0" y="0"/>
                    <a:pt x="0"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4" name="Freeform 264">
              <a:extLst>
                <a:ext uri="{FF2B5EF4-FFF2-40B4-BE49-F238E27FC236}">
                  <a16:creationId xmlns:a16="http://schemas.microsoft.com/office/drawing/2014/main" id="{245C305F-7F04-674B-997C-3028E6DDE794}"/>
                </a:ext>
              </a:extLst>
            </p:cNvPr>
            <p:cNvSpPr>
              <a:spLocks noChangeArrowheads="1"/>
            </p:cNvSpPr>
            <p:nvPr/>
          </p:nvSpPr>
          <p:spPr bwMode="auto">
            <a:xfrm>
              <a:off x="10995745" y="2090565"/>
              <a:ext cx="28574" cy="79255"/>
            </a:xfrm>
            <a:custGeom>
              <a:avLst/>
              <a:gdLst>
                <a:gd name="T0" fmla="*/ 28661 w 46"/>
                <a:gd name="T1" fmla="*/ 0 h 120"/>
                <a:gd name="T2" fmla="*/ 0 w 46"/>
                <a:gd name="T3" fmla="*/ 39552 h 120"/>
                <a:gd name="T4" fmla="*/ 28661 w 46"/>
                <a:gd name="T5" fmla="*/ 78445 h 120"/>
                <a:gd name="T6" fmla="*/ 0 60000 65536"/>
                <a:gd name="T7" fmla="*/ 0 60000 65536"/>
                <a:gd name="T8" fmla="*/ 0 60000 65536"/>
              </a:gdLst>
              <a:ahLst/>
              <a:cxnLst>
                <a:cxn ang="T6">
                  <a:pos x="T0" y="T1"/>
                </a:cxn>
                <a:cxn ang="T7">
                  <a:pos x="T2" y="T3"/>
                </a:cxn>
                <a:cxn ang="T8">
                  <a:pos x="T4" y="T5"/>
                </a:cxn>
              </a:cxnLst>
              <a:rect l="0" t="0" r="r" b="b"/>
              <a:pathLst>
                <a:path w="46" h="120">
                  <a:moveTo>
                    <a:pt x="45" y="0"/>
                  </a:moveTo>
                  <a:lnTo>
                    <a:pt x="0" y="60"/>
                  </a:lnTo>
                  <a:lnTo>
                    <a:pt x="45" y="11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75" name="Group 15">
            <a:extLst>
              <a:ext uri="{FF2B5EF4-FFF2-40B4-BE49-F238E27FC236}">
                <a16:creationId xmlns:a16="http://schemas.microsoft.com/office/drawing/2014/main" id="{D033D0C3-B1BC-4330-A96A-20563587163E}"/>
              </a:ext>
            </a:extLst>
          </p:cNvPr>
          <p:cNvGrpSpPr>
            <a:grpSpLocks/>
          </p:cNvGrpSpPr>
          <p:nvPr/>
        </p:nvGrpSpPr>
        <p:grpSpPr bwMode="auto">
          <a:xfrm>
            <a:off x="4909779" y="1403418"/>
            <a:ext cx="179980" cy="251585"/>
            <a:chOff x="12082655" y="1873405"/>
            <a:chExt cx="442403" cy="618191"/>
          </a:xfrm>
        </p:grpSpPr>
        <p:sp>
          <p:nvSpPr>
            <p:cNvPr id="5385" name="Freeform 265">
              <a:extLst>
                <a:ext uri="{FF2B5EF4-FFF2-40B4-BE49-F238E27FC236}">
                  <a16:creationId xmlns:a16="http://schemas.microsoft.com/office/drawing/2014/main" id="{3557ED42-B550-F84B-B2D5-FE190C31E90F}"/>
                </a:ext>
              </a:extLst>
            </p:cNvPr>
            <p:cNvSpPr>
              <a:spLocks noChangeArrowheads="1"/>
            </p:cNvSpPr>
            <p:nvPr/>
          </p:nvSpPr>
          <p:spPr bwMode="auto">
            <a:xfrm>
              <a:off x="12228537" y="1873405"/>
              <a:ext cx="141125" cy="69745"/>
            </a:xfrm>
            <a:custGeom>
              <a:avLst/>
              <a:gdLst>
                <a:gd name="T0" fmla="*/ 0 w 210"/>
                <a:gd name="T1" fmla="*/ 69654 h 106"/>
                <a:gd name="T2" fmla="*/ 0 w 210"/>
                <a:gd name="T3" fmla="*/ 0 h 106"/>
                <a:gd name="T4" fmla="*/ 139961 w 210"/>
                <a:gd name="T5" fmla="*/ 0 h 106"/>
                <a:gd name="T6" fmla="*/ 139961 w 210"/>
                <a:gd name="T7" fmla="*/ 69654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106">
                  <a:moveTo>
                    <a:pt x="0" y="105"/>
                  </a:moveTo>
                  <a:lnTo>
                    <a:pt x="0" y="0"/>
                  </a:lnTo>
                  <a:lnTo>
                    <a:pt x="209" y="0"/>
                  </a:lnTo>
                  <a:lnTo>
                    <a:pt x="209" y="1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6" name="Freeform 266">
              <a:extLst>
                <a:ext uri="{FF2B5EF4-FFF2-40B4-BE49-F238E27FC236}">
                  <a16:creationId xmlns:a16="http://schemas.microsoft.com/office/drawing/2014/main" id="{0AB9E024-765A-5645-BA2F-55E8A2A36C02}"/>
                </a:ext>
              </a:extLst>
            </p:cNvPr>
            <p:cNvSpPr>
              <a:spLocks noChangeArrowheads="1"/>
            </p:cNvSpPr>
            <p:nvPr/>
          </p:nvSpPr>
          <p:spPr bwMode="auto">
            <a:xfrm>
              <a:off x="12120711" y="1960586"/>
              <a:ext cx="363119" cy="531010"/>
            </a:xfrm>
            <a:custGeom>
              <a:avLst/>
              <a:gdLst>
                <a:gd name="T0" fmla="*/ 0 w 546"/>
                <a:gd name="T1" fmla="*/ 0 h 799"/>
                <a:gd name="T2" fmla="*/ 0 w 546"/>
                <a:gd name="T3" fmla="*/ 529632 h 799"/>
                <a:gd name="T4" fmla="*/ 362632 w 546"/>
                <a:gd name="T5" fmla="*/ 529632 h 799"/>
                <a:gd name="T6" fmla="*/ 362632 w 546"/>
                <a:gd name="T7" fmla="*/ 0 h 7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6" h="799">
                  <a:moveTo>
                    <a:pt x="0" y="0"/>
                  </a:moveTo>
                  <a:lnTo>
                    <a:pt x="0" y="798"/>
                  </a:lnTo>
                  <a:lnTo>
                    <a:pt x="545" y="798"/>
                  </a:lnTo>
                  <a:lnTo>
                    <a:pt x="545"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7" name="Line 267">
              <a:extLst>
                <a:ext uri="{FF2B5EF4-FFF2-40B4-BE49-F238E27FC236}">
                  <a16:creationId xmlns:a16="http://schemas.microsoft.com/office/drawing/2014/main" id="{B7CF020B-6A15-8B4B-84F4-604094CE7482}"/>
                </a:ext>
              </a:extLst>
            </p:cNvPr>
            <p:cNvSpPr>
              <a:spLocks noChangeShapeType="1"/>
            </p:cNvSpPr>
            <p:nvPr/>
          </p:nvSpPr>
          <p:spPr bwMode="auto">
            <a:xfrm>
              <a:off x="12082655" y="1952660"/>
              <a:ext cx="442403" cy="317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88" name="Line 268">
              <a:extLst>
                <a:ext uri="{FF2B5EF4-FFF2-40B4-BE49-F238E27FC236}">
                  <a16:creationId xmlns:a16="http://schemas.microsoft.com/office/drawing/2014/main" id="{CAAA79F8-87C8-B34D-AE22-FA539C88B6E4}"/>
                </a:ext>
              </a:extLst>
            </p:cNvPr>
            <p:cNvSpPr>
              <a:spLocks noChangeShapeType="1"/>
            </p:cNvSpPr>
            <p:nvPr/>
          </p:nvSpPr>
          <p:spPr bwMode="auto">
            <a:xfrm flipH="1" flipV="1">
              <a:off x="12228537" y="2149213"/>
              <a:ext cx="144296" cy="14265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89" name="Line 269">
              <a:extLst>
                <a:ext uri="{FF2B5EF4-FFF2-40B4-BE49-F238E27FC236}">
                  <a16:creationId xmlns:a16="http://schemas.microsoft.com/office/drawing/2014/main" id="{0141C274-8E60-DB4B-8EDC-CAB5538A2A22}"/>
                </a:ext>
              </a:extLst>
            </p:cNvPr>
            <p:cNvSpPr>
              <a:spLocks noChangeShapeType="1"/>
            </p:cNvSpPr>
            <p:nvPr/>
          </p:nvSpPr>
          <p:spPr bwMode="auto">
            <a:xfrm flipV="1">
              <a:off x="12228537" y="2149213"/>
              <a:ext cx="137953" cy="14265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076" name="Group 16">
            <a:extLst>
              <a:ext uri="{FF2B5EF4-FFF2-40B4-BE49-F238E27FC236}">
                <a16:creationId xmlns:a16="http://schemas.microsoft.com/office/drawing/2014/main" id="{67FBC3C9-7DDE-4901-B074-56F23F3B32DD}"/>
              </a:ext>
            </a:extLst>
          </p:cNvPr>
          <p:cNvGrpSpPr>
            <a:grpSpLocks/>
          </p:cNvGrpSpPr>
          <p:nvPr/>
        </p:nvGrpSpPr>
        <p:grpSpPr bwMode="auto">
          <a:xfrm>
            <a:off x="5429077" y="1403418"/>
            <a:ext cx="209654" cy="251585"/>
            <a:chOff x="13360057" y="1873405"/>
            <a:chExt cx="515649" cy="618191"/>
          </a:xfrm>
        </p:grpSpPr>
        <p:sp>
          <p:nvSpPr>
            <p:cNvPr id="5390" name="Freeform 270">
              <a:extLst>
                <a:ext uri="{FF2B5EF4-FFF2-40B4-BE49-F238E27FC236}">
                  <a16:creationId xmlns:a16="http://schemas.microsoft.com/office/drawing/2014/main" id="{90DC917D-EC27-2845-8B6B-526BBA7650F4}"/>
                </a:ext>
              </a:extLst>
            </p:cNvPr>
            <p:cNvSpPr>
              <a:spLocks noChangeArrowheads="1"/>
            </p:cNvSpPr>
            <p:nvPr/>
          </p:nvSpPr>
          <p:spPr bwMode="auto">
            <a:xfrm>
              <a:off x="13775749" y="2198352"/>
              <a:ext cx="99957" cy="164851"/>
            </a:xfrm>
            <a:custGeom>
              <a:avLst/>
              <a:gdLst>
                <a:gd name="T0" fmla="*/ 0 w 150"/>
                <a:gd name="T1" fmla="*/ 19928 h 247"/>
                <a:gd name="T2" fmla="*/ 59104 w 150"/>
                <a:gd name="T3" fmla="*/ 0 h 247"/>
                <a:gd name="T4" fmla="*/ 98949 w 150"/>
                <a:gd name="T5" fmla="*/ 138828 h 247"/>
                <a:gd name="T6" fmla="*/ 39181 w 150"/>
                <a:gd name="T7" fmla="*/ 163406 h 2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247">
                  <a:moveTo>
                    <a:pt x="0" y="30"/>
                  </a:moveTo>
                  <a:lnTo>
                    <a:pt x="89" y="0"/>
                  </a:lnTo>
                  <a:lnTo>
                    <a:pt x="149" y="209"/>
                  </a:lnTo>
                  <a:lnTo>
                    <a:pt x="59" y="246"/>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91" name="Freeform 271">
              <a:extLst>
                <a:ext uri="{FF2B5EF4-FFF2-40B4-BE49-F238E27FC236}">
                  <a16:creationId xmlns:a16="http://schemas.microsoft.com/office/drawing/2014/main" id="{47173C8A-12A2-1440-A38E-45FF97E39008}"/>
                </a:ext>
              </a:extLst>
            </p:cNvPr>
            <p:cNvSpPr>
              <a:spLocks noChangeArrowheads="1"/>
            </p:cNvSpPr>
            <p:nvPr/>
          </p:nvSpPr>
          <p:spPr bwMode="auto">
            <a:xfrm>
              <a:off x="13360057" y="1990703"/>
              <a:ext cx="356988" cy="500893"/>
            </a:xfrm>
            <a:custGeom>
              <a:avLst/>
              <a:gdLst>
                <a:gd name="T0" fmla="*/ 356773 w 538"/>
                <a:gd name="T1" fmla="*/ 0 h 754"/>
                <a:gd name="T2" fmla="*/ 356773 w 538"/>
                <a:gd name="T3" fmla="*/ 500334 h 754"/>
                <a:gd name="T4" fmla="*/ 0 w 538"/>
                <a:gd name="T5" fmla="*/ 500334 h 754"/>
                <a:gd name="T6" fmla="*/ 0 w 538"/>
                <a:gd name="T7" fmla="*/ 0 h 754"/>
                <a:gd name="T8" fmla="*/ 356773 w 538"/>
                <a:gd name="T9" fmla="*/ 0 h 7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8" h="754">
                  <a:moveTo>
                    <a:pt x="537" y="0"/>
                  </a:moveTo>
                  <a:lnTo>
                    <a:pt x="537" y="753"/>
                  </a:lnTo>
                  <a:lnTo>
                    <a:pt x="0" y="753"/>
                  </a:lnTo>
                  <a:lnTo>
                    <a:pt x="0" y="0"/>
                  </a:lnTo>
                  <a:lnTo>
                    <a:pt x="537"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92" name="Line 272">
              <a:extLst>
                <a:ext uri="{FF2B5EF4-FFF2-40B4-BE49-F238E27FC236}">
                  <a16:creationId xmlns:a16="http://schemas.microsoft.com/office/drawing/2014/main" id="{05F3B90E-D9B6-5A4D-80BB-D5149FEBFC2D}"/>
                </a:ext>
              </a:extLst>
            </p:cNvPr>
            <p:cNvSpPr>
              <a:spLocks noChangeShapeType="1"/>
            </p:cNvSpPr>
            <p:nvPr/>
          </p:nvSpPr>
          <p:spPr bwMode="auto">
            <a:xfrm>
              <a:off x="13480639" y="2081054"/>
              <a:ext cx="3173" cy="34238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93" name="Line 273">
              <a:extLst>
                <a:ext uri="{FF2B5EF4-FFF2-40B4-BE49-F238E27FC236}">
                  <a16:creationId xmlns:a16="http://schemas.microsoft.com/office/drawing/2014/main" id="{0FD44B8D-0B80-8042-B3AE-C4B4B2E7DBC8}"/>
                </a:ext>
              </a:extLst>
            </p:cNvPr>
            <p:cNvSpPr>
              <a:spLocks noChangeShapeType="1"/>
            </p:cNvSpPr>
            <p:nvPr/>
          </p:nvSpPr>
          <p:spPr bwMode="auto">
            <a:xfrm>
              <a:off x="13598049" y="2081054"/>
              <a:ext cx="1587" cy="34238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94" name="Line 274">
              <a:extLst>
                <a:ext uri="{FF2B5EF4-FFF2-40B4-BE49-F238E27FC236}">
                  <a16:creationId xmlns:a16="http://schemas.microsoft.com/office/drawing/2014/main" id="{E42258D6-6FBD-5D4B-8B86-8C65847E3C12}"/>
                </a:ext>
              </a:extLst>
            </p:cNvPr>
            <p:cNvSpPr>
              <a:spLocks noChangeShapeType="1"/>
            </p:cNvSpPr>
            <p:nvPr/>
          </p:nvSpPr>
          <p:spPr bwMode="auto">
            <a:xfrm>
              <a:off x="13737670" y="2081054"/>
              <a:ext cx="120582" cy="41054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95" name="Freeform 275">
              <a:extLst>
                <a:ext uri="{FF2B5EF4-FFF2-40B4-BE49-F238E27FC236}">
                  <a16:creationId xmlns:a16="http://schemas.microsoft.com/office/drawing/2014/main" id="{6930A028-B163-284F-BB5B-608C46418934}"/>
                </a:ext>
              </a:extLst>
            </p:cNvPr>
            <p:cNvSpPr>
              <a:spLocks noChangeArrowheads="1"/>
            </p:cNvSpPr>
            <p:nvPr/>
          </p:nvSpPr>
          <p:spPr bwMode="auto">
            <a:xfrm>
              <a:off x="13380683" y="1922544"/>
              <a:ext cx="128515" cy="71329"/>
            </a:xfrm>
            <a:custGeom>
              <a:avLst/>
              <a:gdLst>
                <a:gd name="T0" fmla="*/ 0 w 195"/>
                <a:gd name="T1" fmla="*/ 69654 h 106"/>
                <a:gd name="T2" fmla="*/ 19832 w 195"/>
                <a:gd name="T3" fmla="*/ 0 h 106"/>
                <a:gd name="T4" fmla="*/ 103790 w 195"/>
                <a:gd name="T5" fmla="*/ 0 h 106"/>
                <a:gd name="T6" fmla="*/ 128250 w 195"/>
                <a:gd name="T7" fmla="*/ 69654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5" h="106">
                  <a:moveTo>
                    <a:pt x="0" y="105"/>
                  </a:moveTo>
                  <a:lnTo>
                    <a:pt x="30" y="0"/>
                  </a:lnTo>
                  <a:lnTo>
                    <a:pt x="157" y="0"/>
                  </a:lnTo>
                  <a:lnTo>
                    <a:pt x="194" y="1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96" name="Freeform 276">
              <a:extLst>
                <a:ext uri="{FF2B5EF4-FFF2-40B4-BE49-F238E27FC236}">
                  <a16:creationId xmlns:a16="http://schemas.microsoft.com/office/drawing/2014/main" id="{BAEE34AC-CDE8-FB4E-AA91-4FDF5D7A524A}"/>
                </a:ext>
              </a:extLst>
            </p:cNvPr>
            <p:cNvSpPr>
              <a:spLocks noChangeArrowheads="1"/>
            </p:cNvSpPr>
            <p:nvPr/>
          </p:nvSpPr>
          <p:spPr bwMode="auto">
            <a:xfrm>
              <a:off x="13483813" y="1873405"/>
              <a:ext cx="212606" cy="120468"/>
            </a:xfrm>
            <a:custGeom>
              <a:avLst/>
              <a:gdLst>
                <a:gd name="T0" fmla="*/ 0 w 322"/>
                <a:gd name="T1" fmla="*/ 49774 h 181"/>
                <a:gd name="T2" fmla="*/ 44502 w 322"/>
                <a:gd name="T3" fmla="*/ 0 h 181"/>
                <a:gd name="T4" fmla="*/ 163397 w 322"/>
                <a:gd name="T5" fmla="*/ 0 h 181"/>
                <a:gd name="T6" fmla="*/ 213213 w 322"/>
                <a:gd name="T7" fmla="*/ 119458 h 1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2" h="181">
                  <a:moveTo>
                    <a:pt x="0" y="75"/>
                  </a:moveTo>
                  <a:lnTo>
                    <a:pt x="67" y="0"/>
                  </a:lnTo>
                  <a:lnTo>
                    <a:pt x="246" y="0"/>
                  </a:lnTo>
                  <a:lnTo>
                    <a:pt x="321" y="18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397" name="Freeform 277">
            <a:extLst>
              <a:ext uri="{FF2B5EF4-FFF2-40B4-BE49-F238E27FC236}">
                <a16:creationId xmlns:a16="http://schemas.microsoft.com/office/drawing/2014/main" id="{DBBC1E46-D344-444B-A4BC-79AA30DDFE8F}"/>
              </a:ext>
            </a:extLst>
          </p:cNvPr>
          <p:cNvSpPr>
            <a:spLocks noChangeArrowheads="1"/>
          </p:cNvSpPr>
          <p:nvPr/>
        </p:nvSpPr>
        <p:spPr bwMode="auto">
          <a:xfrm>
            <a:off x="761851" y="1921425"/>
            <a:ext cx="169014" cy="252230"/>
          </a:xfrm>
          <a:custGeom>
            <a:avLst/>
            <a:gdLst>
              <a:gd name="T0" fmla="*/ 415372 w 628"/>
              <a:gd name="T1" fmla="*/ 620457 h 934"/>
              <a:gd name="T2" fmla="*/ 0 w 628"/>
              <a:gd name="T3" fmla="*/ 620457 h 934"/>
              <a:gd name="T4" fmla="*/ 0 w 628"/>
              <a:gd name="T5" fmla="*/ 0 h 934"/>
              <a:gd name="T6" fmla="*/ 415372 w 628"/>
              <a:gd name="T7" fmla="*/ 0 h 934"/>
              <a:gd name="T8" fmla="*/ 415372 w 628"/>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8" h="934">
                <a:moveTo>
                  <a:pt x="627" y="933"/>
                </a:moveTo>
                <a:lnTo>
                  <a:pt x="0" y="933"/>
                </a:lnTo>
                <a:lnTo>
                  <a:pt x="0" y="0"/>
                </a:lnTo>
                <a:lnTo>
                  <a:pt x="627" y="0"/>
                </a:lnTo>
                <a:lnTo>
                  <a:pt x="627"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98" name="Line 278">
            <a:extLst>
              <a:ext uri="{FF2B5EF4-FFF2-40B4-BE49-F238E27FC236}">
                <a16:creationId xmlns:a16="http://schemas.microsoft.com/office/drawing/2014/main" id="{12C103D1-769F-8646-98FF-37AF40F915C5}"/>
              </a:ext>
            </a:extLst>
          </p:cNvPr>
          <p:cNvSpPr>
            <a:spLocks noChangeShapeType="1"/>
          </p:cNvSpPr>
          <p:nvPr/>
        </p:nvSpPr>
        <p:spPr bwMode="auto">
          <a:xfrm>
            <a:off x="883129" y="1921425"/>
            <a:ext cx="1290" cy="24771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99" name="Line 279">
            <a:extLst>
              <a:ext uri="{FF2B5EF4-FFF2-40B4-BE49-F238E27FC236}">
                <a16:creationId xmlns:a16="http://schemas.microsoft.com/office/drawing/2014/main" id="{AD475090-B7AD-E546-B787-A98C354C6900}"/>
              </a:ext>
            </a:extLst>
          </p:cNvPr>
          <p:cNvSpPr>
            <a:spLocks noChangeShapeType="1"/>
          </p:cNvSpPr>
          <p:nvPr/>
        </p:nvSpPr>
        <p:spPr bwMode="auto">
          <a:xfrm flipH="1">
            <a:off x="744434" y="1983354"/>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00" name="Line 280">
            <a:extLst>
              <a:ext uri="{FF2B5EF4-FFF2-40B4-BE49-F238E27FC236}">
                <a16:creationId xmlns:a16="http://schemas.microsoft.com/office/drawing/2014/main" id="{1C9CD848-EB70-0543-9F05-A0F8BBC6D0F3}"/>
              </a:ext>
            </a:extLst>
          </p:cNvPr>
          <p:cNvSpPr>
            <a:spLocks noChangeShapeType="1"/>
          </p:cNvSpPr>
          <p:nvPr/>
        </p:nvSpPr>
        <p:spPr bwMode="auto">
          <a:xfrm flipH="1">
            <a:off x="744434" y="1951100"/>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01" name="Line 281">
            <a:extLst>
              <a:ext uri="{FF2B5EF4-FFF2-40B4-BE49-F238E27FC236}">
                <a16:creationId xmlns:a16="http://schemas.microsoft.com/office/drawing/2014/main" id="{5099A37C-7CDD-574D-8D96-78FDB895216C}"/>
              </a:ext>
            </a:extLst>
          </p:cNvPr>
          <p:cNvSpPr>
            <a:spLocks noChangeShapeType="1"/>
          </p:cNvSpPr>
          <p:nvPr/>
        </p:nvSpPr>
        <p:spPr bwMode="auto">
          <a:xfrm flipH="1">
            <a:off x="744434" y="2015609"/>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02" name="Line 282">
            <a:extLst>
              <a:ext uri="{FF2B5EF4-FFF2-40B4-BE49-F238E27FC236}">
                <a16:creationId xmlns:a16="http://schemas.microsoft.com/office/drawing/2014/main" id="{67149865-AE46-9E4D-BC3E-72E67ABA9A78}"/>
              </a:ext>
            </a:extLst>
          </p:cNvPr>
          <p:cNvSpPr>
            <a:spLocks noChangeShapeType="1"/>
          </p:cNvSpPr>
          <p:nvPr/>
        </p:nvSpPr>
        <p:spPr bwMode="auto">
          <a:xfrm flipH="1">
            <a:off x="744434" y="2047863"/>
            <a:ext cx="34190"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03" name="Line 283">
            <a:extLst>
              <a:ext uri="{FF2B5EF4-FFF2-40B4-BE49-F238E27FC236}">
                <a16:creationId xmlns:a16="http://schemas.microsoft.com/office/drawing/2014/main" id="{C9F0E74D-0AB5-AB41-BA04-798896996320}"/>
              </a:ext>
            </a:extLst>
          </p:cNvPr>
          <p:cNvSpPr>
            <a:spLocks noChangeShapeType="1"/>
          </p:cNvSpPr>
          <p:nvPr/>
        </p:nvSpPr>
        <p:spPr bwMode="auto">
          <a:xfrm flipH="1">
            <a:off x="744434" y="2080762"/>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04" name="Line 284">
            <a:extLst>
              <a:ext uri="{FF2B5EF4-FFF2-40B4-BE49-F238E27FC236}">
                <a16:creationId xmlns:a16="http://schemas.microsoft.com/office/drawing/2014/main" id="{31E92AEF-B67A-1242-BF5A-80BE5C096EE9}"/>
              </a:ext>
            </a:extLst>
          </p:cNvPr>
          <p:cNvSpPr>
            <a:spLocks noChangeShapeType="1"/>
          </p:cNvSpPr>
          <p:nvPr/>
        </p:nvSpPr>
        <p:spPr bwMode="auto">
          <a:xfrm flipH="1">
            <a:off x="744434" y="2113017"/>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05" name="Line 285">
            <a:extLst>
              <a:ext uri="{FF2B5EF4-FFF2-40B4-BE49-F238E27FC236}">
                <a16:creationId xmlns:a16="http://schemas.microsoft.com/office/drawing/2014/main" id="{598E880E-6FE6-314B-A5A1-14F6DAD7624E}"/>
              </a:ext>
            </a:extLst>
          </p:cNvPr>
          <p:cNvSpPr>
            <a:spLocks noChangeShapeType="1"/>
          </p:cNvSpPr>
          <p:nvPr/>
        </p:nvSpPr>
        <p:spPr bwMode="auto">
          <a:xfrm flipH="1">
            <a:off x="744434" y="2145271"/>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06" name="Freeform 286">
            <a:extLst>
              <a:ext uri="{FF2B5EF4-FFF2-40B4-BE49-F238E27FC236}">
                <a16:creationId xmlns:a16="http://schemas.microsoft.com/office/drawing/2014/main" id="{D32F9742-E88F-8747-9985-E2C79602ACF0}"/>
              </a:ext>
            </a:extLst>
          </p:cNvPr>
          <p:cNvSpPr>
            <a:spLocks noChangeArrowheads="1"/>
          </p:cNvSpPr>
          <p:nvPr/>
        </p:nvSpPr>
        <p:spPr bwMode="auto">
          <a:xfrm>
            <a:off x="1251474" y="1929811"/>
            <a:ext cx="163208" cy="235458"/>
          </a:xfrm>
          <a:custGeom>
            <a:avLst/>
            <a:gdLst>
              <a:gd name="T0" fmla="*/ 400722 w 605"/>
              <a:gd name="T1" fmla="*/ 579441 h 874"/>
              <a:gd name="T2" fmla="*/ 0 w 605"/>
              <a:gd name="T3" fmla="*/ 579441 h 874"/>
              <a:gd name="T4" fmla="*/ 0 w 605"/>
              <a:gd name="T5" fmla="*/ 0 h 874"/>
              <a:gd name="T6" fmla="*/ 400722 w 605"/>
              <a:gd name="T7" fmla="*/ 0 h 874"/>
              <a:gd name="T8" fmla="*/ 400722 w 605"/>
              <a:gd name="T9" fmla="*/ 579441 h 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874">
                <a:moveTo>
                  <a:pt x="604" y="873"/>
                </a:moveTo>
                <a:lnTo>
                  <a:pt x="0" y="873"/>
                </a:lnTo>
                <a:lnTo>
                  <a:pt x="0" y="0"/>
                </a:lnTo>
                <a:lnTo>
                  <a:pt x="604" y="0"/>
                </a:lnTo>
                <a:lnTo>
                  <a:pt x="604" y="87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07" name="Line 287">
            <a:extLst>
              <a:ext uri="{FF2B5EF4-FFF2-40B4-BE49-F238E27FC236}">
                <a16:creationId xmlns:a16="http://schemas.microsoft.com/office/drawing/2014/main" id="{1CB92AD0-2FD5-E44B-BC3A-11B162A2C0CB}"/>
              </a:ext>
            </a:extLst>
          </p:cNvPr>
          <p:cNvSpPr>
            <a:spLocks noChangeShapeType="1"/>
          </p:cNvSpPr>
          <p:nvPr/>
        </p:nvSpPr>
        <p:spPr bwMode="auto">
          <a:xfrm>
            <a:off x="1375332" y="1929811"/>
            <a:ext cx="1290" cy="23223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08" name="Line 288">
            <a:extLst>
              <a:ext uri="{FF2B5EF4-FFF2-40B4-BE49-F238E27FC236}">
                <a16:creationId xmlns:a16="http://schemas.microsoft.com/office/drawing/2014/main" id="{C8D3F7B4-87B5-AD42-9FAE-2490FEAF44A7}"/>
              </a:ext>
            </a:extLst>
          </p:cNvPr>
          <p:cNvSpPr>
            <a:spLocks noChangeShapeType="1"/>
          </p:cNvSpPr>
          <p:nvPr/>
        </p:nvSpPr>
        <p:spPr bwMode="auto">
          <a:xfrm flipH="1">
            <a:off x="1234702" y="1983354"/>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09" name="Line 289">
            <a:extLst>
              <a:ext uri="{FF2B5EF4-FFF2-40B4-BE49-F238E27FC236}">
                <a16:creationId xmlns:a16="http://schemas.microsoft.com/office/drawing/2014/main" id="{B308E7BA-C790-5B47-BCAD-2C81BAE54AFD}"/>
              </a:ext>
            </a:extLst>
          </p:cNvPr>
          <p:cNvSpPr>
            <a:spLocks noChangeShapeType="1"/>
          </p:cNvSpPr>
          <p:nvPr/>
        </p:nvSpPr>
        <p:spPr bwMode="auto">
          <a:xfrm flipH="1">
            <a:off x="1234702" y="1951100"/>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10" name="Line 290">
            <a:extLst>
              <a:ext uri="{FF2B5EF4-FFF2-40B4-BE49-F238E27FC236}">
                <a16:creationId xmlns:a16="http://schemas.microsoft.com/office/drawing/2014/main" id="{E468C264-99DB-F946-A0A4-288418883968}"/>
              </a:ext>
            </a:extLst>
          </p:cNvPr>
          <p:cNvSpPr>
            <a:spLocks noChangeShapeType="1"/>
          </p:cNvSpPr>
          <p:nvPr/>
        </p:nvSpPr>
        <p:spPr bwMode="auto">
          <a:xfrm flipH="1">
            <a:off x="1234702" y="2015609"/>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11" name="Line 291">
            <a:extLst>
              <a:ext uri="{FF2B5EF4-FFF2-40B4-BE49-F238E27FC236}">
                <a16:creationId xmlns:a16="http://schemas.microsoft.com/office/drawing/2014/main" id="{CC789D0A-72EB-4A42-8B98-54943C7AE30E}"/>
              </a:ext>
            </a:extLst>
          </p:cNvPr>
          <p:cNvSpPr>
            <a:spLocks noChangeShapeType="1"/>
          </p:cNvSpPr>
          <p:nvPr/>
        </p:nvSpPr>
        <p:spPr bwMode="auto">
          <a:xfrm flipH="1">
            <a:off x="1234702" y="2047863"/>
            <a:ext cx="34190"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12" name="Line 292">
            <a:extLst>
              <a:ext uri="{FF2B5EF4-FFF2-40B4-BE49-F238E27FC236}">
                <a16:creationId xmlns:a16="http://schemas.microsoft.com/office/drawing/2014/main" id="{E0DF2286-EF01-D64A-8884-885A9C2A4ACA}"/>
              </a:ext>
            </a:extLst>
          </p:cNvPr>
          <p:cNvSpPr>
            <a:spLocks noChangeShapeType="1"/>
          </p:cNvSpPr>
          <p:nvPr/>
        </p:nvSpPr>
        <p:spPr bwMode="auto">
          <a:xfrm flipH="1">
            <a:off x="1234702" y="2080762"/>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13" name="Line 293">
            <a:extLst>
              <a:ext uri="{FF2B5EF4-FFF2-40B4-BE49-F238E27FC236}">
                <a16:creationId xmlns:a16="http://schemas.microsoft.com/office/drawing/2014/main" id="{B92C458C-A8D2-744F-928C-DB0A1ED85FF0}"/>
              </a:ext>
            </a:extLst>
          </p:cNvPr>
          <p:cNvSpPr>
            <a:spLocks noChangeShapeType="1"/>
          </p:cNvSpPr>
          <p:nvPr/>
        </p:nvSpPr>
        <p:spPr bwMode="auto">
          <a:xfrm flipH="1">
            <a:off x="1234702" y="2113017"/>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14" name="Line 294">
            <a:extLst>
              <a:ext uri="{FF2B5EF4-FFF2-40B4-BE49-F238E27FC236}">
                <a16:creationId xmlns:a16="http://schemas.microsoft.com/office/drawing/2014/main" id="{ABAE681B-347E-A74A-AFD7-6B73C504AA68}"/>
              </a:ext>
            </a:extLst>
          </p:cNvPr>
          <p:cNvSpPr>
            <a:spLocks noChangeShapeType="1"/>
          </p:cNvSpPr>
          <p:nvPr/>
        </p:nvSpPr>
        <p:spPr bwMode="auto">
          <a:xfrm flipH="1">
            <a:off x="1234702" y="2145271"/>
            <a:ext cx="341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15" name="Freeform 295">
            <a:extLst>
              <a:ext uri="{FF2B5EF4-FFF2-40B4-BE49-F238E27FC236}">
                <a16:creationId xmlns:a16="http://schemas.microsoft.com/office/drawing/2014/main" id="{0FDC63D9-A4C4-EB41-920E-05CB2F7456ED}"/>
              </a:ext>
            </a:extLst>
          </p:cNvPr>
          <p:cNvSpPr>
            <a:spLocks noChangeArrowheads="1"/>
          </p:cNvSpPr>
          <p:nvPr/>
        </p:nvSpPr>
        <p:spPr bwMode="auto">
          <a:xfrm>
            <a:off x="1459839" y="1921425"/>
            <a:ext cx="32254" cy="247715"/>
          </a:xfrm>
          <a:custGeom>
            <a:avLst/>
            <a:gdLst>
              <a:gd name="T0" fmla="*/ 0 w 121"/>
              <a:gd name="T1" fmla="*/ 0 h 919"/>
              <a:gd name="T2" fmla="*/ 0 w 121"/>
              <a:gd name="T3" fmla="*/ 529828 h 919"/>
              <a:gd name="T4" fmla="*/ 39226 w 121"/>
              <a:gd name="T5" fmla="*/ 608739 h 919"/>
              <a:gd name="T6" fmla="*/ 78452 w 121"/>
              <a:gd name="T7" fmla="*/ 529828 h 919"/>
              <a:gd name="T8" fmla="*/ 78452 w 121"/>
              <a:gd name="T9" fmla="*/ 0 h 919"/>
              <a:gd name="T10" fmla="*/ 0 w 121"/>
              <a:gd name="T11" fmla="*/ 0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919">
                <a:moveTo>
                  <a:pt x="0" y="0"/>
                </a:moveTo>
                <a:lnTo>
                  <a:pt x="0" y="799"/>
                </a:lnTo>
                <a:lnTo>
                  <a:pt x="60" y="918"/>
                </a:lnTo>
                <a:lnTo>
                  <a:pt x="120" y="799"/>
                </a:lnTo>
                <a:lnTo>
                  <a:pt x="120"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16" name="Line 296">
            <a:extLst>
              <a:ext uri="{FF2B5EF4-FFF2-40B4-BE49-F238E27FC236}">
                <a16:creationId xmlns:a16="http://schemas.microsoft.com/office/drawing/2014/main" id="{51DCFE8F-C388-9D4C-95DD-993B8E9C02C6}"/>
              </a:ext>
            </a:extLst>
          </p:cNvPr>
          <p:cNvSpPr>
            <a:spLocks noChangeShapeType="1"/>
          </p:cNvSpPr>
          <p:nvPr/>
        </p:nvSpPr>
        <p:spPr bwMode="auto">
          <a:xfrm>
            <a:off x="1459839" y="1963356"/>
            <a:ext cx="32254"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17" name="Freeform 297">
            <a:extLst>
              <a:ext uri="{FF2B5EF4-FFF2-40B4-BE49-F238E27FC236}">
                <a16:creationId xmlns:a16="http://schemas.microsoft.com/office/drawing/2014/main" id="{3F8BA918-D3A0-1146-9F7F-6A7B93A4F546}"/>
              </a:ext>
            </a:extLst>
          </p:cNvPr>
          <p:cNvSpPr>
            <a:spLocks noChangeArrowheads="1"/>
          </p:cNvSpPr>
          <p:nvPr/>
        </p:nvSpPr>
        <p:spPr bwMode="auto">
          <a:xfrm>
            <a:off x="1978491" y="1929811"/>
            <a:ext cx="32254" cy="235458"/>
          </a:xfrm>
          <a:custGeom>
            <a:avLst/>
            <a:gdLst>
              <a:gd name="T0" fmla="*/ 78452 w 121"/>
              <a:gd name="T1" fmla="*/ 0 h 874"/>
              <a:gd name="T2" fmla="*/ 78452 w 121"/>
              <a:gd name="T3" fmla="*/ 500457 h 874"/>
              <a:gd name="T4" fmla="*/ 39226 w 121"/>
              <a:gd name="T5" fmla="*/ 579441 h 874"/>
              <a:gd name="T6" fmla="*/ 0 w 121"/>
              <a:gd name="T7" fmla="*/ 500457 h 874"/>
              <a:gd name="T8" fmla="*/ 0 w 121"/>
              <a:gd name="T9" fmla="*/ 0 h 874"/>
              <a:gd name="T10" fmla="*/ 78452 w 121"/>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874">
                <a:moveTo>
                  <a:pt x="120" y="0"/>
                </a:moveTo>
                <a:lnTo>
                  <a:pt x="120" y="754"/>
                </a:lnTo>
                <a:lnTo>
                  <a:pt x="60" y="873"/>
                </a:lnTo>
                <a:lnTo>
                  <a:pt x="0" y="754"/>
                </a:lnTo>
                <a:lnTo>
                  <a:pt x="0" y="0"/>
                </a:lnTo>
                <a:lnTo>
                  <a:pt x="12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18" name="Freeform 298">
            <a:extLst>
              <a:ext uri="{FF2B5EF4-FFF2-40B4-BE49-F238E27FC236}">
                <a16:creationId xmlns:a16="http://schemas.microsoft.com/office/drawing/2014/main" id="{0C38ECA0-D490-7F4F-BE49-97DB99EF783C}"/>
              </a:ext>
            </a:extLst>
          </p:cNvPr>
          <p:cNvSpPr>
            <a:spLocks noChangeArrowheads="1"/>
          </p:cNvSpPr>
          <p:nvPr/>
        </p:nvSpPr>
        <p:spPr bwMode="auto">
          <a:xfrm>
            <a:off x="1961073" y="1947874"/>
            <a:ext cx="17418" cy="39996"/>
          </a:xfrm>
          <a:custGeom>
            <a:avLst/>
            <a:gdLst>
              <a:gd name="T0" fmla="*/ 43300 w 68"/>
              <a:gd name="T1" fmla="*/ 0 h 150"/>
              <a:gd name="T2" fmla="*/ 0 w 68"/>
              <a:gd name="T3" fmla="*/ 0 h 150"/>
              <a:gd name="T4" fmla="*/ 0 w 68"/>
              <a:gd name="T5" fmla="*/ 98949 h 150"/>
              <a:gd name="T6" fmla="*/ 0 60000 65536"/>
              <a:gd name="T7" fmla="*/ 0 60000 65536"/>
              <a:gd name="T8" fmla="*/ 0 60000 65536"/>
            </a:gdLst>
            <a:ahLst/>
            <a:cxnLst>
              <a:cxn ang="T6">
                <a:pos x="T0" y="T1"/>
              </a:cxn>
              <a:cxn ang="T7">
                <a:pos x="T2" y="T3"/>
              </a:cxn>
              <a:cxn ang="T8">
                <a:pos x="T4" y="T5"/>
              </a:cxn>
            </a:cxnLst>
            <a:rect l="0" t="0" r="r" b="b"/>
            <a:pathLst>
              <a:path w="68" h="150">
                <a:moveTo>
                  <a:pt x="67"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19" name="Freeform 299">
            <a:extLst>
              <a:ext uri="{FF2B5EF4-FFF2-40B4-BE49-F238E27FC236}">
                <a16:creationId xmlns:a16="http://schemas.microsoft.com/office/drawing/2014/main" id="{0E8E7353-CEDD-384B-ABF2-1CF40497D861}"/>
              </a:ext>
            </a:extLst>
          </p:cNvPr>
          <p:cNvSpPr>
            <a:spLocks noChangeArrowheads="1"/>
          </p:cNvSpPr>
          <p:nvPr/>
        </p:nvSpPr>
        <p:spPr bwMode="auto">
          <a:xfrm>
            <a:off x="1771417" y="1929811"/>
            <a:ext cx="161918" cy="235458"/>
          </a:xfrm>
          <a:custGeom>
            <a:avLst/>
            <a:gdLst>
              <a:gd name="T0" fmla="*/ 397791 w 599"/>
              <a:gd name="T1" fmla="*/ 579441 h 874"/>
              <a:gd name="T2" fmla="*/ 0 w 599"/>
              <a:gd name="T3" fmla="*/ 579441 h 874"/>
              <a:gd name="T4" fmla="*/ 0 w 599"/>
              <a:gd name="T5" fmla="*/ 0 h 874"/>
              <a:gd name="T6" fmla="*/ 397791 w 599"/>
              <a:gd name="T7" fmla="*/ 0 h 874"/>
              <a:gd name="T8" fmla="*/ 397791 w 599"/>
              <a:gd name="T9" fmla="*/ 579441 h 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9" h="874">
                <a:moveTo>
                  <a:pt x="598" y="873"/>
                </a:moveTo>
                <a:lnTo>
                  <a:pt x="0" y="873"/>
                </a:lnTo>
                <a:lnTo>
                  <a:pt x="0" y="0"/>
                </a:lnTo>
                <a:lnTo>
                  <a:pt x="598" y="0"/>
                </a:lnTo>
                <a:lnTo>
                  <a:pt x="598" y="87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20" name="Line 300">
            <a:extLst>
              <a:ext uri="{FF2B5EF4-FFF2-40B4-BE49-F238E27FC236}">
                <a16:creationId xmlns:a16="http://schemas.microsoft.com/office/drawing/2014/main" id="{A0476A75-87B8-954D-928D-763D22BC9211}"/>
              </a:ext>
            </a:extLst>
          </p:cNvPr>
          <p:cNvSpPr>
            <a:spLocks noChangeShapeType="1"/>
          </p:cNvSpPr>
          <p:nvPr/>
        </p:nvSpPr>
        <p:spPr bwMode="auto">
          <a:xfrm>
            <a:off x="1892694" y="1929811"/>
            <a:ext cx="1290" cy="23223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21" name="Line 301">
            <a:extLst>
              <a:ext uri="{FF2B5EF4-FFF2-40B4-BE49-F238E27FC236}">
                <a16:creationId xmlns:a16="http://schemas.microsoft.com/office/drawing/2014/main" id="{5A480395-9A33-A042-942D-3DE801DD0B7F}"/>
              </a:ext>
            </a:extLst>
          </p:cNvPr>
          <p:cNvSpPr>
            <a:spLocks noChangeShapeType="1"/>
          </p:cNvSpPr>
          <p:nvPr/>
        </p:nvSpPr>
        <p:spPr bwMode="auto">
          <a:xfrm flipH="1">
            <a:off x="1754645" y="1983354"/>
            <a:ext cx="3483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22" name="Line 302">
            <a:extLst>
              <a:ext uri="{FF2B5EF4-FFF2-40B4-BE49-F238E27FC236}">
                <a16:creationId xmlns:a16="http://schemas.microsoft.com/office/drawing/2014/main" id="{5E3C2D92-7935-A547-B5C1-2E54A5666E61}"/>
              </a:ext>
            </a:extLst>
          </p:cNvPr>
          <p:cNvSpPr>
            <a:spLocks noChangeShapeType="1"/>
          </p:cNvSpPr>
          <p:nvPr/>
        </p:nvSpPr>
        <p:spPr bwMode="auto">
          <a:xfrm flipH="1">
            <a:off x="1754645" y="1951100"/>
            <a:ext cx="3483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23" name="Line 303">
            <a:extLst>
              <a:ext uri="{FF2B5EF4-FFF2-40B4-BE49-F238E27FC236}">
                <a16:creationId xmlns:a16="http://schemas.microsoft.com/office/drawing/2014/main" id="{83127B5D-8C88-C44F-BADF-C25B1ACDFD5D}"/>
              </a:ext>
            </a:extLst>
          </p:cNvPr>
          <p:cNvSpPr>
            <a:spLocks noChangeShapeType="1"/>
          </p:cNvSpPr>
          <p:nvPr/>
        </p:nvSpPr>
        <p:spPr bwMode="auto">
          <a:xfrm flipH="1">
            <a:off x="1754645" y="2015609"/>
            <a:ext cx="3483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24" name="Line 304">
            <a:extLst>
              <a:ext uri="{FF2B5EF4-FFF2-40B4-BE49-F238E27FC236}">
                <a16:creationId xmlns:a16="http://schemas.microsoft.com/office/drawing/2014/main" id="{861F69AB-801B-574A-A6A9-F553BF28810F}"/>
              </a:ext>
            </a:extLst>
          </p:cNvPr>
          <p:cNvSpPr>
            <a:spLocks noChangeShapeType="1"/>
          </p:cNvSpPr>
          <p:nvPr/>
        </p:nvSpPr>
        <p:spPr bwMode="auto">
          <a:xfrm flipH="1">
            <a:off x="1754645" y="2047863"/>
            <a:ext cx="34835"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25" name="Line 305">
            <a:extLst>
              <a:ext uri="{FF2B5EF4-FFF2-40B4-BE49-F238E27FC236}">
                <a16:creationId xmlns:a16="http://schemas.microsoft.com/office/drawing/2014/main" id="{15072A66-0398-0140-8242-8F5BF56D414D}"/>
              </a:ext>
            </a:extLst>
          </p:cNvPr>
          <p:cNvSpPr>
            <a:spLocks noChangeShapeType="1"/>
          </p:cNvSpPr>
          <p:nvPr/>
        </p:nvSpPr>
        <p:spPr bwMode="auto">
          <a:xfrm flipH="1">
            <a:off x="1754645" y="2080762"/>
            <a:ext cx="3483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26" name="Line 306">
            <a:extLst>
              <a:ext uri="{FF2B5EF4-FFF2-40B4-BE49-F238E27FC236}">
                <a16:creationId xmlns:a16="http://schemas.microsoft.com/office/drawing/2014/main" id="{3B4C338F-6EF1-EA49-A850-2C2352EA33AD}"/>
              </a:ext>
            </a:extLst>
          </p:cNvPr>
          <p:cNvSpPr>
            <a:spLocks noChangeShapeType="1"/>
          </p:cNvSpPr>
          <p:nvPr/>
        </p:nvSpPr>
        <p:spPr bwMode="auto">
          <a:xfrm flipH="1">
            <a:off x="1754645" y="2113017"/>
            <a:ext cx="3483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27" name="Line 307">
            <a:extLst>
              <a:ext uri="{FF2B5EF4-FFF2-40B4-BE49-F238E27FC236}">
                <a16:creationId xmlns:a16="http://schemas.microsoft.com/office/drawing/2014/main" id="{2F4AA89C-4364-774F-9F3B-2139345A80C9}"/>
              </a:ext>
            </a:extLst>
          </p:cNvPr>
          <p:cNvSpPr>
            <a:spLocks noChangeShapeType="1"/>
          </p:cNvSpPr>
          <p:nvPr/>
        </p:nvSpPr>
        <p:spPr bwMode="auto">
          <a:xfrm flipH="1">
            <a:off x="1754645" y="2145271"/>
            <a:ext cx="3483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28" name="Freeform 308">
            <a:extLst>
              <a:ext uri="{FF2B5EF4-FFF2-40B4-BE49-F238E27FC236}">
                <a16:creationId xmlns:a16="http://schemas.microsoft.com/office/drawing/2014/main" id="{EF126C17-F1BF-684D-9446-6DB1A91CA151}"/>
              </a:ext>
            </a:extLst>
          </p:cNvPr>
          <p:cNvSpPr>
            <a:spLocks noChangeArrowheads="1"/>
          </p:cNvSpPr>
          <p:nvPr/>
        </p:nvSpPr>
        <p:spPr bwMode="auto">
          <a:xfrm>
            <a:off x="2497788" y="1921425"/>
            <a:ext cx="32254" cy="247715"/>
          </a:xfrm>
          <a:custGeom>
            <a:avLst/>
            <a:gdLst>
              <a:gd name="T0" fmla="*/ 0 w 120"/>
              <a:gd name="T1" fmla="*/ 0 h 919"/>
              <a:gd name="T2" fmla="*/ 0 w 120"/>
              <a:gd name="T3" fmla="*/ 529828 h 919"/>
              <a:gd name="T4" fmla="*/ 38894 w 120"/>
              <a:gd name="T5" fmla="*/ 608739 h 919"/>
              <a:gd name="T6" fmla="*/ 78447 w 120"/>
              <a:gd name="T7" fmla="*/ 529828 h 919"/>
              <a:gd name="T8" fmla="*/ 78447 w 120"/>
              <a:gd name="T9" fmla="*/ 0 h 919"/>
              <a:gd name="T10" fmla="*/ 0 w 120"/>
              <a:gd name="T11" fmla="*/ 0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919">
                <a:moveTo>
                  <a:pt x="0" y="0"/>
                </a:moveTo>
                <a:lnTo>
                  <a:pt x="0" y="799"/>
                </a:lnTo>
                <a:lnTo>
                  <a:pt x="59" y="918"/>
                </a:lnTo>
                <a:lnTo>
                  <a:pt x="119" y="799"/>
                </a:lnTo>
                <a:lnTo>
                  <a:pt x="119"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29" name="Line 309">
            <a:extLst>
              <a:ext uri="{FF2B5EF4-FFF2-40B4-BE49-F238E27FC236}">
                <a16:creationId xmlns:a16="http://schemas.microsoft.com/office/drawing/2014/main" id="{9D30EDAA-E985-F945-A7DF-A78AE814880F}"/>
              </a:ext>
            </a:extLst>
          </p:cNvPr>
          <p:cNvSpPr>
            <a:spLocks noChangeShapeType="1"/>
          </p:cNvSpPr>
          <p:nvPr/>
        </p:nvSpPr>
        <p:spPr bwMode="auto">
          <a:xfrm>
            <a:off x="2497788" y="1963356"/>
            <a:ext cx="32254"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30" name="Freeform 310">
            <a:extLst>
              <a:ext uri="{FF2B5EF4-FFF2-40B4-BE49-F238E27FC236}">
                <a16:creationId xmlns:a16="http://schemas.microsoft.com/office/drawing/2014/main" id="{9623B077-A9BF-E745-973B-51EF7EBFB9B7}"/>
              </a:ext>
            </a:extLst>
          </p:cNvPr>
          <p:cNvSpPr>
            <a:spLocks noChangeArrowheads="1"/>
          </p:cNvSpPr>
          <p:nvPr/>
        </p:nvSpPr>
        <p:spPr bwMode="auto">
          <a:xfrm>
            <a:off x="2277813" y="1951099"/>
            <a:ext cx="179335" cy="221266"/>
          </a:xfrm>
          <a:custGeom>
            <a:avLst/>
            <a:gdLst>
              <a:gd name="T0" fmla="*/ 134383 w 665"/>
              <a:gd name="T1" fmla="*/ 0 h 822"/>
              <a:gd name="T2" fmla="*/ 0 w 665"/>
              <a:gd name="T3" fmla="*/ 0 h 822"/>
              <a:gd name="T4" fmla="*/ 0 w 665"/>
              <a:gd name="T5" fmla="*/ 544284 h 822"/>
              <a:gd name="T6" fmla="*/ 441736 w 665"/>
              <a:gd name="T7" fmla="*/ 544284 h 822"/>
              <a:gd name="T8" fmla="*/ 441736 w 665"/>
              <a:gd name="T9" fmla="*/ 0 h 822"/>
              <a:gd name="T10" fmla="*/ 312674 w 665"/>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5" h="822">
                <a:moveTo>
                  <a:pt x="202" y="0"/>
                </a:moveTo>
                <a:lnTo>
                  <a:pt x="0" y="0"/>
                </a:lnTo>
                <a:lnTo>
                  <a:pt x="0" y="821"/>
                </a:lnTo>
                <a:lnTo>
                  <a:pt x="664" y="821"/>
                </a:lnTo>
                <a:lnTo>
                  <a:pt x="664" y="0"/>
                </a:lnTo>
                <a:lnTo>
                  <a:pt x="47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31" name="Freeform 311">
            <a:extLst>
              <a:ext uri="{FF2B5EF4-FFF2-40B4-BE49-F238E27FC236}">
                <a16:creationId xmlns:a16="http://schemas.microsoft.com/office/drawing/2014/main" id="{B6606298-F666-FA49-8EE6-DD1A7BA0535C}"/>
              </a:ext>
            </a:extLst>
          </p:cNvPr>
          <p:cNvSpPr>
            <a:spLocks noChangeArrowheads="1"/>
          </p:cNvSpPr>
          <p:nvPr/>
        </p:nvSpPr>
        <p:spPr bwMode="auto">
          <a:xfrm>
            <a:off x="2327485" y="1921425"/>
            <a:ext cx="81281" cy="50962"/>
          </a:xfrm>
          <a:custGeom>
            <a:avLst/>
            <a:gdLst>
              <a:gd name="T0" fmla="*/ 139260 w 299"/>
              <a:gd name="T1" fmla="*/ 39538 h 188"/>
              <a:gd name="T2" fmla="*/ 139260 w 299"/>
              <a:gd name="T3" fmla="*/ 0 h 188"/>
              <a:gd name="T4" fmla="*/ 59302 w 299"/>
              <a:gd name="T5" fmla="*/ 0 h 188"/>
              <a:gd name="T6" fmla="*/ 59302 w 299"/>
              <a:gd name="T7" fmla="*/ 39538 h 188"/>
              <a:gd name="T8" fmla="*/ 19323 w 299"/>
              <a:gd name="T9" fmla="*/ 39538 h 188"/>
              <a:gd name="T10" fmla="*/ 0 w 299"/>
              <a:gd name="T11" fmla="*/ 125314 h 188"/>
              <a:gd name="T12" fmla="*/ 198562 w 299"/>
              <a:gd name="T13" fmla="*/ 125314 h 188"/>
              <a:gd name="T14" fmla="*/ 178572 w 299"/>
              <a:gd name="T15" fmla="*/ 39538 h 188"/>
              <a:gd name="T16" fmla="*/ 139260 w 299"/>
              <a:gd name="T17" fmla="*/ 3953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 h="188">
                <a:moveTo>
                  <a:pt x="209" y="59"/>
                </a:moveTo>
                <a:lnTo>
                  <a:pt x="209" y="0"/>
                </a:lnTo>
                <a:lnTo>
                  <a:pt x="89" y="0"/>
                </a:lnTo>
                <a:lnTo>
                  <a:pt x="89" y="59"/>
                </a:lnTo>
                <a:lnTo>
                  <a:pt x="29" y="59"/>
                </a:lnTo>
                <a:lnTo>
                  <a:pt x="0" y="187"/>
                </a:lnTo>
                <a:lnTo>
                  <a:pt x="298" y="187"/>
                </a:lnTo>
                <a:lnTo>
                  <a:pt x="268" y="59"/>
                </a:lnTo>
                <a:lnTo>
                  <a:pt x="209"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32" name="Freeform 312">
            <a:extLst>
              <a:ext uri="{FF2B5EF4-FFF2-40B4-BE49-F238E27FC236}">
                <a16:creationId xmlns:a16="http://schemas.microsoft.com/office/drawing/2014/main" id="{4C533C02-76D1-9542-AF3A-06D619A1053B}"/>
              </a:ext>
            </a:extLst>
          </p:cNvPr>
          <p:cNvSpPr>
            <a:spLocks noChangeArrowheads="1"/>
          </p:cNvSpPr>
          <p:nvPr/>
        </p:nvSpPr>
        <p:spPr bwMode="auto">
          <a:xfrm>
            <a:off x="3017086" y="1929811"/>
            <a:ext cx="32254" cy="235458"/>
          </a:xfrm>
          <a:custGeom>
            <a:avLst/>
            <a:gdLst>
              <a:gd name="T0" fmla="*/ 78447 w 120"/>
              <a:gd name="T1" fmla="*/ 0 h 874"/>
              <a:gd name="T2" fmla="*/ 78447 w 120"/>
              <a:gd name="T3" fmla="*/ 500457 h 874"/>
              <a:gd name="T4" fmla="*/ 38894 w 120"/>
              <a:gd name="T5" fmla="*/ 579441 h 874"/>
              <a:gd name="T6" fmla="*/ 0 w 120"/>
              <a:gd name="T7" fmla="*/ 500457 h 874"/>
              <a:gd name="T8" fmla="*/ 0 w 120"/>
              <a:gd name="T9" fmla="*/ 0 h 874"/>
              <a:gd name="T10" fmla="*/ 78447 w 120"/>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874">
                <a:moveTo>
                  <a:pt x="119" y="0"/>
                </a:moveTo>
                <a:lnTo>
                  <a:pt x="119" y="754"/>
                </a:lnTo>
                <a:lnTo>
                  <a:pt x="59" y="873"/>
                </a:lnTo>
                <a:lnTo>
                  <a:pt x="0" y="754"/>
                </a:lnTo>
                <a:lnTo>
                  <a:pt x="0" y="0"/>
                </a:lnTo>
                <a:lnTo>
                  <a:pt x="11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33" name="Freeform 313">
            <a:extLst>
              <a:ext uri="{FF2B5EF4-FFF2-40B4-BE49-F238E27FC236}">
                <a16:creationId xmlns:a16="http://schemas.microsoft.com/office/drawing/2014/main" id="{DAB8F317-05AE-C848-A095-78F0201866EC}"/>
              </a:ext>
            </a:extLst>
          </p:cNvPr>
          <p:cNvSpPr>
            <a:spLocks noChangeArrowheads="1"/>
          </p:cNvSpPr>
          <p:nvPr/>
        </p:nvSpPr>
        <p:spPr bwMode="auto">
          <a:xfrm>
            <a:off x="3001604" y="1947874"/>
            <a:ext cx="16772" cy="39996"/>
          </a:xfrm>
          <a:custGeom>
            <a:avLst/>
            <a:gdLst>
              <a:gd name="T0" fmla="*/ 40346 w 61"/>
              <a:gd name="T1" fmla="*/ 0 h 150"/>
              <a:gd name="T2" fmla="*/ 0 w 61"/>
              <a:gd name="T3" fmla="*/ 0 h 150"/>
              <a:gd name="T4" fmla="*/ 0 w 61"/>
              <a:gd name="T5" fmla="*/ 98949 h 150"/>
              <a:gd name="T6" fmla="*/ 0 60000 65536"/>
              <a:gd name="T7" fmla="*/ 0 60000 65536"/>
              <a:gd name="T8" fmla="*/ 0 60000 65536"/>
            </a:gdLst>
            <a:ahLst/>
            <a:cxnLst>
              <a:cxn ang="T6">
                <a:pos x="T0" y="T1"/>
              </a:cxn>
              <a:cxn ang="T7">
                <a:pos x="T2" y="T3"/>
              </a:cxn>
              <a:cxn ang="T8">
                <a:pos x="T4" y="T5"/>
              </a:cxn>
            </a:cxnLst>
            <a:rect l="0" t="0" r="r" b="b"/>
            <a:pathLst>
              <a:path w="61" h="150">
                <a:moveTo>
                  <a:pt x="60"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34" name="Freeform 314">
            <a:extLst>
              <a:ext uri="{FF2B5EF4-FFF2-40B4-BE49-F238E27FC236}">
                <a16:creationId xmlns:a16="http://schemas.microsoft.com/office/drawing/2014/main" id="{EFD4C2BF-8752-0A4D-9D33-68FA1F25F333}"/>
              </a:ext>
            </a:extLst>
          </p:cNvPr>
          <p:cNvSpPr>
            <a:spLocks noChangeArrowheads="1"/>
          </p:cNvSpPr>
          <p:nvPr/>
        </p:nvSpPr>
        <p:spPr bwMode="auto">
          <a:xfrm>
            <a:off x="2797755" y="1951099"/>
            <a:ext cx="177400" cy="221266"/>
          </a:xfrm>
          <a:custGeom>
            <a:avLst/>
            <a:gdLst>
              <a:gd name="T0" fmla="*/ 128708 w 658"/>
              <a:gd name="T1" fmla="*/ 0 h 822"/>
              <a:gd name="T2" fmla="*/ 0 w 658"/>
              <a:gd name="T3" fmla="*/ 0 h 822"/>
              <a:gd name="T4" fmla="*/ 0 w 658"/>
              <a:gd name="T5" fmla="*/ 544284 h 822"/>
              <a:gd name="T6" fmla="*/ 435882 w 658"/>
              <a:gd name="T7" fmla="*/ 544284 h 822"/>
              <a:gd name="T8" fmla="*/ 435882 w 658"/>
              <a:gd name="T9" fmla="*/ 0 h 822"/>
              <a:gd name="T10" fmla="*/ 307174 w 658"/>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8" h="822">
                <a:moveTo>
                  <a:pt x="194" y="0"/>
                </a:moveTo>
                <a:lnTo>
                  <a:pt x="0" y="0"/>
                </a:lnTo>
                <a:lnTo>
                  <a:pt x="0" y="821"/>
                </a:lnTo>
                <a:lnTo>
                  <a:pt x="657" y="821"/>
                </a:lnTo>
                <a:lnTo>
                  <a:pt x="657" y="0"/>
                </a:lnTo>
                <a:lnTo>
                  <a:pt x="46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35" name="Freeform 315">
            <a:extLst>
              <a:ext uri="{FF2B5EF4-FFF2-40B4-BE49-F238E27FC236}">
                <a16:creationId xmlns:a16="http://schemas.microsoft.com/office/drawing/2014/main" id="{EB210507-4675-BA49-B4A0-EEBD44684051}"/>
              </a:ext>
            </a:extLst>
          </p:cNvPr>
          <p:cNvSpPr>
            <a:spLocks noChangeArrowheads="1"/>
          </p:cNvSpPr>
          <p:nvPr/>
        </p:nvSpPr>
        <p:spPr bwMode="auto">
          <a:xfrm>
            <a:off x="2845492" y="1921425"/>
            <a:ext cx="80636" cy="50962"/>
          </a:xfrm>
          <a:custGeom>
            <a:avLst/>
            <a:gdLst>
              <a:gd name="T0" fmla="*/ 138796 w 300"/>
              <a:gd name="T1" fmla="*/ 39538 h 188"/>
              <a:gd name="T2" fmla="*/ 138796 w 300"/>
              <a:gd name="T3" fmla="*/ 0 h 188"/>
              <a:gd name="T4" fmla="*/ 59104 w 300"/>
              <a:gd name="T5" fmla="*/ 0 h 188"/>
              <a:gd name="T6" fmla="*/ 59104 w 300"/>
              <a:gd name="T7" fmla="*/ 39538 h 188"/>
              <a:gd name="T8" fmla="*/ 19923 w 300"/>
              <a:gd name="T9" fmla="*/ 39538 h 188"/>
              <a:gd name="T10" fmla="*/ 0 w 300"/>
              <a:gd name="T11" fmla="*/ 125314 h 188"/>
              <a:gd name="T12" fmla="*/ 198564 w 300"/>
              <a:gd name="T13" fmla="*/ 125314 h 188"/>
              <a:gd name="T14" fmla="*/ 178641 w 300"/>
              <a:gd name="T15" fmla="*/ 39538 h 188"/>
              <a:gd name="T16" fmla="*/ 138796 w 300"/>
              <a:gd name="T17" fmla="*/ 3953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0" h="188">
                <a:moveTo>
                  <a:pt x="209" y="59"/>
                </a:moveTo>
                <a:lnTo>
                  <a:pt x="209" y="0"/>
                </a:lnTo>
                <a:lnTo>
                  <a:pt x="89" y="0"/>
                </a:lnTo>
                <a:lnTo>
                  <a:pt x="89" y="59"/>
                </a:lnTo>
                <a:lnTo>
                  <a:pt x="30" y="59"/>
                </a:lnTo>
                <a:lnTo>
                  <a:pt x="0" y="187"/>
                </a:lnTo>
                <a:lnTo>
                  <a:pt x="299" y="187"/>
                </a:lnTo>
                <a:lnTo>
                  <a:pt x="269" y="59"/>
                </a:lnTo>
                <a:lnTo>
                  <a:pt x="209"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36" name="Line 316">
            <a:extLst>
              <a:ext uri="{FF2B5EF4-FFF2-40B4-BE49-F238E27FC236}">
                <a16:creationId xmlns:a16="http://schemas.microsoft.com/office/drawing/2014/main" id="{8B25E46B-9051-0641-98BB-2E853A064B2F}"/>
              </a:ext>
            </a:extLst>
          </p:cNvPr>
          <p:cNvSpPr>
            <a:spLocks noChangeShapeType="1"/>
          </p:cNvSpPr>
          <p:nvPr/>
        </p:nvSpPr>
        <p:spPr bwMode="auto">
          <a:xfrm>
            <a:off x="3377691" y="2015609"/>
            <a:ext cx="8773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37" name="Line 317">
            <a:extLst>
              <a:ext uri="{FF2B5EF4-FFF2-40B4-BE49-F238E27FC236}">
                <a16:creationId xmlns:a16="http://schemas.microsoft.com/office/drawing/2014/main" id="{90C938DB-E5F0-F743-B2F1-193BA88DB999}"/>
              </a:ext>
            </a:extLst>
          </p:cNvPr>
          <p:cNvSpPr>
            <a:spLocks noChangeShapeType="1"/>
          </p:cNvSpPr>
          <p:nvPr/>
        </p:nvSpPr>
        <p:spPr bwMode="auto">
          <a:xfrm>
            <a:off x="3377691" y="2055604"/>
            <a:ext cx="8773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38" name="Line 318">
            <a:extLst>
              <a:ext uri="{FF2B5EF4-FFF2-40B4-BE49-F238E27FC236}">
                <a16:creationId xmlns:a16="http://schemas.microsoft.com/office/drawing/2014/main" id="{45E8168E-20EC-FC45-80E5-918A7F0A011D}"/>
              </a:ext>
            </a:extLst>
          </p:cNvPr>
          <p:cNvSpPr>
            <a:spLocks noChangeShapeType="1"/>
          </p:cNvSpPr>
          <p:nvPr/>
        </p:nvSpPr>
        <p:spPr bwMode="auto">
          <a:xfrm>
            <a:off x="3377691" y="2096245"/>
            <a:ext cx="8773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39" name="Line 319">
            <a:extLst>
              <a:ext uri="{FF2B5EF4-FFF2-40B4-BE49-F238E27FC236}">
                <a16:creationId xmlns:a16="http://schemas.microsoft.com/office/drawing/2014/main" id="{E620D891-F72D-6A4E-8D7A-8F60B3128829}"/>
              </a:ext>
            </a:extLst>
          </p:cNvPr>
          <p:cNvSpPr>
            <a:spLocks noChangeShapeType="1"/>
          </p:cNvSpPr>
          <p:nvPr/>
        </p:nvSpPr>
        <p:spPr bwMode="auto">
          <a:xfrm>
            <a:off x="3377691" y="2136885"/>
            <a:ext cx="8773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40" name="Line 320">
            <a:extLst>
              <a:ext uri="{FF2B5EF4-FFF2-40B4-BE49-F238E27FC236}">
                <a16:creationId xmlns:a16="http://schemas.microsoft.com/office/drawing/2014/main" id="{908F3EF6-E892-F74A-9A59-6C7AC0494C91}"/>
              </a:ext>
            </a:extLst>
          </p:cNvPr>
          <p:cNvSpPr>
            <a:spLocks noChangeShapeType="1"/>
          </p:cNvSpPr>
          <p:nvPr/>
        </p:nvSpPr>
        <p:spPr bwMode="auto">
          <a:xfrm flipH="1">
            <a:off x="3342856" y="2015609"/>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41" name="Line 321">
            <a:extLst>
              <a:ext uri="{FF2B5EF4-FFF2-40B4-BE49-F238E27FC236}">
                <a16:creationId xmlns:a16="http://schemas.microsoft.com/office/drawing/2014/main" id="{03C8BE8F-4D26-7E44-946D-4A1844CC4ACA}"/>
              </a:ext>
            </a:extLst>
          </p:cNvPr>
          <p:cNvSpPr>
            <a:spLocks noChangeShapeType="1"/>
          </p:cNvSpPr>
          <p:nvPr/>
        </p:nvSpPr>
        <p:spPr bwMode="auto">
          <a:xfrm flipH="1">
            <a:off x="3342856" y="2055604"/>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42" name="Line 322">
            <a:extLst>
              <a:ext uri="{FF2B5EF4-FFF2-40B4-BE49-F238E27FC236}">
                <a16:creationId xmlns:a16="http://schemas.microsoft.com/office/drawing/2014/main" id="{0714253C-D192-F94A-8037-F230E4D9973C}"/>
              </a:ext>
            </a:extLst>
          </p:cNvPr>
          <p:cNvSpPr>
            <a:spLocks noChangeShapeType="1"/>
          </p:cNvSpPr>
          <p:nvPr/>
        </p:nvSpPr>
        <p:spPr bwMode="auto">
          <a:xfrm flipH="1">
            <a:off x="3342856" y="2096245"/>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43" name="Line 323">
            <a:extLst>
              <a:ext uri="{FF2B5EF4-FFF2-40B4-BE49-F238E27FC236}">
                <a16:creationId xmlns:a16="http://schemas.microsoft.com/office/drawing/2014/main" id="{EBA67F9E-F6EB-F446-B2DB-60291D3320C0}"/>
              </a:ext>
            </a:extLst>
          </p:cNvPr>
          <p:cNvSpPr>
            <a:spLocks noChangeShapeType="1"/>
          </p:cNvSpPr>
          <p:nvPr/>
        </p:nvSpPr>
        <p:spPr bwMode="auto">
          <a:xfrm flipH="1">
            <a:off x="3342856" y="2136885"/>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44" name="Freeform 324">
            <a:extLst>
              <a:ext uri="{FF2B5EF4-FFF2-40B4-BE49-F238E27FC236}">
                <a16:creationId xmlns:a16="http://schemas.microsoft.com/office/drawing/2014/main" id="{3C6DFF11-0824-454F-B2D9-E0635D8721E1}"/>
              </a:ext>
            </a:extLst>
          </p:cNvPr>
          <p:cNvSpPr>
            <a:spLocks noChangeArrowheads="1"/>
          </p:cNvSpPr>
          <p:nvPr/>
        </p:nvSpPr>
        <p:spPr bwMode="auto">
          <a:xfrm>
            <a:off x="3314472" y="1951099"/>
            <a:ext cx="179980" cy="221266"/>
          </a:xfrm>
          <a:custGeom>
            <a:avLst/>
            <a:gdLst>
              <a:gd name="T0" fmla="*/ 134182 w 666"/>
              <a:gd name="T1" fmla="*/ 0 h 822"/>
              <a:gd name="T2" fmla="*/ 0 w 666"/>
              <a:gd name="T3" fmla="*/ 0 h 822"/>
              <a:gd name="T4" fmla="*/ 0 w 666"/>
              <a:gd name="T5" fmla="*/ 544284 h 822"/>
              <a:gd name="T6" fmla="*/ 441739 w 666"/>
              <a:gd name="T7" fmla="*/ 544284 h 822"/>
              <a:gd name="T8" fmla="*/ 441739 w 666"/>
              <a:gd name="T9" fmla="*/ 0 h 822"/>
              <a:gd name="T10" fmla="*/ 312206 w 666"/>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6" h="822">
                <a:moveTo>
                  <a:pt x="202" y="0"/>
                </a:moveTo>
                <a:lnTo>
                  <a:pt x="0" y="0"/>
                </a:lnTo>
                <a:lnTo>
                  <a:pt x="0" y="821"/>
                </a:lnTo>
                <a:lnTo>
                  <a:pt x="665" y="821"/>
                </a:lnTo>
                <a:lnTo>
                  <a:pt x="665" y="0"/>
                </a:lnTo>
                <a:lnTo>
                  <a:pt x="47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45" name="Freeform 325">
            <a:extLst>
              <a:ext uri="{FF2B5EF4-FFF2-40B4-BE49-F238E27FC236}">
                <a16:creationId xmlns:a16="http://schemas.microsoft.com/office/drawing/2014/main" id="{4D059FCE-83E0-4B4E-AEEC-C440A928EA80}"/>
              </a:ext>
            </a:extLst>
          </p:cNvPr>
          <p:cNvSpPr>
            <a:spLocks noChangeArrowheads="1"/>
          </p:cNvSpPr>
          <p:nvPr/>
        </p:nvSpPr>
        <p:spPr bwMode="auto">
          <a:xfrm>
            <a:off x="3365434" y="1921425"/>
            <a:ext cx="81281" cy="50962"/>
          </a:xfrm>
          <a:custGeom>
            <a:avLst/>
            <a:gdLst>
              <a:gd name="T0" fmla="*/ 139260 w 299"/>
              <a:gd name="T1" fmla="*/ 39538 h 188"/>
              <a:gd name="T2" fmla="*/ 139260 w 299"/>
              <a:gd name="T3" fmla="*/ 0 h 188"/>
              <a:gd name="T4" fmla="*/ 59302 w 299"/>
              <a:gd name="T5" fmla="*/ 0 h 188"/>
              <a:gd name="T6" fmla="*/ 59302 w 299"/>
              <a:gd name="T7" fmla="*/ 39538 h 188"/>
              <a:gd name="T8" fmla="*/ 19989 w 299"/>
              <a:gd name="T9" fmla="*/ 39538 h 188"/>
              <a:gd name="T10" fmla="*/ 0 w 299"/>
              <a:gd name="T11" fmla="*/ 125314 h 188"/>
              <a:gd name="T12" fmla="*/ 198562 w 299"/>
              <a:gd name="T13" fmla="*/ 125314 h 188"/>
              <a:gd name="T14" fmla="*/ 179239 w 299"/>
              <a:gd name="T15" fmla="*/ 39538 h 188"/>
              <a:gd name="T16" fmla="*/ 139260 w 299"/>
              <a:gd name="T17" fmla="*/ 3953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 h="188">
                <a:moveTo>
                  <a:pt x="209" y="59"/>
                </a:moveTo>
                <a:lnTo>
                  <a:pt x="209" y="0"/>
                </a:lnTo>
                <a:lnTo>
                  <a:pt x="89" y="0"/>
                </a:lnTo>
                <a:lnTo>
                  <a:pt x="89" y="59"/>
                </a:lnTo>
                <a:lnTo>
                  <a:pt x="30" y="59"/>
                </a:lnTo>
                <a:lnTo>
                  <a:pt x="0" y="187"/>
                </a:lnTo>
                <a:lnTo>
                  <a:pt x="298" y="187"/>
                </a:lnTo>
                <a:lnTo>
                  <a:pt x="269" y="59"/>
                </a:lnTo>
                <a:lnTo>
                  <a:pt x="209"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46" name="Freeform 326">
            <a:extLst>
              <a:ext uri="{FF2B5EF4-FFF2-40B4-BE49-F238E27FC236}">
                <a16:creationId xmlns:a16="http://schemas.microsoft.com/office/drawing/2014/main" id="{F7542C1C-9B87-CC4F-AD1B-81B30E4F676E}"/>
              </a:ext>
            </a:extLst>
          </p:cNvPr>
          <p:cNvSpPr>
            <a:spLocks noChangeArrowheads="1"/>
          </p:cNvSpPr>
          <p:nvPr/>
        </p:nvSpPr>
        <p:spPr bwMode="auto">
          <a:xfrm>
            <a:off x="3535092" y="1963356"/>
            <a:ext cx="31610" cy="246424"/>
          </a:xfrm>
          <a:custGeom>
            <a:avLst/>
            <a:gdLst>
              <a:gd name="T0" fmla="*/ 0 w 120"/>
              <a:gd name="T1" fmla="*/ 0 h 911"/>
              <a:gd name="T2" fmla="*/ 0 w 120"/>
              <a:gd name="T3" fmla="*/ 526586 h 911"/>
              <a:gd name="T4" fmla="*/ 39552 w 120"/>
              <a:gd name="T5" fmla="*/ 605807 h 911"/>
              <a:gd name="T6" fmla="*/ 78445 w 120"/>
              <a:gd name="T7" fmla="*/ 526586 h 911"/>
              <a:gd name="T8" fmla="*/ 78445 w 120"/>
              <a:gd name="T9" fmla="*/ 0 h 911"/>
              <a:gd name="T10" fmla="*/ 0 w 120"/>
              <a:gd name="T11" fmla="*/ 0 h 9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911">
                <a:moveTo>
                  <a:pt x="0" y="0"/>
                </a:moveTo>
                <a:lnTo>
                  <a:pt x="0" y="791"/>
                </a:lnTo>
                <a:lnTo>
                  <a:pt x="60" y="910"/>
                </a:lnTo>
                <a:lnTo>
                  <a:pt x="119" y="791"/>
                </a:lnTo>
                <a:lnTo>
                  <a:pt x="119"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47" name="Line 327">
            <a:extLst>
              <a:ext uri="{FF2B5EF4-FFF2-40B4-BE49-F238E27FC236}">
                <a16:creationId xmlns:a16="http://schemas.microsoft.com/office/drawing/2014/main" id="{93E2A805-4618-684B-AD23-F3B723EFA966}"/>
              </a:ext>
            </a:extLst>
          </p:cNvPr>
          <p:cNvSpPr>
            <a:spLocks noChangeShapeType="1"/>
          </p:cNvSpPr>
          <p:nvPr/>
        </p:nvSpPr>
        <p:spPr bwMode="auto">
          <a:xfrm>
            <a:off x="3535092" y="1963356"/>
            <a:ext cx="31610"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48" name="Line 328">
            <a:extLst>
              <a:ext uri="{FF2B5EF4-FFF2-40B4-BE49-F238E27FC236}">
                <a16:creationId xmlns:a16="http://schemas.microsoft.com/office/drawing/2014/main" id="{109C2380-65D5-C241-BDB9-90BF74EB472B}"/>
              </a:ext>
            </a:extLst>
          </p:cNvPr>
          <p:cNvSpPr>
            <a:spLocks noChangeShapeType="1"/>
          </p:cNvSpPr>
          <p:nvPr/>
        </p:nvSpPr>
        <p:spPr bwMode="auto">
          <a:xfrm>
            <a:off x="3895698" y="2015609"/>
            <a:ext cx="8902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49" name="Line 329">
            <a:extLst>
              <a:ext uri="{FF2B5EF4-FFF2-40B4-BE49-F238E27FC236}">
                <a16:creationId xmlns:a16="http://schemas.microsoft.com/office/drawing/2014/main" id="{077E7D52-50E6-B043-865F-523F60EB9DAB}"/>
              </a:ext>
            </a:extLst>
          </p:cNvPr>
          <p:cNvSpPr>
            <a:spLocks noChangeShapeType="1"/>
          </p:cNvSpPr>
          <p:nvPr/>
        </p:nvSpPr>
        <p:spPr bwMode="auto">
          <a:xfrm>
            <a:off x="3895698" y="2055604"/>
            <a:ext cx="8902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50" name="Line 330">
            <a:extLst>
              <a:ext uri="{FF2B5EF4-FFF2-40B4-BE49-F238E27FC236}">
                <a16:creationId xmlns:a16="http://schemas.microsoft.com/office/drawing/2014/main" id="{1FB2432D-D5DF-8742-A061-8454D0EF23DD}"/>
              </a:ext>
            </a:extLst>
          </p:cNvPr>
          <p:cNvSpPr>
            <a:spLocks noChangeShapeType="1"/>
          </p:cNvSpPr>
          <p:nvPr/>
        </p:nvSpPr>
        <p:spPr bwMode="auto">
          <a:xfrm>
            <a:off x="3895698" y="2096245"/>
            <a:ext cx="8902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51" name="Line 331">
            <a:extLst>
              <a:ext uri="{FF2B5EF4-FFF2-40B4-BE49-F238E27FC236}">
                <a16:creationId xmlns:a16="http://schemas.microsoft.com/office/drawing/2014/main" id="{DABEBAB6-39C2-7B48-9E27-339D7A95740A}"/>
              </a:ext>
            </a:extLst>
          </p:cNvPr>
          <p:cNvSpPr>
            <a:spLocks noChangeShapeType="1"/>
          </p:cNvSpPr>
          <p:nvPr/>
        </p:nvSpPr>
        <p:spPr bwMode="auto">
          <a:xfrm>
            <a:off x="3895698" y="2136885"/>
            <a:ext cx="8902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52" name="Line 332">
            <a:extLst>
              <a:ext uri="{FF2B5EF4-FFF2-40B4-BE49-F238E27FC236}">
                <a16:creationId xmlns:a16="http://schemas.microsoft.com/office/drawing/2014/main" id="{21A65D31-F240-2444-B47C-EBEEB60155EF}"/>
              </a:ext>
            </a:extLst>
          </p:cNvPr>
          <p:cNvSpPr>
            <a:spLocks noChangeShapeType="1"/>
          </p:cNvSpPr>
          <p:nvPr/>
        </p:nvSpPr>
        <p:spPr bwMode="auto">
          <a:xfrm flipH="1">
            <a:off x="3862153" y="2015609"/>
            <a:ext cx="1806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53" name="Line 333">
            <a:extLst>
              <a:ext uri="{FF2B5EF4-FFF2-40B4-BE49-F238E27FC236}">
                <a16:creationId xmlns:a16="http://schemas.microsoft.com/office/drawing/2014/main" id="{B214FE34-9510-E64B-A078-55FD916B57CA}"/>
              </a:ext>
            </a:extLst>
          </p:cNvPr>
          <p:cNvSpPr>
            <a:spLocks noChangeShapeType="1"/>
          </p:cNvSpPr>
          <p:nvPr/>
        </p:nvSpPr>
        <p:spPr bwMode="auto">
          <a:xfrm flipH="1">
            <a:off x="3862153" y="2055604"/>
            <a:ext cx="1806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54" name="Line 334">
            <a:extLst>
              <a:ext uri="{FF2B5EF4-FFF2-40B4-BE49-F238E27FC236}">
                <a16:creationId xmlns:a16="http://schemas.microsoft.com/office/drawing/2014/main" id="{585BEDC9-F004-8242-A15A-815B3F1856E9}"/>
              </a:ext>
            </a:extLst>
          </p:cNvPr>
          <p:cNvSpPr>
            <a:spLocks noChangeShapeType="1"/>
          </p:cNvSpPr>
          <p:nvPr/>
        </p:nvSpPr>
        <p:spPr bwMode="auto">
          <a:xfrm flipH="1">
            <a:off x="3862153" y="2096245"/>
            <a:ext cx="1806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55" name="Line 335">
            <a:extLst>
              <a:ext uri="{FF2B5EF4-FFF2-40B4-BE49-F238E27FC236}">
                <a16:creationId xmlns:a16="http://schemas.microsoft.com/office/drawing/2014/main" id="{1E60E07E-007B-F344-9722-6AEFCC251157}"/>
              </a:ext>
            </a:extLst>
          </p:cNvPr>
          <p:cNvSpPr>
            <a:spLocks noChangeShapeType="1"/>
          </p:cNvSpPr>
          <p:nvPr/>
        </p:nvSpPr>
        <p:spPr bwMode="auto">
          <a:xfrm flipH="1">
            <a:off x="3862153" y="2136885"/>
            <a:ext cx="1806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56" name="Freeform 336">
            <a:extLst>
              <a:ext uri="{FF2B5EF4-FFF2-40B4-BE49-F238E27FC236}">
                <a16:creationId xmlns:a16="http://schemas.microsoft.com/office/drawing/2014/main" id="{4C0AFE74-7236-2343-B6F5-A76FE7C22FE6}"/>
              </a:ext>
            </a:extLst>
          </p:cNvPr>
          <p:cNvSpPr>
            <a:spLocks noChangeArrowheads="1"/>
          </p:cNvSpPr>
          <p:nvPr/>
        </p:nvSpPr>
        <p:spPr bwMode="auto">
          <a:xfrm>
            <a:off x="3835059" y="1951099"/>
            <a:ext cx="177400" cy="221266"/>
          </a:xfrm>
          <a:custGeom>
            <a:avLst/>
            <a:gdLst>
              <a:gd name="T0" fmla="*/ 128707 w 658"/>
              <a:gd name="T1" fmla="*/ 0 h 822"/>
              <a:gd name="T2" fmla="*/ 0 w 658"/>
              <a:gd name="T3" fmla="*/ 0 h 822"/>
              <a:gd name="T4" fmla="*/ 0 w 658"/>
              <a:gd name="T5" fmla="*/ 544284 h 822"/>
              <a:gd name="T6" fmla="*/ 435880 w 658"/>
              <a:gd name="T7" fmla="*/ 544284 h 822"/>
              <a:gd name="T8" fmla="*/ 435880 w 658"/>
              <a:gd name="T9" fmla="*/ 0 h 822"/>
              <a:gd name="T10" fmla="*/ 307172 w 658"/>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8" h="822">
                <a:moveTo>
                  <a:pt x="194" y="0"/>
                </a:moveTo>
                <a:lnTo>
                  <a:pt x="0" y="0"/>
                </a:lnTo>
                <a:lnTo>
                  <a:pt x="0" y="821"/>
                </a:lnTo>
                <a:lnTo>
                  <a:pt x="657" y="821"/>
                </a:lnTo>
                <a:lnTo>
                  <a:pt x="657" y="0"/>
                </a:lnTo>
                <a:lnTo>
                  <a:pt x="46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57" name="Freeform 337">
            <a:extLst>
              <a:ext uri="{FF2B5EF4-FFF2-40B4-BE49-F238E27FC236}">
                <a16:creationId xmlns:a16="http://schemas.microsoft.com/office/drawing/2014/main" id="{5CFA55A2-CA19-1E43-A3E2-F75EDA48AA6C}"/>
              </a:ext>
            </a:extLst>
          </p:cNvPr>
          <p:cNvSpPr>
            <a:spLocks noChangeArrowheads="1"/>
          </p:cNvSpPr>
          <p:nvPr/>
        </p:nvSpPr>
        <p:spPr bwMode="auto">
          <a:xfrm>
            <a:off x="3883441" y="1921425"/>
            <a:ext cx="81281" cy="50962"/>
          </a:xfrm>
          <a:custGeom>
            <a:avLst/>
            <a:gdLst>
              <a:gd name="T0" fmla="*/ 138796 w 300"/>
              <a:gd name="T1" fmla="*/ 39538 h 188"/>
              <a:gd name="T2" fmla="*/ 138796 w 300"/>
              <a:gd name="T3" fmla="*/ 0 h 188"/>
              <a:gd name="T4" fmla="*/ 59768 w 300"/>
              <a:gd name="T5" fmla="*/ 0 h 188"/>
              <a:gd name="T6" fmla="*/ 59768 w 300"/>
              <a:gd name="T7" fmla="*/ 39538 h 188"/>
              <a:gd name="T8" fmla="*/ 19923 w 300"/>
              <a:gd name="T9" fmla="*/ 39538 h 188"/>
              <a:gd name="T10" fmla="*/ 0 w 300"/>
              <a:gd name="T11" fmla="*/ 125314 h 188"/>
              <a:gd name="T12" fmla="*/ 198564 w 300"/>
              <a:gd name="T13" fmla="*/ 125314 h 188"/>
              <a:gd name="T14" fmla="*/ 178641 w 300"/>
              <a:gd name="T15" fmla="*/ 39538 h 188"/>
              <a:gd name="T16" fmla="*/ 138796 w 300"/>
              <a:gd name="T17" fmla="*/ 3953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0" h="188">
                <a:moveTo>
                  <a:pt x="209" y="59"/>
                </a:moveTo>
                <a:lnTo>
                  <a:pt x="209" y="0"/>
                </a:lnTo>
                <a:lnTo>
                  <a:pt x="90" y="0"/>
                </a:lnTo>
                <a:lnTo>
                  <a:pt x="90" y="59"/>
                </a:lnTo>
                <a:lnTo>
                  <a:pt x="30" y="59"/>
                </a:lnTo>
                <a:lnTo>
                  <a:pt x="0" y="187"/>
                </a:lnTo>
                <a:lnTo>
                  <a:pt x="299" y="187"/>
                </a:lnTo>
                <a:lnTo>
                  <a:pt x="269" y="59"/>
                </a:lnTo>
                <a:lnTo>
                  <a:pt x="209"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58" name="Freeform 338">
            <a:extLst>
              <a:ext uri="{FF2B5EF4-FFF2-40B4-BE49-F238E27FC236}">
                <a16:creationId xmlns:a16="http://schemas.microsoft.com/office/drawing/2014/main" id="{DB587308-871A-BD4B-98BA-A0863D044B99}"/>
              </a:ext>
            </a:extLst>
          </p:cNvPr>
          <p:cNvSpPr>
            <a:spLocks noChangeArrowheads="1"/>
          </p:cNvSpPr>
          <p:nvPr/>
        </p:nvSpPr>
        <p:spPr bwMode="auto">
          <a:xfrm>
            <a:off x="4055035" y="1929811"/>
            <a:ext cx="32254" cy="235458"/>
          </a:xfrm>
          <a:custGeom>
            <a:avLst/>
            <a:gdLst>
              <a:gd name="T0" fmla="*/ 78447 w 120"/>
              <a:gd name="T1" fmla="*/ 0 h 874"/>
              <a:gd name="T2" fmla="*/ 78447 w 120"/>
              <a:gd name="T3" fmla="*/ 500457 h 874"/>
              <a:gd name="T4" fmla="*/ 38894 w 120"/>
              <a:gd name="T5" fmla="*/ 579441 h 874"/>
              <a:gd name="T6" fmla="*/ 0 w 120"/>
              <a:gd name="T7" fmla="*/ 500457 h 874"/>
              <a:gd name="T8" fmla="*/ 0 w 120"/>
              <a:gd name="T9" fmla="*/ 0 h 874"/>
              <a:gd name="T10" fmla="*/ 78447 w 120"/>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874">
                <a:moveTo>
                  <a:pt x="119" y="0"/>
                </a:moveTo>
                <a:lnTo>
                  <a:pt x="119" y="754"/>
                </a:lnTo>
                <a:lnTo>
                  <a:pt x="59" y="873"/>
                </a:lnTo>
                <a:lnTo>
                  <a:pt x="0" y="754"/>
                </a:lnTo>
                <a:lnTo>
                  <a:pt x="0" y="0"/>
                </a:lnTo>
                <a:lnTo>
                  <a:pt x="11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59" name="Freeform 339">
            <a:extLst>
              <a:ext uri="{FF2B5EF4-FFF2-40B4-BE49-F238E27FC236}">
                <a16:creationId xmlns:a16="http://schemas.microsoft.com/office/drawing/2014/main" id="{8B260A57-C56F-1A4B-B747-04FC1D21F46F}"/>
              </a:ext>
            </a:extLst>
          </p:cNvPr>
          <p:cNvSpPr>
            <a:spLocks noChangeArrowheads="1"/>
          </p:cNvSpPr>
          <p:nvPr/>
        </p:nvSpPr>
        <p:spPr bwMode="auto">
          <a:xfrm>
            <a:off x="4038263" y="1947874"/>
            <a:ext cx="16772" cy="39996"/>
          </a:xfrm>
          <a:custGeom>
            <a:avLst/>
            <a:gdLst>
              <a:gd name="T0" fmla="*/ 40346 w 61"/>
              <a:gd name="T1" fmla="*/ 0 h 150"/>
              <a:gd name="T2" fmla="*/ 0 w 61"/>
              <a:gd name="T3" fmla="*/ 0 h 150"/>
              <a:gd name="T4" fmla="*/ 0 w 61"/>
              <a:gd name="T5" fmla="*/ 98949 h 150"/>
              <a:gd name="T6" fmla="*/ 0 60000 65536"/>
              <a:gd name="T7" fmla="*/ 0 60000 65536"/>
              <a:gd name="T8" fmla="*/ 0 60000 65536"/>
            </a:gdLst>
            <a:ahLst/>
            <a:cxnLst>
              <a:cxn ang="T6">
                <a:pos x="T0" y="T1"/>
              </a:cxn>
              <a:cxn ang="T7">
                <a:pos x="T2" y="T3"/>
              </a:cxn>
              <a:cxn ang="T8">
                <a:pos x="T4" y="T5"/>
              </a:cxn>
            </a:cxnLst>
            <a:rect l="0" t="0" r="r" b="b"/>
            <a:pathLst>
              <a:path w="61" h="150">
                <a:moveTo>
                  <a:pt x="60"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60" name="Freeform 340">
            <a:extLst>
              <a:ext uri="{FF2B5EF4-FFF2-40B4-BE49-F238E27FC236}">
                <a16:creationId xmlns:a16="http://schemas.microsoft.com/office/drawing/2014/main" id="{B639894A-148D-B04C-96D1-C560264E9ACB}"/>
              </a:ext>
            </a:extLst>
          </p:cNvPr>
          <p:cNvSpPr>
            <a:spLocks noChangeArrowheads="1"/>
          </p:cNvSpPr>
          <p:nvPr/>
        </p:nvSpPr>
        <p:spPr bwMode="auto">
          <a:xfrm>
            <a:off x="4352422" y="1929811"/>
            <a:ext cx="168368" cy="235458"/>
          </a:xfrm>
          <a:custGeom>
            <a:avLst/>
            <a:gdLst>
              <a:gd name="T0" fmla="*/ 412440 w 621"/>
              <a:gd name="T1" fmla="*/ 123455 h 874"/>
              <a:gd name="T2" fmla="*/ 412440 w 621"/>
              <a:gd name="T3" fmla="*/ 579441 h 874"/>
              <a:gd name="T4" fmla="*/ 0 w 621"/>
              <a:gd name="T5" fmla="*/ 579441 h 874"/>
              <a:gd name="T6" fmla="*/ 0 w 621"/>
              <a:gd name="T7" fmla="*/ 0 h 874"/>
              <a:gd name="T8" fmla="*/ 293364 w 621"/>
              <a:gd name="T9" fmla="*/ 0 h 874"/>
              <a:gd name="T10" fmla="*/ 412440 w 621"/>
              <a:gd name="T11" fmla="*/ 123455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1" h="874">
                <a:moveTo>
                  <a:pt x="620" y="186"/>
                </a:moveTo>
                <a:lnTo>
                  <a:pt x="620" y="873"/>
                </a:lnTo>
                <a:lnTo>
                  <a:pt x="0" y="873"/>
                </a:lnTo>
                <a:lnTo>
                  <a:pt x="0" y="0"/>
                </a:lnTo>
                <a:lnTo>
                  <a:pt x="441" y="0"/>
                </a:lnTo>
                <a:lnTo>
                  <a:pt x="620" y="186"/>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61" name="Freeform 341">
            <a:extLst>
              <a:ext uri="{FF2B5EF4-FFF2-40B4-BE49-F238E27FC236}">
                <a16:creationId xmlns:a16="http://schemas.microsoft.com/office/drawing/2014/main" id="{A980768A-8D53-7546-8C98-A978F3450D4F}"/>
              </a:ext>
            </a:extLst>
          </p:cNvPr>
          <p:cNvSpPr>
            <a:spLocks noChangeArrowheads="1"/>
          </p:cNvSpPr>
          <p:nvPr/>
        </p:nvSpPr>
        <p:spPr bwMode="auto">
          <a:xfrm>
            <a:off x="4573043" y="1921425"/>
            <a:ext cx="32254" cy="247715"/>
          </a:xfrm>
          <a:custGeom>
            <a:avLst/>
            <a:gdLst>
              <a:gd name="T0" fmla="*/ 0 w 121"/>
              <a:gd name="T1" fmla="*/ 0 h 919"/>
              <a:gd name="T2" fmla="*/ 0 w 121"/>
              <a:gd name="T3" fmla="*/ 529828 h 919"/>
              <a:gd name="T4" fmla="*/ 39225 w 121"/>
              <a:gd name="T5" fmla="*/ 608739 h 919"/>
              <a:gd name="T6" fmla="*/ 78450 w 121"/>
              <a:gd name="T7" fmla="*/ 529828 h 919"/>
              <a:gd name="T8" fmla="*/ 78450 w 121"/>
              <a:gd name="T9" fmla="*/ 0 h 919"/>
              <a:gd name="T10" fmla="*/ 0 w 121"/>
              <a:gd name="T11" fmla="*/ 0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919">
                <a:moveTo>
                  <a:pt x="0" y="0"/>
                </a:moveTo>
                <a:lnTo>
                  <a:pt x="0" y="799"/>
                </a:lnTo>
                <a:lnTo>
                  <a:pt x="60" y="918"/>
                </a:lnTo>
                <a:lnTo>
                  <a:pt x="120" y="799"/>
                </a:lnTo>
                <a:lnTo>
                  <a:pt x="120"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62" name="Line 342">
            <a:extLst>
              <a:ext uri="{FF2B5EF4-FFF2-40B4-BE49-F238E27FC236}">
                <a16:creationId xmlns:a16="http://schemas.microsoft.com/office/drawing/2014/main" id="{83DAC6B4-9F73-BF4E-8F4E-E2AB8DA640AE}"/>
              </a:ext>
            </a:extLst>
          </p:cNvPr>
          <p:cNvSpPr>
            <a:spLocks noChangeShapeType="1"/>
          </p:cNvSpPr>
          <p:nvPr/>
        </p:nvSpPr>
        <p:spPr bwMode="auto">
          <a:xfrm>
            <a:off x="4383386" y="1971097"/>
            <a:ext cx="4902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63" name="Line 343">
            <a:extLst>
              <a:ext uri="{FF2B5EF4-FFF2-40B4-BE49-F238E27FC236}">
                <a16:creationId xmlns:a16="http://schemas.microsoft.com/office/drawing/2014/main" id="{08C62387-9BBC-6447-96DB-CE34DA13EF89}"/>
              </a:ext>
            </a:extLst>
          </p:cNvPr>
          <p:cNvSpPr>
            <a:spLocks noChangeShapeType="1"/>
          </p:cNvSpPr>
          <p:nvPr/>
        </p:nvSpPr>
        <p:spPr bwMode="auto">
          <a:xfrm>
            <a:off x="4383386" y="2011738"/>
            <a:ext cx="10966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64" name="Line 344">
            <a:extLst>
              <a:ext uri="{FF2B5EF4-FFF2-40B4-BE49-F238E27FC236}">
                <a16:creationId xmlns:a16="http://schemas.microsoft.com/office/drawing/2014/main" id="{EF1C14D5-06FB-A944-9B5B-1C85A3B22EF1}"/>
              </a:ext>
            </a:extLst>
          </p:cNvPr>
          <p:cNvSpPr>
            <a:spLocks noChangeShapeType="1"/>
          </p:cNvSpPr>
          <p:nvPr/>
        </p:nvSpPr>
        <p:spPr bwMode="auto">
          <a:xfrm>
            <a:off x="4383386" y="2043993"/>
            <a:ext cx="10966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65" name="Line 345">
            <a:extLst>
              <a:ext uri="{FF2B5EF4-FFF2-40B4-BE49-F238E27FC236}">
                <a16:creationId xmlns:a16="http://schemas.microsoft.com/office/drawing/2014/main" id="{B6ABA35F-C29C-1942-8AB9-B23F01A88B20}"/>
              </a:ext>
            </a:extLst>
          </p:cNvPr>
          <p:cNvSpPr>
            <a:spLocks noChangeShapeType="1"/>
          </p:cNvSpPr>
          <p:nvPr/>
        </p:nvSpPr>
        <p:spPr bwMode="auto">
          <a:xfrm>
            <a:off x="4383386" y="2076247"/>
            <a:ext cx="10966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66" name="Line 346">
            <a:extLst>
              <a:ext uri="{FF2B5EF4-FFF2-40B4-BE49-F238E27FC236}">
                <a16:creationId xmlns:a16="http://schemas.microsoft.com/office/drawing/2014/main" id="{4575B997-87BB-EA41-A873-9FC42F292C9B}"/>
              </a:ext>
            </a:extLst>
          </p:cNvPr>
          <p:cNvSpPr>
            <a:spLocks noChangeShapeType="1"/>
          </p:cNvSpPr>
          <p:nvPr/>
        </p:nvSpPr>
        <p:spPr bwMode="auto">
          <a:xfrm>
            <a:off x="4383386" y="2108502"/>
            <a:ext cx="10966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67" name="Freeform 347">
            <a:extLst>
              <a:ext uri="{FF2B5EF4-FFF2-40B4-BE49-F238E27FC236}">
                <a16:creationId xmlns:a16="http://schemas.microsoft.com/office/drawing/2014/main" id="{80E13AA7-C2F4-B044-BEDD-F2A56EF27E50}"/>
              </a:ext>
            </a:extLst>
          </p:cNvPr>
          <p:cNvSpPr>
            <a:spLocks noChangeArrowheads="1"/>
          </p:cNvSpPr>
          <p:nvPr/>
        </p:nvSpPr>
        <p:spPr bwMode="auto">
          <a:xfrm>
            <a:off x="4471763" y="1929811"/>
            <a:ext cx="49027" cy="49672"/>
          </a:xfrm>
          <a:custGeom>
            <a:avLst/>
            <a:gdLst>
              <a:gd name="T0" fmla="*/ 119457 w 180"/>
              <a:gd name="T1" fmla="*/ 122395 h 187"/>
              <a:gd name="T2" fmla="*/ 0 w 180"/>
              <a:gd name="T3" fmla="*/ 122395 h 187"/>
              <a:gd name="T4" fmla="*/ 0 w 180"/>
              <a:gd name="T5" fmla="*/ 0 h 187"/>
              <a:gd name="T6" fmla="*/ 0 60000 65536"/>
              <a:gd name="T7" fmla="*/ 0 60000 65536"/>
              <a:gd name="T8" fmla="*/ 0 60000 65536"/>
            </a:gdLst>
            <a:ahLst/>
            <a:cxnLst>
              <a:cxn ang="T6">
                <a:pos x="T0" y="T1"/>
              </a:cxn>
              <a:cxn ang="T7">
                <a:pos x="T2" y="T3"/>
              </a:cxn>
              <a:cxn ang="T8">
                <a:pos x="T4" y="T5"/>
              </a:cxn>
            </a:cxnLst>
            <a:rect l="0" t="0" r="r" b="b"/>
            <a:pathLst>
              <a:path w="180" h="187">
                <a:moveTo>
                  <a:pt x="179" y="186"/>
                </a:moveTo>
                <a:lnTo>
                  <a:pt x="0" y="186"/>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68" name="Line 348">
            <a:extLst>
              <a:ext uri="{FF2B5EF4-FFF2-40B4-BE49-F238E27FC236}">
                <a16:creationId xmlns:a16="http://schemas.microsoft.com/office/drawing/2014/main" id="{ABDC947D-3087-BB4B-B480-BBAEC43954A7}"/>
              </a:ext>
            </a:extLst>
          </p:cNvPr>
          <p:cNvSpPr>
            <a:spLocks noChangeShapeType="1"/>
          </p:cNvSpPr>
          <p:nvPr/>
        </p:nvSpPr>
        <p:spPr bwMode="auto">
          <a:xfrm>
            <a:off x="4573043" y="1963356"/>
            <a:ext cx="32254"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69" name="Freeform 349">
            <a:extLst>
              <a:ext uri="{FF2B5EF4-FFF2-40B4-BE49-F238E27FC236}">
                <a16:creationId xmlns:a16="http://schemas.microsoft.com/office/drawing/2014/main" id="{3E411478-966D-1A4E-A01D-57A8A84A2F59}"/>
              </a:ext>
            </a:extLst>
          </p:cNvPr>
          <p:cNvSpPr>
            <a:spLocks noChangeArrowheads="1"/>
          </p:cNvSpPr>
          <p:nvPr/>
        </p:nvSpPr>
        <p:spPr bwMode="auto">
          <a:xfrm>
            <a:off x="5092985" y="1929811"/>
            <a:ext cx="32254" cy="235458"/>
          </a:xfrm>
          <a:custGeom>
            <a:avLst/>
            <a:gdLst>
              <a:gd name="T0" fmla="*/ 78447 w 120"/>
              <a:gd name="T1" fmla="*/ 0 h 874"/>
              <a:gd name="T2" fmla="*/ 78447 w 120"/>
              <a:gd name="T3" fmla="*/ 500457 h 874"/>
              <a:gd name="T4" fmla="*/ 39553 w 120"/>
              <a:gd name="T5" fmla="*/ 579441 h 874"/>
              <a:gd name="T6" fmla="*/ 0 w 120"/>
              <a:gd name="T7" fmla="*/ 500457 h 874"/>
              <a:gd name="T8" fmla="*/ 0 w 120"/>
              <a:gd name="T9" fmla="*/ 0 h 874"/>
              <a:gd name="T10" fmla="*/ 78447 w 120"/>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874">
                <a:moveTo>
                  <a:pt x="119" y="0"/>
                </a:moveTo>
                <a:lnTo>
                  <a:pt x="119" y="754"/>
                </a:lnTo>
                <a:lnTo>
                  <a:pt x="60" y="873"/>
                </a:lnTo>
                <a:lnTo>
                  <a:pt x="0" y="754"/>
                </a:lnTo>
                <a:lnTo>
                  <a:pt x="0" y="0"/>
                </a:lnTo>
                <a:lnTo>
                  <a:pt x="11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70" name="Freeform 350">
            <a:extLst>
              <a:ext uri="{FF2B5EF4-FFF2-40B4-BE49-F238E27FC236}">
                <a16:creationId xmlns:a16="http://schemas.microsoft.com/office/drawing/2014/main" id="{B31612A3-8833-3248-A3DA-E9D83D955D59}"/>
              </a:ext>
            </a:extLst>
          </p:cNvPr>
          <p:cNvSpPr>
            <a:spLocks noChangeArrowheads="1"/>
          </p:cNvSpPr>
          <p:nvPr/>
        </p:nvSpPr>
        <p:spPr bwMode="auto">
          <a:xfrm>
            <a:off x="5076213" y="1947874"/>
            <a:ext cx="16772" cy="39996"/>
          </a:xfrm>
          <a:custGeom>
            <a:avLst/>
            <a:gdLst>
              <a:gd name="T0" fmla="*/ 40346 w 61"/>
              <a:gd name="T1" fmla="*/ 0 h 150"/>
              <a:gd name="T2" fmla="*/ 0 w 61"/>
              <a:gd name="T3" fmla="*/ 0 h 150"/>
              <a:gd name="T4" fmla="*/ 0 w 61"/>
              <a:gd name="T5" fmla="*/ 98949 h 150"/>
              <a:gd name="T6" fmla="*/ 0 60000 65536"/>
              <a:gd name="T7" fmla="*/ 0 60000 65536"/>
              <a:gd name="T8" fmla="*/ 0 60000 65536"/>
            </a:gdLst>
            <a:ahLst/>
            <a:cxnLst>
              <a:cxn ang="T6">
                <a:pos x="T0" y="T1"/>
              </a:cxn>
              <a:cxn ang="T7">
                <a:pos x="T2" y="T3"/>
              </a:cxn>
              <a:cxn ang="T8">
                <a:pos x="T4" y="T5"/>
              </a:cxn>
            </a:cxnLst>
            <a:rect l="0" t="0" r="r" b="b"/>
            <a:pathLst>
              <a:path w="61" h="150">
                <a:moveTo>
                  <a:pt x="60"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71" name="Freeform 351">
            <a:extLst>
              <a:ext uri="{FF2B5EF4-FFF2-40B4-BE49-F238E27FC236}">
                <a16:creationId xmlns:a16="http://schemas.microsoft.com/office/drawing/2014/main" id="{A67A7B4B-6580-5A4D-B184-8246726899D2}"/>
              </a:ext>
            </a:extLst>
          </p:cNvPr>
          <p:cNvSpPr>
            <a:spLocks noChangeArrowheads="1"/>
          </p:cNvSpPr>
          <p:nvPr/>
        </p:nvSpPr>
        <p:spPr bwMode="auto">
          <a:xfrm>
            <a:off x="4873009" y="1929811"/>
            <a:ext cx="165143" cy="235458"/>
          </a:xfrm>
          <a:custGeom>
            <a:avLst/>
            <a:gdLst>
              <a:gd name="T0" fmla="*/ 406581 w 613"/>
              <a:gd name="T1" fmla="*/ 123455 h 874"/>
              <a:gd name="T2" fmla="*/ 406581 w 613"/>
              <a:gd name="T3" fmla="*/ 579441 h 874"/>
              <a:gd name="T4" fmla="*/ 0 w 613"/>
              <a:gd name="T5" fmla="*/ 579441 h 874"/>
              <a:gd name="T6" fmla="*/ 0 w 613"/>
              <a:gd name="T7" fmla="*/ 0 h 874"/>
              <a:gd name="T8" fmla="*/ 287662 w 613"/>
              <a:gd name="T9" fmla="*/ 0 h 874"/>
              <a:gd name="T10" fmla="*/ 406581 w 613"/>
              <a:gd name="T11" fmla="*/ 123455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3" h="874">
                <a:moveTo>
                  <a:pt x="612" y="186"/>
                </a:moveTo>
                <a:lnTo>
                  <a:pt x="612" y="873"/>
                </a:lnTo>
                <a:lnTo>
                  <a:pt x="0" y="873"/>
                </a:lnTo>
                <a:lnTo>
                  <a:pt x="0" y="0"/>
                </a:lnTo>
                <a:lnTo>
                  <a:pt x="433" y="0"/>
                </a:lnTo>
                <a:lnTo>
                  <a:pt x="612" y="186"/>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72" name="Line 352">
            <a:extLst>
              <a:ext uri="{FF2B5EF4-FFF2-40B4-BE49-F238E27FC236}">
                <a16:creationId xmlns:a16="http://schemas.microsoft.com/office/drawing/2014/main" id="{9DDD78BF-BB14-6F4A-B55D-B74CFA7ACED6}"/>
              </a:ext>
            </a:extLst>
          </p:cNvPr>
          <p:cNvSpPr>
            <a:spLocks noChangeShapeType="1"/>
          </p:cNvSpPr>
          <p:nvPr/>
        </p:nvSpPr>
        <p:spPr bwMode="auto">
          <a:xfrm>
            <a:off x="4901393" y="1971097"/>
            <a:ext cx="4902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73" name="Line 353">
            <a:extLst>
              <a:ext uri="{FF2B5EF4-FFF2-40B4-BE49-F238E27FC236}">
                <a16:creationId xmlns:a16="http://schemas.microsoft.com/office/drawing/2014/main" id="{05765D5C-0B63-C248-8999-EBD4F02B0FF6}"/>
              </a:ext>
            </a:extLst>
          </p:cNvPr>
          <p:cNvSpPr>
            <a:spLocks noChangeShapeType="1"/>
          </p:cNvSpPr>
          <p:nvPr/>
        </p:nvSpPr>
        <p:spPr bwMode="auto">
          <a:xfrm>
            <a:off x="4901393" y="2011738"/>
            <a:ext cx="10837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74" name="Line 354">
            <a:extLst>
              <a:ext uri="{FF2B5EF4-FFF2-40B4-BE49-F238E27FC236}">
                <a16:creationId xmlns:a16="http://schemas.microsoft.com/office/drawing/2014/main" id="{9EAE9BF5-1E57-7446-874D-FFEFB361474A}"/>
              </a:ext>
            </a:extLst>
          </p:cNvPr>
          <p:cNvSpPr>
            <a:spLocks noChangeShapeType="1"/>
          </p:cNvSpPr>
          <p:nvPr/>
        </p:nvSpPr>
        <p:spPr bwMode="auto">
          <a:xfrm>
            <a:off x="4901393" y="2043993"/>
            <a:ext cx="10837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75" name="Line 355">
            <a:extLst>
              <a:ext uri="{FF2B5EF4-FFF2-40B4-BE49-F238E27FC236}">
                <a16:creationId xmlns:a16="http://schemas.microsoft.com/office/drawing/2014/main" id="{13D20ACE-C502-284E-923F-FC005D5AEF35}"/>
              </a:ext>
            </a:extLst>
          </p:cNvPr>
          <p:cNvSpPr>
            <a:spLocks noChangeShapeType="1"/>
          </p:cNvSpPr>
          <p:nvPr/>
        </p:nvSpPr>
        <p:spPr bwMode="auto">
          <a:xfrm>
            <a:off x="4901393" y="2076247"/>
            <a:ext cx="10837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76" name="Line 356">
            <a:extLst>
              <a:ext uri="{FF2B5EF4-FFF2-40B4-BE49-F238E27FC236}">
                <a16:creationId xmlns:a16="http://schemas.microsoft.com/office/drawing/2014/main" id="{D7C9808E-07DA-D240-9B61-6C87941AE719}"/>
              </a:ext>
            </a:extLst>
          </p:cNvPr>
          <p:cNvSpPr>
            <a:spLocks noChangeShapeType="1"/>
          </p:cNvSpPr>
          <p:nvPr/>
        </p:nvSpPr>
        <p:spPr bwMode="auto">
          <a:xfrm>
            <a:off x="4901393" y="2108502"/>
            <a:ext cx="10837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77" name="Freeform 357">
            <a:extLst>
              <a:ext uri="{FF2B5EF4-FFF2-40B4-BE49-F238E27FC236}">
                <a16:creationId xmlns:a16="http://schemas.microsoft.com/office/drawing/2014/main" id="{663D2B25-0BDA-AD48-AF7D-564D721A81F7}"/>
              </a:ext>
            </a:extLst>
          </p:cNvPr>
          <p:cNvSpPr>
            <a:spLocks noChangeArrowheads="1"/>
          </p:cNvSpPr>
          <p:nvPr/>
        </p:nvSpPr>
        <p:spPr bwMode="auto">
          <a:xfrm>
            <a:off x="4989770" y="1929811"/>
            <a:ext cx="48382" cy="49672"/>
          </a:xfrm>
          <a:custGeom>
            <a:avLst/>
            <a:gdLst>
              <a:gd name="T0" fmla="*/ 119455 w 180"/>
              <a:gd name="T1" fmla="*/ 122395 h 187"/>
              <a:gd name="T2" fmla="*/ 0 w 180"/>
              <a:gd name="T3" fmla="*/ 122395 h 187"/>
              <a:gd name="T4" fmla="*/ 0 w 180"/>
              <a:gd name="T5" fmla="*/ 0 h 187"/>
              <a:gd name="T6" fmla="*/ 0 60000 65536"/>
              <a:gd name="T7" fmla="*/ 0 60000 65536"/>
              <a:gd name="T8" fmla="*/ 0 60000 65536"/>
            </a:gdLst>
            <a:ahLst/>
            <a:cxnLst>
              <a:cxn ang="T6">
                <a:pos x="T0" y="T1"/>
              </a:cxn>
              <a:cxn ang="T7">
                <a:pos x="T2" y="T3"/>
              </a:cxn>
              <a:cxn ang="T8">
                <a:pos x="T4" y="T5"/>
              </a:cxn>
            </a:cxnLst>
            <a:rect l="0" t="0" r="r" b="b"/>
            <a:pathLst>
              <a:path w="180" h="187">
                <a:moveTo>
                  <a:pt x="179" y="186"/>
                </a:moveTo>
                <a:lnTo>
                  <a:pt x="0" y="186"/>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78" name="Freeform 358">
            <a:extLst>
              <a:ext uri="{FF2B5EF4-FFF2-40B4-BE49-F238E27FC236}">
                <a16:creationId xmlns:a16="http://schemas.microsoft.com/office/drawing/2014/main" id="{1F76AD91-EAFE-B04D-95BE-E07BC344A58C}"/>
              </a:ext>
            </a:extLst>
          </p:cNvPr>
          <p:cNvSpPr>
            <a:spLocks noChangeArrowheads="1"/>
          </p:cNvSpPr>
          <p:nvPr/>
        </p:nvSpPr>
        <p:spPr bwMode="auto">
          <a:xfrm>
            <a:off x="5477458" y="1921425"/>
            <a:ext cx="64509" cy="252230"/>
          </a:xfrm>
          <a:custGeom>
            <a:avLst/>
            <a:gdLst>
              <a:gd name="T0" fmla="*/ 157551 w 240"/>
              <a:gd name="T1" fmla="*/ 620457 h 934"/>
              <a:gd name="T2" fmla="*/ 0 w 240"/>
              <a:gd name="T3" fmla="*/ 620457 h 934"/>
              <a:gd name="T4" fmla="*/ 0 w 240"/>
              <a:gd name="T5" fmla="*/ 0 h 934"/>
              <a:gd name="T6" fmla="*/ 157551 w 240"/>
              <a:gd name="T7" fmla="*/ 0 h 934"/>
              <a:gd name="T8" fmla="*/ 157551 w 240"/>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934">
                <a:moveTo>
                  <a:pt x="239" y="933"/>
                </a:moveTo>
                <a:lnTo>
                  <a:pt x="0" y="933"/>
                </a:lnTo>
                <a:lnTo>
                  <a:pt x="0" y="0"/>
                </a:lnTo>
                <a:lnTo>
                  <a:pt x="239" y="0"/>
                </a:lnTo>
                <a:lnTo>
                  <a:pt x="239"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79" name="Line 359">
            <a:extLst>
              <a:ext uri="{FF2B5EF4-FFF2-40B4-BE49-F238E27FC236}">
                <a16:creationId xmlns:a16="http://schemas.microsoft.com/office/drawing/2014/main" id="{2D31A19D-65EC-EA49-A320-45853C33422B}"/>
              </a:ext>
            </a:extLst>
          </p:cNvPr>
          <p:cNvSpPr>
            <a:spLocks noChangeShapeType="1"/>
          </p:cNvSpPr>
          <p:nvPr/>
        </p:nvSpPr>
        <p:spPr bwMode="auto">
          <a:xfrm>
            <a:off x="5513583" y="1967872"/>
            <a:ext cx="28384"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80" name="Line 360">
            <a:extLst>
              <a:ext uri="{FF2B5EF4-FFF2-40B4-BE49-F238E27FC236}">
                <a16:creationId xmlns:a16="http://schemas.microsoft.com/office/drawing/2014/main" id="{819645E2-1EC6-4F44-816B-76794698B1E9}"/>
              </a:ext>
            </a:extLst>
          </p:cNvPr>
          <p:cNvSpPr>
            <a:spLocks noChangeShapeType="1"/>
          </p:cNvSpPr>
          <p:nvPr/>
        </p:nvSpPr>
        <p:spPr bwMode="auto">
          <a:xfrm flipH="1">
            <a:off x="5529066" y="2008512"/>
            <a:ext cx="14192"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81" name="Line 361">
            <a:extLst>
              <a:ext uri="{FF2B5EF4-FFF2-40B4-BE49-F238E27FC236}">
                <a16:creationId xmlns:a16="http://schemas.microsoft.com/office/drawing/2014/main" id="{C5A5DCC1-5709-474B-B511-7335B4C4BF30}"/>
              </a:ext>
            </a:extLst>
          </p:cNvPr>
          <p:cNvSpPr>
            <a:spLocks noChangeShapeType="1"/>
          </p:cNvSpPr>
          <p:nvPr/>
        </p:nvSpPr>
        <p:spPr bwMode="auto">
          <a:xfrm flipH="1">
            <a:off x="5529066" y="2087859"/>
            <a:ext cx="1419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82" name="Line 362">
            <a:extLst>
              <a:ext uri="{FF2B5EF4-FFF2-40B4-BE49-F238E27FC236}">
                <a16:creationId xmlns:a16="http://schemas.microsoft.com/office/drawing/2014/main" id="{26A6C60C-8B20-0945-901B-25CDEBAD78BA}"/>
              </a:ext>
            </a:extLst>
          </p:cNvPr>
          <p:cNvSpPr>
            <a:spLocks noChangeShapeType="1"/>
          </p:cNvSpPr>
          <p:nvPr/>
        </p:nvSpPr>
        <p:spPr bwMode="auto">
          <a:xfrm>
            <a:off x="5513583" y="2047863"/>
            <a:ext cx="28384"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83" name="Line 363">
            <a:extLst>
              <a:ext uri="{FF2B5EF4-FFF2-40B4-BE49-F238E27FC236}">
                <a16:creationId xmlns:a16="http://schemas.microsoft.com/office/drawing/2014/main" id="{FE079537-4955-1049-948D-D2662F36185B}"/>
              </a:ext>
            </a:extLst>
          </p:cNvPr>
          <p:cNvSpPr>
            <a:spLocks noChangeShapeType="1"/>
          </p:cNvSpPr>
          <p:nvPr/>
        </p:nvSpPr>
        <p:spPr bwMode="auto">
          <a:xfrm>
            <a:off x="5513583" y="2128499"/>
            <a:ext cx="28384"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84" name="Freeform 364">
            <a:extLst>
              <a:ext uri="{FF2B5EF4-FFF2-40B4-BE49-F238E27FC236}">
                <a16:creationId xmlns:a16="http://schemas.microsoft.com/office/drawing/2014/main" id="{595D295A-9DDF-3541-9F07-D8B58AC679C1}"/>
              </a:ext>
            </a:extLst>
          </p:cNvPr>
          <p:cNvSpPr>
            <a:spLocks noChangeArrowheads="1"/>
          </p:cNvSpPr>
          <p:nvPr/>
        </p:nvSpPr>
        <p:spPr bwMode="auto">
          <a:xfrm>
            <a:off x="5420691" y="1924650"/>
            <a:ext cx="32254" cy="247715"/>
          </a:xfrm>
          <a:custGeom>
            <a:avLst/>
            <a:gdLst>
              <a:gd name="T0" fmla="*/ 78445 w 120"/>
              <a:gd name="T1" fmla="*/ 608739 h 919"/>
              <a:gd name="T2" fmla="*/ 78445 w 120"/>
              <a:gd name="T3" fmla="*/ 84216 h 919"/>
              <a:gd name="T4" fmla="*/ 38893 w 120"/>
              <a:gd name="T5" fmla="*/ 0 h 919"/>
              <a:gd name="T6" fmla="*/ 0 w 120"/>
              <a:gd name="T7" fmla="*/ 84216 h 919"/>
              <a:gd name="T8" fmla="*/ 0 w 120"/>
              <a:gd name="T9" fmla="*/ 608739 h 919"/>
              <a:gd name="T10" fmla="*/ 78445 w 120"/>
              <a:gd name="T11" fmla="*/ 608739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919">
                <a:moveTo>
                  <a:pt x="119" y="918"/>
                </a:moveTo>
                <a:lnTo>
                  <a:pt x="119" y="127"/>
                </a:lnTo>
                <a:lnTo>
                  <a:pt x="59" y="0"/>
                </a:lnTo>
                <a:lnTo>
                  <a:pt x="0" y="127"/>
                </a:lnTo>
                <a:lnTo>
                  <a:pt x="0" y="918"/>
                </a:lnTo>
                <a:lnTo>
                  <a:pt x="119" y="918"/>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85" name="Line 365">
            <a:extLst>
              <a:ext uri="{FF2B5EF4-FFF2-40B4-BE49-F238E27FC236}">
                <a16:creationId xmlns:a16="http://schemas.microsoft.com/office/drawing/2014/main" id="{C77E006D-50BA-9846-9B5E-E3CD95AC82D4}"/>
              </a:ext>
            </a:extLst>
          </p:cNvPr>
          <p:cNvSpPr>
            <a:spLocks noChangeShapeType="1"/>
          </p:cNvSpPr>
          <p:nvPr/>
        </p:nvSpPr>
        <p:spPr bwMode="auto">
          <a:xfrm flipH="1">
            <a:off x="5419400" y="2133015"/>
            <a:ext cx="3483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86" name="Freeform 366">
            <a:extLst>
              <a:ext uri="{FF2B5EF4-FFF2-40B4-BE49-F238E27FC236}">
                <a16:creationId xmlns:a16="http://schemas.microsoft.com/office/drawing/2014/main" id="{3952639F-EF7C-5046-9970-20D203BD97AC}"/>
              </a:ext>
            </a:extLst>
          </p:cNvPr>
          <p:cNvSpPr>
            <a:spLocks noChangeArrowheads="1"/>
          </p:cNvSpPr>
          <p:nvPr/>
        </p:nvSpPr>
        <p:spPr bwMode="auto">
          <a:xfrm>
            <a:off x="5582608" y="1929811"/>
            <a:ext cx="32254" cy="235458"/>
          </a:xfrm>
          <a:custGeom>
            <a:avLst/>
            <a:gdLst>
              <a:gd name="T0" fmla="*/ 78445 w 120"/>
              <a:gd name="T1" fmla="*/ 0 h 874"/>
              <a:gd name="T2" fmla="*/ 78445 w 120"/>
              <a:gd name="T3" fmla="*/ 500457 h 874"/>
              <a:gd name="T4" fmla="*/ 39552 w 120"/>
              <a:gd name="T5" fmla="*/ 579441 h 874"/>
              <a:gd name="T6" fmla="*/ 0 w 120"/>
              <a:gd name="T7" fmla="*/ 500457 h 874"/>
              <a:gd name="T8" fmla="*/ 0 w 120"/>
              <a:gd name="T9" fmla="*/ 0 h 874"/>
              <a:gd name="T10" fmla="*/ 78445 w 120"/>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874">
                <a:moveTo>
                  <a:pt x="119" y="0"/>
                </a:moveTo>
                <a:lnTo>
                  <a:pt x="119" y="754"/>
                </a:lnTo>
                <a:lnTo>
                  <a:pt x="60" y="873"/>
                </a:lnTo>
                <a:lnTo>
                  <a:pt x="0" y="754"/>
                </a:lnTo>
                <a:lnTo>
                  <a:pt x="0" y="0"/>
                </a:lnTo>
                <a:lnTo>
                  <a:pt x="11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87" name="Freeform 367">
            <a:extLst>
              <a:ext uri="{FF2B5EF4-FFF2-40B4-BE49-F238E27FC236}">
                <a16:creationId xmlns:a16="http://schemas.microsoft.com/office/drawing/2014/main" id="{B74C4A14-A75B-7A46-A907-279DC05C14CA}"/>
              </a:ext>
            </a:extLst>
          </p:cNvPr>
          <p:cNvSpPr>
            <a:spLocks noChangeArrowheads="1"/>
          </p:cNvSpPr>
          <p:nvPr/>
        </p:nvSpPr>
        <p:spPr bwMode="auto">
          <a:xfrm>
            <a:off x="5565836" y="1947874"/>
            <a:ext cx="16772" cy="39996"/>
          </a:xfrm>
          <a:custGeom>
            <a:avLst/>
            <a:gdLst>
              <a:gd name="T0" fmla="*/ 40346 w 61"/>
              <a:gd name="T1" fmla="*/ 0 h 150"/>
              <a:gd name="T2" fmla="*/ 0 w 61"/>
              <a:gd name="T3" fmla="*/ 0 h 150"/>
              <a:gd name="T4" fmla="*/ 0 w 61"/>
              <a:gd name="T5" fmla="*/ 98949 h 150"/>
              <a:gd name="T6" fmla="*/ 0 60000 65536"/>
              <a:gd name="T7" fmla="*/ 0 60000 65536"/>
              <a:gd name="T8" fmla="*/ 0 60000 65536"/>
            </a:gdLst>
            <a:ahLst/>
            <a:cxnLst>
              <a:cxn ang="T6">
                <a:pos x="T0" y="T1"/>
              </a:cxn>
              <a:cxn ang="T7">
                <a:pos x="T2" y="T3"/>
              </a:cxn>
              <a:cxn ang="T8">
                <a:pos x="T4" y="T5"/>
              </a:cxn>
            </a:cxnLst>
            <a:rect l="0" t="0" r="r" b="b"/>
            <a:pathLst>
              <a:path w="61" h="150">
                <a:moveTo>
                  <a:pt x="60"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88" name="Freeform 368">
            <a:extLst>
              <a:ext uri="{FF2B5EF4-FFF2-40B4-BE49-F238E27FC236}">
                <a16:creationId xmlns:a16="http://schemas.microsoft.com/office/drawing/2014/main" id="{DB185CB5-FA8C-9146-8772-45F267CCEDE5}"/>
              </a:ext>
            </a:extLst>
          </p:cNvPr>
          <p:cNvSpPr>
            <a:spLocks noChangeArrowheads="1"/>
          </p:cNvSpPr>
          <p:nvPr/>
        </p:nvSpPr>
        <p:spPr bwMode="auto">
          <a:xfrm>
            <a:off x="721211" y="2445238"/>
            <a:ext cx="249005" cy="247715"/>
          </a:xfrm>
          <a:custGeom>
            <a:avLst/>
            <a:gdLst>
              <a:gd name="T0" fmla="*/ 0 w 920"/>
              <a:gd name="T1" fmla="*/ 608739 h 919"/>
              <a:gd name="T2" fmla="*/ 0 w 920"/>
              <a:gd name="T3" fmla="*/ 0 h 919"/>
              <a:gd name="T4" fmla="*/ 611667 w 920"/>
              <a:gd name="T5" fmla="*/ 608739 h 919"/>
              <a:gd name="T6" fmla="*/ 0 w 920"/>
              <a:gd name="T7" fmla="*/ 608739 h 9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0" h="919">
                <a:moveTo>
                  <a:pt x="0" y="918"/>
                </a:moveTo>
                <a:lnTo>
                  <a:pt x="0" y="0"/>
                </a:lnTo>
                <a:lnTo>
                  <a:pt x="919" y="918"/>
                </a:lnTo>
                <a:lnTo>
                  <a:pt x="0" y="918"/>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89" name="Freeform 369">
            <a:extLst>
              <a:ext uri="{FF2B5EF4-FFF2-40B4-BE49-F238E27FC236}">
                <a16:creationId xmlns:a16="http://schemas.microsoft.com/office/drawing/2014/main" id="{A260FC73-6F56-CE43-BFF7-219E7B10DE90}"/>
              </a:ext>
            </a:extLst>
          </p:cNvPr>
          <p:cNvSpPr>
            <a:spLocks noChangeArrowheads="1"/>
          </p:cNvSpPr>
          <p:nvPr/>
        </p:nvSpPr>
        <p:spPr bwMode="auto">
          <a:xfrm>
            <a:off x="774108" y="2558129"/>
            <a:ext cx="97409" cy="98699"/>
          </a:xfrm>
          <a:custGeom>
            <a:avLst/>
            <a:gdLst>
              <a:gd name="T0" fmla="*/ 0 w 360"/>
              <a:gd name="T1" fmla="*/ 242510 h 367"/>
              <a:gd name="T2" fmla="*/ 0 w 360"/>
              <a:gd name="T3" fmla="*/ 0 h 367"/>
              <a:gd name="T4" fmla="*/ 239579 w 360"/>
              <a:gd name="T5" fmla="*/ 242510 h 367"/>
              <a:gd name="T6" fmla="*/ 0 w 360"/>
              <a:gd name="T7" fmla="*/ 242510 h 3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0" h="367">
                <a:moveTo>
                  <a:pt x="0" y="366"/>
                </a:moveTo>
                <a:lnTo>
                  <a:pt x="0" y="0"/>
                </a:lnTo>
                <a:lnTo>
                  <a:pt x="359" y="366"/>
                </a:lnTo>
                <a:lnTo>
                  <a:pt x="0" y="366"/>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90" name="Line 370">
            <a:extLst>
              <a:ext uri="{FF2B5EF4-FFF2-40B4-BE49-F238E27FC236}">
                <a16:creationId xmlns:a16="http://schemas.microsoft.com/office/drawing/2014/main" id="{CD4A5F3B-3FFE-AC45-B793-FA7E41D77857}"/>
              </a:ext>
            </a:extLst>
          </p:cNvPr>
          <p:cNvSpPr>
            <a:spLocks noChangeShapeType="1"/>
          </p:cNvSpPr>
          <p:nvPr/>
        </p:nvSpPr>
        <p:spPr bwMode="auto">
          <a:xfrm flipH="1">
            <a:off x="725081" y="2525874"/>
            <a:ext cx="26449"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91" name="Line 371">
            <a:extLst>
              <a:ext uri="{FF2B5EF4-FFF2-40B4-BE49-F238E27FC236}">
                <a16:creationId xmlns:a16="http://schemas.microsoft.com/office/drawing/2014/main" id="{44CA116E-E267-374D-8D68-ACDC1B6E9C5B}"/>
              </a:ext>
            </a:extLst>
          </p:cNvPr>
          <p:cNvSpPr>
            <a:spLocks noChangeShapeType="1"/>
          </p:cNvSpPr>
          <p:nvPr/>
        </p:nvSpPr>
        <p:spPr bwMode="auto">
          <a:xfrm flipH="1">
            <a:off x="723791" y="2558129"/>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92" name="Line 372">
            <a:extLst>
              <a:ext uri="{FF2B5EF4-FFF2-40B4-BE49-F238E27FC236}">
                <a16:creationId xmlns:a16="http://schemas.microsoft.com/office/drawing/2014/main" id="{C23652AC-307C-B347-BBF2-C7DA4C225A35}"/>
              </a:ext>
            </a:extLst>
          </p:cNvPr>
          <p:cNvSpPr>
            <a:spLocks noChangeShapeType="1"/>
          </p:cNvSpPr>
          <p:nvPr/>
        </p:nvSpPr>
        <p:spPr bwMode="auto">
          <a:xfrm flipH="1">
            <a:off x="725081" y="2590383"/>
            <a:ext cx="26449"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93" name="Line 373">
            <a:extLst>
              <a:ext uri="{FF2B5EF4-FFF2-40B4-BE49-F238E27FC236}">
                <a16:creationId xmlns:a16="http://schemas.microsoft.com/office/drawing/2014/main" id="{2B74C696-436B-2249-98EF-2F9F78FBA3CD}"/>
              </a:ext>
            </a:extLst>
          </p:cNvPr>
          <p:cNvSpPr>
            <a:spLocks noChangeShapeType="1"/>
          </p:cNvSpPr>
          <p:nvPr/>
        </p:nvSpPr>
        <p:spPr bwMode="auto">
          <a:xfrm flipH="1">
            <a:off x="723791" y="2622638"/>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94" name="Line 374">
            <a:extLst>
              <a:ext uri="{FF2B5EF4-FFF2-40B4-BE49-F238E27FC236}">
                <a16:creationId xmlns:a16="http://schemas.microsoft.com/office/drawing/2014/main" id="{A160705A-F30F-8A44-91CE-F6590312B016}"/>
              </a:ext>
            </a:extLst>
          </p:cNvPr>
          <p:cNvSpPr>
            <a:spLocks noChangeShapeType="1"/>
          </p:cNvSpPr>
          <p:nvPr/>
        </p:nvSpPr>
        <p:spPr bwMode="auto">
          <a:xfrm flipH="1">
            <a:off x="725081" y="2656828"/>
            <a:ext cx="26449"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95" name="Freeform 375">
            <a:extLst>
              <a:ext uri="{FF2B5EF4-FFF2-40B4-BE49-F238E27FC236}">
                <a16:creationId xmlns:a16="http://schemas.microsoft.com/office/drawing/2014/main" id="{567F7676-02A5-B043-B1D8-E72CCD78502D}"/>
              </a:ext>
            </a:extLst>
          </p:cNvPr>
          <p:cNvSpPr>
            <a:spLocks noChangeArrowheads="1"/>
          </p:cNvSpPr>
          <p:nvPr/>
        </p:nvSpPr>
        <p:spPr bwMode="auto">
          <a:xfrm>
            <a:off x="794106" y="2441367"/>
            <a:ext cx="179980" cy="177400"/>
          </a:xfrm>
          <a:custGeom>
            <a:avLst/>
            <a:gdLst>
              <a:gd name="T0" fmla="*/ 59874 w 665"/>
              <a:gd name="T1" fmla="*/ 0 h 658"/>
              <a:gd name="T2" fmla="*/ 0 w 665"/>
              <a:gd name="T3" fmla="*/ 59046 h 658"/>
              <a:gd name="T4" fmla="*/ 362569 w 665"/>
              <a:gd name="T5" fmla="*/ 415976 h 658"/>
              <a:gd name="T6" fmla="*/ 441736 w 665"/>
              <a:gd name="T7" fmla="*/ 435880 h 658"/>
              <a:gd name="T8" fmla="*/ 422443 w 665"/>
              <a:gd name="T9" fmla="*/ 356267 h 658"/>
              <a:gd name="T10" fmla="*/ 59874 w 665"/>
              <a:gd name="T11" fmla="*/ 0 h 6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5" h="658">
                <a:moveTo>
                  <a:pt x="90" y="0"/>
                </a:moveTo>
                <a:lnTo>
                  <a:pt x="0" y="89"/>
                </a:lnTo>
                <a:lnTo>
                  <a:pt x="545" y="627"/>
                </a:lnTo>
                <a:lnTo>
                  <a:pt x="664" y="657"/>
                </a:lnTo>
                <a:lnTo>
                  <a:pt x="635" y="537"/>
                </a:lnTo>
                <a:lnTo>
                  <a:pt x="9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96" name="Line 376">
            <a:extLst>
              <a:ext uri="{FF2B5EF4-FFF2-40B4-BE49-F238E27FC236}">
                <a16:creationId xmlns:a16="http://schemas.microsoft.com/office/drawing/2014/main" id="{E3F716DF-DD51-0D41-B453-AD911D860E2B}"/>
              </a:ext>
            </a:extLst>
          </p:cNvPr>
          <p:cNvSpPr>
            <a:spLocks noChangeShapeType="1"/>
          </p:cNvSpPr>
          <p:nvPr/>
        </p:nvSpPr>
        <p:spPr bwMode="auto">
          <a:xfrm flipV="1">
            <a:off x="817974" y="2463946"/>
            <a:ext cx="23869" cy="2644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97" name="Freeform 377">
            <a:extLst>
              <a:ext uri="{FF2B5EF4-FFF2-40B4-BE49-F238E27FC236}">
                <a16:creationId xmlns:a16="http://schemas.microsoft.com/office/drawing/2014/main" id="{0143C769-2D7B-6F4B-B448-4E3054A79B7D}"/>
              </a:ext>
            </a:extLst>
          </p:cNvPr>
          <p:cNvSpPr>
            <a:spLocks noChangeArrowheads="1"/>
          </p:cNvSpPr>
          <p:nvPr/>
        </p:nvSpPr>
        <p:spPr bwMode="auto">
          <a:xfrm>
            <a:off x="1239218" y="2460721"/>
            <a:ext cx="252875" cy="211589"/>
          </a:xfrm>
          <a:custGeom>
            <a:avLst/>
            <a:gdLst>
              <a:gd name="T0" fmla="*/ 0 w 934"/>
              <a:gd name="T1" fmla="*/ 0 h 785"/>
              <a:gd name="T2" fmla="*/ 0 w 934"/>
              <a:gd name="T3" fmla="*/ 481648 h 785"/>
              <a:gd name="T4" fmla="*/ 312556 w 934"/>
              <a:gd name="T5" fmla="*/ 520845 h 785"/>
              <a:gd name="T6" fmla="*/ 620457 w 934"/>
              <a:gd name="T7" fmla="*/ 481648 h 785"/>
              <a:gd name="T8" fmla="*/ 620457 w 934"/>
              <a:gd name="T9" fmla="*/ 0 h 785"/>
              <a:gd name="T10" fmla="*/ 312556 w 934"/>
              <a:gd name="T11" fmla="*/ 39861 h 785"/>
              <a:gd name="T12" fmla="*/ 0 w 934"/>
              <a:gd name="T13" fmla="*/ 0 h 7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785">
                <a:moveTo>
                  <a:pt x="0" y="0"/>
                </a:moveTo>
                <a:lnTo>
                  <a:pt x="0" y="725"/>
                </a:lnTo>
                <a:lnTo>
                  <a:pt x="470" y="784"/>
                </a:lnTo>
                <a:lnTo>
                  <a:pt x="933" y="725"/>
                </a:lnTo>
                <a:lnTo>
                  <a:pt x="933" y="0"/>
                </a:lnTo>
                <a:lnTo>
                  <a:pt x="470" y="6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98" name="Line 378">
            <a:extLst>
              <a:ext uri="{FF2B5EF4-FFF2-40B4-BE49-F238E27FC236}">
                <a16:creationId xmlns:a16="http://schemas.microsoft.com/office/drawing/2014/main" id="{3EB3C8EB-CDD6-CE40-9AB3-781596B81784}"/>
              </a:ext>
            </a:extLst>
          </p:cNvPr>
          <p:cNvSpPr>
            <a:spLocks noChangeShapeType="1"/>
          </p:cNvSpPr>
          <p:nvPr/>
        </p:nvSpPr>
        <p:spPr bwMode="auto">
          <a:xfrm flipV="1">
            <a:off x="1366946" y="2476203"/>
            <a:ext cx="1290" cy="19739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499" name="Line 379">
            <a:extLst>
              <a:ext uri="{FF2B5EF4-FFF2-40B4-BE49-F238E27FC236}">
                <a16:creationId xmlns:a16="http://schemas.microsoft.com/office/drawing/2014/main" id="{48684BBC-7EBA-EA42-8810-10B6B207C1DD}"/>
              </a:ext>
            </a:extLst>
          </p:cNvPr>
          <p:cNvSpPr>
            <a:spLocks noChangeShapeType="1"/>
          </p:cNvSpPr>
          <p:nvPr/>
        </p:nvSpPr>
        <p:spPr bwMode="auto">
          <a:xfrm>
            <a:off x="1263086" y="2501361"/>
            <a:ext cx="78701"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00" name="Line 380">
            <a:extLst>
              <a:ext uri="{FF2B5EF4-FFF2-40B4-BE49-F238E27FC236}">
                <a16:creationId xmlns:a16="http://schemas.microsoft.com/office/drawing/2014/main" id="{4B9C7A7E-F8EC-A745-8CD3-0CA349A398C0}"/>
              </a:ext>
            </a:extLst>
          </p:cNvPr>
          <p:cNvSpPr>
            <a:spLocks noChangeShapeType="1"/>
          </p:cNvSpPr>
          <p:nvPr/>
        </p:nvSpPr>
        <p:spPr bwMode="auto">
          <a:xfrm>
            <a:off x="1263086" y="2541357"/>
            <a:ext cx="78701"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01" name="Line 381">
            <a:extLst>
              <a:ext uri="{FF2B5EF4-FFF2-40B4-BE49-F238E27FC236}">
                <a16:creationId xmlns:a16="http://schemas.microsoft.com/office/drawing/2014/main" id="{7BE51A60-EF8B-0F4C-BC25-872052083202}"/>
              </a:ext>
            </a:extLst>
          </p:cNvPr>
          <p:cNvSpPr>
            <a:spLocks noChangeShapeType="1"/>
          </p:cNvSpPr>
          <p:nvPr/>
        </p:nvSpPr>
        <p:spPr bwMode="auto">
          <a:xfrm>
            <a:off x="1263086" y="2581997"/>
            <a:ext cx="78701"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02" name="Line 382">
            <a:extLst>
              <a:ext uri="{FF2B5EF4-FFF2-40B4-BE49-F238E27FC236}">
                <a16:creationId xmlns:a16="http://schemas.microsoft.com/office/drawing/2014/main" id="{D19FEC50-3CCF-2F45-8A5F-85836D1E0A2C}"/>
              </a:ext>
            </a:extLst>
          </p:cNvPr>
          <p:cNvSpPr>
            <a:spLocks noChangeShapeType="1"/>
          </p:cNvSpPr>
          <p:nvPr/>
        </p:nvSpPr>
        <p:spPr bwMode="auto">
          <a:xfrm>
            <a:off x="1263086" y="2622638"/>
            <a:ext cx="78701" cy="1096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03" name="Line 383">
            <a:extLst>
              <a:ext uri="{FF2B5EF4-FFF2-40B4-BE49-F238E27FC236}">
                <a16:creationId xmlns:a16="http://schemas.microsoft.com/office/drawing/2014/main" id="{FF5445BD-64D3-984E-8289-29CAB92A189D}"/>
              </a:ext>
            </a:extLst>
          </p:cNvPr>
          <p:cNvSpPr>
            <a:spLocks noChangeShapeType="1"/>
          </p:cNvSpPr>
          <p:nvPr/>
        </p:nvSpPr>
        <p:spPr bwMode="auto">
          <a:xfrm flipH="1">
            <a:off x="1389524" y="2501361"/>
            <a:ext cx="78701"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04" name="Line 384">
            <a:extLst>
              <a:ext uri="{FF2B5EF4-FFF2-40B4-BE49-F238E27FC236}">
                <a16:creationId xmlns:a16="http://schemas.microsoft.com/office/drawing/2014/main" id="{3F44F74E-9D7A-2E4D-B660-F3A0A87A9500}"/>
              </a:ext>
            </a:extLst>
          </p:cNvPr>
          <p:cNvSpPr>
            <a:spLocks noChangeShapeType="1"/>
          </p:cNvSpPr>
          <p:nvPr/>
        </p:nvSpPr>
        <p:spPr bwMode="auto">
          <a:xfrm flipH="1">
            <a:off x="1389524" y="2541357"/>
            <a:ext cx="78701"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05" name="Line 385">
            <a:extLst>
              <a:ext uri="{FF2B5EF4-FFF2-40B4-BE49-F238E27FC236}">
                <a16:creationId xmlns:a16="http://schemas.microsoft.com/office/drawing/2014/main" id="{D7E52D2E-7950-834C-9EA1-599DD00A4C07}"/>
              </a:ext>
            </a:extLst>
          </p:cNvPr>
          <p:cNvSpPr>
            <a:spLocks noChangeShapeType="1"/>
          </p:cNvSpPr>
          <p:nvPr/>
        </p:nvSpPr>
        <p:spPr bwMode="auto">
          <a:xfrm flipH="1">
            <a:off x="1389524" y="2581997"/>
            <a:ext cx="78701"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06" name="Line 386">
            <a:extLst>
              <a:ext uri="{FF2B5EF4-FFF2-40B4-BE49-F238E27FC236}">
                <a16:creationId xmlns:a16="http://schemas.microsoft.com/office/drawing/2014/main" id="{71F26B6A-B65F-BD46-8C4D-890C6FA4A367}"/>
              </a:ext>
            </a:extLst>
          </p:cNvPr>
          <p:cNvSpPr>
            <a:spLocks noChangeShapeType="1"/>
          </p:cNvSpPr>
          <p:nvPr/>
        </p:nvSpPr>
        <p:spPr bwMode="auto">
          <a:xfrm flipH="1">
            <a:off x="1389524" y="2622638"/>
            <a:ext cx="78701" cy="1096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07" name="Freeform 387">
            <a:extLst>
              <a:ext uri="{FF2B5EF4-FFF2-40B4-BE49-F238E27FC236}">
                <a16:creationId xmlns:a16="http://schemas.microsoft.com/office/drawing/2014/main" id="{7BB646AE-37F9-C544-B81A-9F7C19B4CAA0}"/>
              </a:ext>
            </a:extLst>
          </p:cNvPr>
          <p:cNvSpPr>
            <a:spLocks noChangeArrowheads="1"/>
          </p:cNvSpPr>
          <p:nvPr/>
        </p:nvSpPr>
        <p:spPr bwMode="auto">
          <a:xfrm>
            <a:off x="1759806" y="2460721"/>
            <a:ext cx="252230" cy="211589"/>
          </a:xfrm>
          <a:custGeom>
            <a:avLst/>
            <a:gdLst>
              <a:gd name="T0" fmla="*/ 0 w 935"/>
              <a:gd name="T1" fmla="*/ 0 h 785"/>
              <a:gd name="T2" fmla="*/ 0 w 935"/>
              <a:gd name="T3" fmla="*/ 481648 h 785"/>
              <a:gd name="T4" fmla="*/ 307572 w 935"/>
              <a:gd name="T5" fmla="*/ 520845 h 785"/>
              <a:gd name="T6" fmla="*/ 620458 w 935"/>
              <a:gd name="T7" fmla="*/ 481648 h 785"/>
              <a:gd name="T8" fmla="*/ 620458 w 935"/>
              <a:gd name="T9" fmla="*/ 0 h 785"/>
              <a:gd name="T10" fmla="*/ 307572 w 935"/>
              <a:gd name="T11" fmla="*/ 39861 h 785"/>
              <a:gd name="T12" fmla="*/ 0 w 935"/>
              <a:gd name="T13" fmla="*/ 0 h 7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5" h="785">
                <a:moveTo>
                  <a:pt x="0" y="0"/>
                </a:moveTo>
                <a:lnTo>
                  <a:pt x="0" y="725"/>
                </a:lnTo>
                <a:lnTo>
                  <a:pt x="463" y="784"/>
                </a:lnTo>
                <a:lnTo>
                  <a:pt x="934" y="725"/>
                </a:lnTo>
                <a:lnTo>
                  <a:pt x="934" y="0"/>
                </a:lnTo>
                <a:lnTo>
                  <a:pt x="463" y="6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08" name="Line 388">
            <a:extLst>
              <a:ext uri="{FF2B5EF4-FFF2-40B4-BE49-F238E27FC236}">
                <a16:creationId xmlns:a16="http://schemas.microsoft.com/office/drawing/2014/main" id="{948E7A18-0067-1F4C-BEDE-872A3939B164}"/>
              </a:ext>
            </a:extLst>
          </p:cNvPr>
          <p:cNvSpPr>
            <a:spLocks noChangeShapeType="1"/>
          </p:cNvSpPr>
          <p:nvPr/>
        </p:nvSpPr>
        <p:spPr bwMode="auto">
          <a:xfrm flipV="1">
            <a:off x="1884953" y="2476203"/>
            <a:ext cx="645" cy="19739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09" name="Freeform 389">
            <a:extLst>
              <a:ext uri="{FF2B5EF4-FFF2-40B4-BE49-F238E27FC236}">
                <a16:creationId xmlns:a16="http://schemas.microsoft.com/office/drawing/2014/main" id="{68043F32-64E2-D945-8DA1-CF73C60B02A9}"/>
              </a:ext>
            </a:extLst>
          </p:cNvPr>
          <p:cNvSpPr>
            <a:spLocks noChangeArrowheads="1"/>
          </p:cNvSpPr>
          <p:nvPr/>
        </p:nvSpPr>
        <p:spPr bwMode="auto">
          <a:xfrm>
            <a:off x="2277812" y="2460721"/>
            <a:ext cx="252230" cy="211589"/>
          </a:xfrm>
          <a:custGeom>
            <a:avLst/>
            <a:gdLst>
              <a:gd name="T0" fmla="*/ 0 w 934"/>
              <a:gd name="T1" fmla="*/ 0 h 785"/>
              <a:gd name="T2" fmla="*/ 0 w 934"/>
              <a:gd name="T3" fmla="*/ 481648 h 785"/>
              <a:gd name="T4" fmla="*/ 312556 w 934"/>
              <a:gd name="T5" fmla="*/ 520845 h 785"/>
              <a:gd name="T6" fmla="*/ 620457 w 934"/>
              <a:gd name="T7" fmla="*/ 481648 h 785"/>
              <a:gd name="T8" fmla="*/ 620457 w 934"/>
              <a:gd name="T9" fmla="*/ 0 h 785"/>
              <a:gd name="T10" fmla="*/ 312556 w 934"/>
              <a:gd name="T11" fmla="*/ 39861 h 785"/>
              <a:gd name="T12" fmla="*/ 0 w 934"/>
              <a:gd name="T13" fmla="*/ 0 h 7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785">
                <a:moveTo>
                  <a:pt x="0" y="0"/>
                </a:moveTo>
                <a:lnTo>
                  <a:pt x="0" y="725"/>
                </a:lnTo>
                <a:lnTo>
                  <a:pt x="470" y="784"/>
                </a:lnTo>
                <a:lnTo>
                  <a:pt x="933" y="725"/>
                </a:lnTo>
                <a:lnTo>
                  <a:pt x="933" y="0"/>
                </a:lnTo>
                <a:lnTo>
                  <a:pt x="470" y="6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10" name="Line 390">
            <a:extLst>
              <a:ext uri="{FF2B5EF4-FFF2-40B4-BE49-F238E27FC236}">
                <a16:creationId xmlns:a16="http://schemas.microsoft.com/office/drawing/2014/main" id="{3C372113-CAD4-F34E-B0F8-0C1981C99BA0}"/>
              </a:ext>
            </a:extLst>
          </p:cNvPr>
          <p:cNvSpPr>
            <a:spLocks noChangeShapeType="1"/>
          </p:cNvSpPr>
          <p:nvPr/>
        </p:nvSpPr>
        <p:spPr bwMode="auto">
          <a:xfrm flipV="1">
            <a:off x="2404895" y="2476203"/>
            <a:ext cx="1290" cy="19739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11" name="Freeform 391">
            <a:extLst>
              <a:ext uri="{FF2B5EF4-FFF2-40B4-BE49-F238E27FC236}">
                <a16:creationId xmlns:a16="http://schemas.microsoft.com/office/drawing/2014/main" id="{25C98C02-4754-004B-AD60-18F317CF7B73}"/>
              </a:ext>
            </a:extLst>
          </p:cNvPr>
          <p:cNvSpPr>
            <a:spLocks noChangeArrowheads="1"/>
          </p:cNvSpPr>
          <p:nvPr/>
        </p:nvSpPr>
        <p:spPr bwMode="auto">
          <a:xfrm>
            <a:off x="2448762" y="2465236"/>
            <a:ext cx="32254" cy="81281"/>
          </a:xfrm>
          <a:custGeom>
            <a:avLst/>
            <a:gdLst>
              <a:gd name="T0" fmla="*/ 0 w 121"/>
              <a:gd name="T1" fmla="*/ 9961 h 300"/>
              <a:gd name="T2" fmla="*/ 0 w 121"/>
              <a:gd name="T3" fmla="*/ 198564 h 300"/>
              <a:gd name="T4" fmla="*/ 39225 w 121"/>
              <a:gd name="T5" fmla="*/ 178641 h 300"/>
              <a:gd name="T6" fmla="*/ 78450 w 121"/>
              <a:gd name="T7" fmla="*/ 198564 h 300"/>
              <a:gd name="T8" fmla="*/ 78450 w 121"/>
              <a:gd name="T9" fmla="*/ 0 h 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300">
                <a:moveTo>
                  <a:pt x="0" y="15"/>
                </a:moveTo>
                <a:lnTo>
                  <a:pt x="0" y="299"/>
                </a:lnTo>
                <a:lnTo>
                  <a:pt x="60" y="269"/>
                </a:lnTo>
                <a:lnTo>
                  <a:pt x="120" y="299"/>
                </a:lnTo>
                <a:lnTo>
                  <a:pt x="12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12" name="Line 392">
            <a:extLst>
              <a:ext uri="{FF2B5EF4-FFF2-40B4-BE49-F238E27FC236}">
                <a16:creationId xmlns:a16="http://schemas.microsoft.com/office/drawing/2014/main" id="{28B05BA0-EF20-9F47-9980-F30F48ED27C6}"/>
              </a:ext>
            </a:extLst>
          </p:cNvPr>
          <p:cNvSpPr>
            <a:spLocks noChangeShapeType="1"/>
          </p:cNvSpPr>
          <p:nvPr/>
        </p:nvSpPr>
        <p:spPr bwMode="auto">
          <a:xfrm>
            <a:off x="2301681" y="2501361"/>
            <a:ext cx="78056"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13" name="Line 393">
            <a:extLst>
              <a:ext uri="{FF2B5EF4-FFF2-40B4-BE49-F238E27FC236}">
                <a16:creationId xmlns:a16="http://schemas.microsoft.com/office/drawing/2014/main" id="{1D99374D-327A-A549-8DE8-6CE552D3DCCC}"/>
              </a:ext>
            </a:extLst>
          </p:cNvPr>
          <p:cNvSpPr>
            <a:spLocks noChangeShapeType="1"/>
          </p:cNvSpPr>
          <p:nvPr/>
        </p:nvSpPr>
        <p:spPr bwMode="auto">
          <a:xfrm>
            <a:off x="2301681" y="2541357"/>
            <a:ext cx="78056"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14" name="Line 394">
            <a:extLst>
              <a:ext uri="{FF2B5EF4-FFF2-40B4-BE49-F238E27FC236}">
                <a16:creationId xmlns:a16="http://schemas.microsoft.com/office/drawing/2014/main" id="{14A45B4E-6C78-C04D-8EF3-0476AB6E0E71}"/>
              </a:ext>
            </a:extLst>
          </p:cNvPr>
          <p:cNvSpPr>
            <a:spLocks noChangeShapeType="1"/>
          </p:cNvSpPr>
          <p:nvPr/>
        </p:nvSpPr>
        <p:spPr bwMode="auto">
          <a:xfrm>
            <a:off x="2301681" y="2581997"/>
            <a:ext cx="78056"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15" name="Line 395">
            <a:extLst>
              <a:ext uri="{FF2B5EF4-FFF2-40B4-BE49-F238E27FC236}">
                <a16:creationId xmlns:a16="http://schemas.microsoft.com/office/drawing/2014/main" id="{4663A971-5F4C-3041-871A-77B48D82EC27}"/>
              </a:ext>
            </a:extLst>
          </p:cNvPr>
          <p:cNvSpPr>
            <a:spLocks noChangeShapeType="1"/>
          </p:cNvSpPr>
          <p:nvPr/>
        </p:nvSpPr>
        <p:spPr bwMode="auto">
          <a:xfrm>
            <a:off x="2301681" y="2622638"/>
            <a:ext cx="78056" cy="1096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16" name="Line 396">
            <a:extLst>
              <a:ext uri="{FF2B5EF4-FFF2-40B4-BE49-F238E27FC236}">
                <a16:creationId xmlns:a16="http://schemas.microsoft.com/office/drawing/2014/main" id="{445A24EF-A473-8242-85FB-8A88C95296C8}"/>
              </a:ext>
            </a:extLst>
          </p:cNvPr>
          <p:cNvSpPr>
            <a:spLocks noChangeShapeType="1"/>
          </p:cNvSpPr>
          <p:nvPr/>
        </p:nvSpPr>
        <p:spPr bwMode="auto">
          <a:xfrm flipH="1">
            <a:off x="2427474" y="2581997"/>
            <a:ext cx="78701" cy="838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17" name="Line 397">
            <a:extLst>
              <a:ext uri="{FF2B5EF4-FFF2-40B4-BE49-F238E27FC236}">
                <a16:creationId xmlns:a16="http://schemas.microsoft.com/office/drawing/2014/main" id="{7D10F76F-4B8C-8F48-8077-3CFAE25A770B}"/>
              </a:ext>
            </a:extLst>
          </p:cNvPr>
          <p:cNvSpPr>
            <a:spLocks noChangeShapeType="1"/>
          </p:cNvSpPr>
          <p:nvPr/>
        </p:nvSpPr>
        <p:spPr bwMode="auto">
          <a:xfrm flipH="1">
            <a:off x="2427474" y="2622638"/>
            <a:ext cx="78701" cy="1096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18" name="Freeform 398">
            <a:extLst>
              <a:ext uri="{FF2B5EF4-FFF2-40B4-BE49-F238E27FC236}">
                <a16:creationId xmlns:a16="http://schemas.microsoft.com/office/drawing/2014/main" id="{C8F1B3FC-32A6-5249-A68D-F4D6A603B418}"/>
              </a:ext>
            </a:extLst>
          </p:cNvPr>
          <p:cNvSpPr>
            <a:spLocks noChangeArrowheads="1"/>
          </p:cNvSpPr>
          <p:nvPr/>
        </p:nvSpPr>
        <p:spPr bwMode="auto">
          <a:xfrm>
            <a:off x="2797755" y="2460721"/>
            <a:ext cx="252230" cy="211589"/>
          </a:xfrm>
          <a:custGeom>
            <a:avLst/>
            <a:gdLst>
              <a:gd name="T0" fmla="*/ 0 w 934"/>
              <a:gd name="T1" fmla="*/ 0 h 785"/>
              <a:gd name="T2" fmla="*/ 0 w 934"/>
              <a:gd name="T3" fmla="*/ 481648 h 785"/>
              <a:gd name="T4" fmla="*/ 307901 w 934"/>
              <a:gd name="T5" fmla="*/ 520845 h 785"/>
              <a:gd name="T6" fmla="*/ 620457 w 934"/>
              <a:gd name="T7" fmla="*/ 481648 h 785"/>
              <a:gd name="T8" fmla="*/ 620457 w 934"/>
              <a:gd name="T9" fmla="*/ 0 h 785"/>
              <a:gd name="T10" fmla="*/ 307901 w 934"/>
              <a:gd name="T11" fmla="*/ 39861 h 785"/>
              <a:gd name="T12" fmla="*/ 0 w 934"/>
              <a:gd name="T13" fmla="*/ 0 h 7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785">
                <a:moveTo>
                  <a:pt x="0" y="0"/>
                </a:moveTo>
                <a:lnTo>
                  <a:pt x="0" y="725"/>
                </a:lnTo>
                <a:lnTo>
                  <a:pt x="463" y="784"/>
                </a:lnTo>
                <a:lnTo>
                  <a:pt x="933" y="725"/>
                </a:lnTo>
                <a:lnTo>
                  <a:pt x="933" y="0"/>
                </a:lnTo>
                <a:lnTo>
                  <a:pt x="463" y="6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19" name="Line 399">
            <a:extLst>
              <a:ext uri="{FF2B5EF4-FFF2-40B4-BE49-F238E27FC236}">
                <a16:creationId xmlns:a16="http://schemas.microsoft.com/office/drawing/2014/main" id="{FF4486C2-EFDB-4646-8036-0F7883298C04}"/>
              </a:ext>
            </a:extLst>
          </p:cNvPr>
          <p:cNvSpPr>
            <a:spLocks noChangeShapeType="1"/>
          </p:cNvSpPr>
          <p:nvPr/>
        </p:nvSpPr>
        <p:spPr bwMode="auto">
          <a:xfrm flipV="1">
            <a:off x="2922903" y="2476203"/>
            <a:ext cx="1290" cy="19739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20" name="Freeform 400">
            <a:extLst>
              <a:ext uri="{FF2B5EF4-FFF2-40B4-BE49-F238E27FC236}">
                <a16:creationId xmlns:a16="http://schemas.microsoft.com/office/drawing/2014/main" id="{28F5CFBE-E4F6-C44F-A16B-0B6E7F7BEE52}"/>
              </a:ext>
            </a:extLst>
          </p:cNvPr>
          <p:cNvSpPr>
            <a:spLocks noChangeArrowheads="1"/>
          </p:cNvSpPr>
          <p:nvPr/>
        </p:nvSpPr>
        <p:spPr bwMode="auto">
          <a:xfrm>
            <a:off x="2966769" y="2465236"/>
            <a:ext cx="34835" cy="81281"/>
          </a:xfrm>
          <a:custGeom>
            <a:avLst/>
            <a:gdLst>
              <a:gd name="T0" fmla="*/ 0 w 128"/>
              <a:gd name="T1" fmla="*/ 9961 h 300"/>
              <a:gd name="T2" fmla="*/ 0 w 128"/>
              <a:gd name="T3" fmla="*/ 198564 h 300"/>
              <a:gd name="T4" fmla="*/ 39828 w 128"/>
              <a:gd name="T5" fmla="*/ 178641 h 300"/>
              <a:gd name="T6" fmla="*/ 84302 w 128"/>
              <a:gd name="T7" fmla="*/ 198564 h 300"/>
              <a:gd name="T8" fmla="*/ 84302 w 128"/>
              <a:gd name="T9" fmla="*/ 0 h 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300">
                <a:moveTo>
                  <a:pt x="0" y="15"/>
                </a:moveTo>
                <a:lnTo>
                  <a:pt x="0" y="299"/>
                </a:lnTo>
                <a:lnTo>
                  <a:pt x="60" y="269"/>
                </a:lnTo>
                <a:lnTo>
                  <a:pt x="127" y="299"/>
                </a:lnTo>
                <a:lnTo>
                  <a:pt x="127"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21" name="Freeform 401">
            <a:extLst>
              <a:ext uri="{FF2B5EF4-FFF2-40B4-BE49-F238E27FC236}">
                <a16:creationId xmlns:a16="http://schemas.microsoft.com/office/drawing/2014/main" id="{0B8D3056-81FB-DF4C-9DFF-FC3022A1CE14}"/>
              </a:ext>
            </a:extLst>
          </p:cNvPr>
          <p:cNvSpPr>
            <a:spLocks noChangeArrowheads="1"/>
          </p:cNvSpPr>
          <p:nvPr/>
        </p:nvSpPr>
        <p:spPr bwMode="auto">
          <a:xfrm>
            <a:off x="3339630" y="2441368"/>
            <a:ext cx="187721" cy="252875"/>
          </a:xfrm>
          <a:custGeom>
            <a:avLst/>
            <a:gdLst>
              <a:gd name="T0" fmla="*/ 0 w 695"/>
              <a:gd name="T1" fmla="*/ 0 h 934"/>
              <a:gd name="T2" fmla="*/ 462246 w 695"/>
              <a:gd name="T3" fmla="*/ 0 h 934"/>
              <a:gd name="T4" fmla="*/ 462246 w 695"/>
              <a:gd name="T5" fmla="*/ 620457 h 934"/>
              <a:gd name="T6" fmla="*/ 0 w 695"/>
              <a:gd name="T7" fmla="*/ 620457 h 934"/>
              <a:gd name="T8" fmla="*/ 0 w 695"/>
              <a:gd name="T9" fmla="*/ 0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5" h="934">
                <a:moveTo>
                  <a:pt x="0" y="0"/>
                </a:moveTo>
                <a:lnTo>
                  <a:pt x="694" y="0"/>
                </a:lnTo>
                <a:lnTo>
                  <a:pt x="694" y="933"/>
                </a:lnTo>
                <a:lnTo>
                  <a:pt x="0" y="933"/>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22" name="Line 402">
            <a:extLst>
              <a:ext uri="{FF2B5EF4-FFF2-40B4-BE49-F238E27FC236}">
                <a16:creationId xmlns:a16="http://schemas.microsoft.com/office/drawing/2014/main" id="{DE521975-DCD3-F145-844D-8C4FAF707AC3}"/>
              </a:ext>
            </a:extLst>
          </p:cNvPr>
          <p:cNvSpPr>
            <a:spLocks noChangeShapeType="1"/>
          </p:cNvSpPr>
          <p:nvPr/>
        </p:nvSpPr>
        <p:spPr bwMode="auto">
          <a:xfrm flipV="1">
            <a:off x="3373820" y="2443948"/>
            <a:ext cx="1290" cy="25029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23" name="Line 403">
            <a:extLst>
              <a:ext uri="{FF2B5EF4-FFF2-40B4-BE49-F238E27FC236}">
                <a16:creationId xmlns:a16="http://schemas.microsoft.com/office/drawing/2014/main" id="{D526FD8E-59FD-EF47-9F9B-52E65B1B4999}"/>
              </a:ext>
            </a:extLst>
          </p:cNvPr>
          <p:cNvSpPr>
            <a:spLocks noChangeShapeType="1"/>
          </p:cNvSpPr>
          <p:nvPr/>
        </p:nvSpPr>
        <p:spPr bwMode="auto">
          <a:xfrm>
            <a:off x="3393173" y="2497491"/>
            <a:ext cx="112891"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24" name="Line 404">
            <a:extLst>
              <a:ext uri="{FF2B5EF4-FFF2-40B4-BE49-F238E27FC236}">
                <a16:creationId xmlns:a16="http://schemas.microsoft.com/office/drawing/2014/main" id="{EAB2ACD1-0FFD-6741-A2F3-C66F02D91A6F}"/>
              </a:ext>
            </a:extLst>
          </p:cNvPr>
          <p:cNvSpPr>
            <a:spLocks noChangeShapeType="1"/>
          </p:cNvSpPr>
          <p:nvPr/>
        </p:nvSpPr>
        <p:spPr bwMode="auto">
          <a:xfrm>
            <a:off x="3393173" y="2521359"/>
            <a:ext cx="112891"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25" name="Freeform 405">
            <a:extLst>
              <a:ext uri="{FF2B5EF4-FFF2-40B4-BE49-F238E27FC236}">
                <a16:creationId xmlns:a16="http://schemas.microsoft.com/office/drawing/2014/main" id="{B8B458CB-DCBA-0442-A479-A74539BCCE21}"/>
              </a:ext>
            </a:extLst>
          </p:cNvPr>
          <p:cNvSpPr>
            <a:spLocks noChangeArrowheads="1"/>
          </p:cNvSpPr>
          <p:nvPr/>
        </p:nvSpPr>
        <p:spPr bwMode="auto">
          <a:xfrm>
            <a:off x="3835059" y="2441368"/>
            <a:ext cx="185141" cy="252875"/>
          </a:xfrm>
          <a:custGeom>
            <a:avLst/>
            <a:gdLst>
              <a:gd name="T0" fmla="*/ 0 w 688"/>
              <a:gd name="T1" fmla="*/ 0 h 934"/>
              <a:gd name="T2" fmla="*/ 456388 w 688"/>
              <a:gd name="T3" fmla="*/ 0 h 934"/>
              <a:gd name="T4" fmla="*/ 456388 w 688"/>
              <a:gd name="T5" fmla="*/ 620457 h 934"/>
              <a:gd name="T6" fmla="*/ 0 w 688"/>
              <a:gd name="T7" fmla="*/ 620457 h 934"/>
              <a:gd name="T8" fmla="*/ 0 w 688"/>
              <a:gd name="T9" fmla="*/ 0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8" h="934">
                <a:moveTo>
                  <a:pt x="0" y="0"/>
                </a:moveTo>
                <a:lnTo>
                  <a:pt x="687" y="0"/>
                </a:lnTo>
                <a:lnTo>
                  <a:pt x="687" y="933"/>
                </a:lnTo>
                <a:lnTo>
                  <a:pt x="0" y="933"/>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26" name="Line 406">
            <a:extLst>
              <a:ext uri="{FF2B5EF4-FFF2-40B4-BE49-F238E27FC236}">
                <a16:creationId xmlns:a16="http://schemas.microsoft.com/office/drawing/2014/main" id="{3641B43B-2427-CC4D-AB00-82F3923293F9}"/>
              </a:ext>
            </a:extLst>
          </p:cNvPr>
          <p:cNvSpPr>
            <a:spLocks noChangeShapeType="1"/>
          </p:cNvSpPr>
          <p:nvPr/>
        </p:nvSpPr>
        <p:spPr bwMode="auto">
          <a:xfrm flipV="1">
            <a:off x="3866669" y="2443948"/>
            <a:ext cx="1290" cy="25029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27" name="Line 407">
            <a:extLst>
              <a:ext uri="{FF2B5EF4-FFF2-40B4-BE49-F238E27FC236}">
                <a16:creationId xmlns:a16="http://schemas.microsoft.com/office/drawing/2014/main" id="{5C77B702-40DE-E949-B8D4-C114AFFB2848}"/>
              </a:ext>
            </a:extLst>
          </p:cNvPr>
          <p:cNvSpPr>
            <a:spLocks noChangeShapeType="1"/>
          </p:cNvSpPr>
          <p:nvPr/>
        </p:nvSpPr>
        <p:spPr bwMode="auto">
          <a:xfrm>
            <a:off x="3887312" y="2497491"/>
            <a:ext cx="112891"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28" name="Line 408">
            <a:extLst>
              <a:ext uri="{FF2B5EF4-FFF2-40B4-BE49-F238E27FC236}">
                <a16:creationId xmlns:a16="http://schemas.microsoft.com/office/drawing/2014/main" id="{E1422772-4B5F-FD4B-8E09-A7AA8AB990CD}"/>
              </a:ext>
            </a:extLst>
          </p:cNvPr>
          <p:cNvSpPr>
            <a:spLocks noChangeShapeType="1"/>
          </p:cNvSpPr>
          <p:nvPr/>
        </p:nvSpPr>
        <p:spPr bwMode="auto">
          <a:xfrm>
            <a:off x="3887312" y="2521359"/>
            <a:ext cx="112891"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29" name="Freeform 409">
            <a:extLst>
              <a:ext uri="{FF2B5EF4-FFF2-40B4-BE49-F238E27FC236}">
                <a16:creationId xmlns:a16="http://schemas.microsoft.com/office/drawing/2014/main" id="{99B7F12E-5455-0246-9161-238F15039F2C}"/>
              </a:ext>
            </a:extLst>
          </p:cNvPr>
          <p:cNvSpPr>
            <a:spLocks noChangeArrowheads="1"/>
          </p:cNvSpPr>
          <p:nvPr/>
        </p:nvSpPr>
        <p:spPr bwMode="auto">
          <a:xfrm>
            <a:off x="4055035" y="2441367"/>
            <a:ext cx="32254" cy="247715"/>
          </a:xfrm>
          <a:custGeom>
            <a:avLst/>
            <a:gdLst>
              <a:gd name="T0" fmla="*/ 0 w 120"/>
              <a:gd name="T1" fmla="*/ 0 h 919"/>
              <a:gd name="T2" fmla="*/ 0 w 120"/>
              <a:gd name="T3" fmla="*/ 529828 h 919"/>
              <a:gd name="T4" fmla="*/ 38894 w 120"/>
              <a:gd name="T5" fmla="*/ 608739 h 919"/>
              <a:gd name="T6" fmla="*/ 78447 w 120"/>
              <a:gd name="T7" fmla="*/ 529828 h 919"/>
              <a:gd name="T8" fmla="*/ 78447 w 120"/>
              <a:gd name="T9" fmla="*/ 0 h 919"/>
              <a:gd name="T10" fmla="*/ 0 w 120"/>
              <a:gd name="T11" fmla="*/ 0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919">
                <a:moveTo>
                  <a:pt x="0" y="0"/>
                </a:moveTo>
                <a:lnTo>
                  <a:pt x="0" y="799"/>
                </a:lnTo>
                <a:lnTo>
                  <a:pt x="59" y="918"/>
                </a:lnTo>
                <a:lnTo>
                  <a:pt x="119" y="799"/>
                </a:lnTo>
                <a:lnTo>
                  <a:pt x="119"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30" name="Line 410">
            <a:extLst>
              <a:ext uri="{FF2B5EF4-FFF2-40B4-BE49-F238E27FC236}">
                <a16:creationId xmlns:a16="http://schemas.microsoft.com/office/drawing/2014/main" id="{A83369E2-5550-AF48-87C3-76A8B63DB55A}"/>
              </a:ext>
            </a:extLst>
          </p:cNvPr>
          <p:cNvSpPr>
            <a:spLocks noChangeShapeType="1"/>
          </p:cNvSpPr>
          <p:nvPr/>
        </p:nvSpPr>
        <p:spPr bwMode="auto">
          <a:xfrm>
            <a:off x="4055035" y="2480718"/>
            <a:ext cx="32254"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31" name="Freeform 411">
            <a:extLst>
              <a:ext uri="{FF2B5EF4-FFF2-40B4-BE49-F238E27FC236}">
                <a16:creationId xmlns:a16="http://schemas.microsoft.com/office/drawing/2014/main" id="{07B2B31D-8F95-B44D-B377-DEE685C215C7}"/>
              </a:ext>
            </a:extLst>
          </p:cNvPr>
          <p:cNvSpPr>
            <a:spLocks noChangeArrowheads="1"/>
          </p:cNvSpPr>
          <p:nvPr/>
        </p:nvSpPr>
        <p:spPr bwMode="auto">
          <a:xfrm>
            <a:off x="4352422" y="2441368"/>
            <a:ext cx="188366" cy="252875"/>
          </a:xfrm>
          <a:custGeom>
            <a:avLst/>
            <a:gdLst>
              <a:gd name="T0" fmla="*/ 0 w 696"/>
              <a:gd name="T1" fmla="*/ 0 h 934"/>
              <a:gd name="T2" fmla="*/ 462247 w 696"/>
              <a:gd name="T3" fmla="*/ 0 h 934"/>
              <a:gd name="T4" fmla="*/ 462247 w 696"/>
              <a:gd name="T5" fmla="*/ 620457 h 934"/>
              <a:gd name="T6" fmla="*/ 0 w 696"/>
              <a:gd name="T7" fmla="*/ 620457 h 934"/>
              <a:gd name="T8" fmla="*/ 0 w 696"/>
              <a:gd name="T9" fmla="*/ 0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6" h="934">
                <a:moveTo>
                  <a:pt x="0" y="0"/>
                </a:moveTo>
                <a:lnTo>
                  <a:pt x="695" y="0"/>
                </a:lnTo>
                <a:lnTo>
                  <a:pt x="695" y="933"/>
                </a:lnTo>
                <a:lnTo>
                  <a:pt x="0" y="933"/>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32" name="Line 412">
            <a:extLst>
              <a:ext uri="{FF2B5EF4-FFF2-40B4-BE49-F238E27FC236}">
                <a16:creationId xmlns:a16="http://schemas.microsoft.com/office/drawing/2014/main" id="{78855D69-C926-B048-B788-77A186CF8A6F}"/>
              </a:ext>
            </a:extLst>
          </p:cNvPr>
          <p:cNvSpPr>
            <a:spLocks noChangeShapeType="1"/>
          </p:cNvSpPr>
          <p:nvPr/>
        </p:nvSpPr>
        <p:spPr bwMode="auto">
          <a:xfrm flipV="1">
            <a:off x="4387257" y="2443948"/>
            <a:ext cx="1290" cy="25029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33" name="Line 413">
            <a:extLst>
              <a:ext uri="{FF2B5EF4-FFF2-40B4-BE49-F238E27FC236}">
                <a16:creationId xmlns:a16="http://schemas.microsoft.com/office/drawing/2014/main" id="{DBDFC12F-60D8-3E44-B9A2-B858B3CDE098}"/>
              </a:ext>
            </a:extLst>
          </p:cNvPr>
          <p:cNvSpPr>
            <a:spLocks noChangeShapeType="1"/>
          </p:cNvSpPr>
          <p:nvPr/>
        </p:nvSpPr>
        <p:spPr bwMode="auto">
          <a:xfrm>
            <a:off x="4407254" y="2497491"/>
            <a:ext cx="113536"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34" name="Line 414">
            <a:extLst>
              <a:ext uri="{FF2B5EF4-FFF2-40B4-BE49-F238E27FC236}">
                <a16:creationId xmlns:a16="http://schemas.microsoft.com/office/drawing/2014/main" id="{81E48C90-F918-BF4E-AC6E-21BC8AC00AB4}"/>
              </a:ext>
            </a:extLst>
          </p:cNvPr>
          <p:cNvSpPr>
            <a:spLocks noChangeShapeType="1"/>
          </p:cNvSpPr>
          <p:nvPr/>
        </p:nvSpPr>
        <p:spPr bwMode="auto">
          <a:xfrm>
            <a:off x="4407254" y="2521359"/>
            <a:ext cx="113536"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35" name="Freeform 415">
            <a:extLst>
              <a:ext uri="{FF2B5EF4-FFF2-40B4-BE49-F238E27FC236}">
                <a16:creationId xmlns:a16="http://schemas.microsoft.com/office/drawing/2014/main" id="{E4CE176F-5A91-4D49-9FED-841B308421C4}"/>
              </a:ext>
            </a:extLst>
          </p:cNvPr>
          <p:cNvSpPr>
            <a:spLocks noChangeArrowheads="1"/>
          </p:cNvSpPr>
          <p:nvPr/>
        </p:nvSpPr>
        <p:spPr bwMode="auto">
          <a:xfrm>
            <a:off x="4573043" y="2448464"/>
            <a:ext cx="32254" cy="236103"/>
          </a:xfrm>
          <a:custGeom>
            <a:avLst/>
            <a:gdLst>
              <a:gd name="T0" fmla="*/ 78450 w 121"/>
              <a:gd name="T1" fmla="*/ 0 h 874"/>
              <a:gd name="T2" fmla="*/ 78450 w 121"/>
              <a:gd name="T3" fmla="*/ 499793 h 874"/>
              <a:gd name="T4" fmla="*/ 39225 w 121"/>
              <a:gd name="T5" fmla="*/ 579441 h 874"/>
              <a:gd name="T6" fmla="*/ 0 w 121"/>
              <a:gd name="T7" fmla="*/ 499793 h 874"/>
              <a:gd name="T8" fmla="*/ 0 w 121"/>
              <a:gd name="T9" fmla="*/ 0 h 874"/>
              <a:gd name="T10" fmla="*/ 78450 w 121"/>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874">
                <a:moveTo>
                  <a:pt x="120" y="0"/>
                </a:moveTo>
                <a:lnTo>
                  <a:pt x="120" y="753"/>
                </a:lnTo>
                <a:lnTo>
                  <a:pt x="60" y="873"/>
                </a:lnTo>
                <a:lnTo>
                  <a:pt x="0" y="753"/>
                </a:lnTo>
                <a:lnTo>
                  <a:pt x="0" y="0"/>
                </a:lnTo>
                <a:lnTo>
                  <a:pt x="12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36" name="Freeform 416">
            <a:extLst>
              <a:ext uri="{FF2B5EF4-FFF2-40B4-BE49-F238E27FC236}">
                <a16:creationId xmlns:a16="http://schemas.microsoft.com/office/drawing/2014/main" id="{0CA070BC-CA0F-2742-B16F-B644CD106DDD}"/>
              </a:ext>
            </a:extLst>
          </p:cNvPr>
          <p:cNvSpPr>
            <a:spLocks noChangeArrowheads="1"/>
          </p:cNvSpPr>
          <p:nvPr/>
        </p:nvSpPr>
        <p:spPr bwMode="auto">
          <a:xfrm>
            <a:off x="4556270" y="2465236"/>
            <a:ext cx="16772" cy="40641"/>
          </a:xfrm>
          <a:custGeom>
            <a:avLst/>
            <a:gdLst>
              <a:gd name="T0" fmla="*/ 40334 w 60"/>
              <a:gd name="T1" fmla="*/ 0 h 151"/>
              <a:gd name="T2" fmla="*/ 0 w 60"/>
              <a:gd name="T3" fmla="*/ 0 h 151"/>
              <a:gd name="T4" fmla="*/ 0 w 60"/>
              <a:gd name="T5" fmla="*/ 98953 h 151"/>
              <a:gd name="T6" fmla="*/ 0 60000 65536"/>
              <a:gd name="T7" fmla="*/ 0 60000 65536"/>
              <a:gd name="T8" fmla="*/ 0 60000 65536"/>
            </a:gdLst>
            <a:ahLst/>
            <a:cxnLst>
              <a:cxn ang="T6">
                <a:pos x="T0" y="T1"/>
              </a:cxn>
              <a:cxn ang="T7">
                <a:pos x="T2" y="T3"/>
              </a:cxn>
              <a:cxn ang="T8">
                <a:pos x="T4" y="T5"/>
              </a:cxn>
            </a:cxnLst>
            <a:rect l="0" t="0" r="r" b="b"/>
            <a:pathLst>
              <a:path w="60" h="151">
                <a:moveTo>
                  <a:pt x="59" y="0"/>
                </a:moveTo>
                <a:lnTo>
                  <a:pt x="0" y="0"/>
                </a:lnTo>
                <a:lnTo>
                  <a:pt x="0" y="15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37" name="Freeform 417">
            <a:extLst>
              <a:ext uri="{FF2B5EF4-FFF2-40B4-BE49-F238E27FC236}">
                <a16:creationId xmlns:a16="http://schemas.microsoft.com/office/drawing/2014/main" id="{E21D210A-0AED-EC47-8CC3-3EC330B02AA8}"/>
              </a:ext>
            </a:extLst>
          </p:cNvPr>
          <p:cNvSpPr>
            <a:spLocks noChangeArrowheads="1"/>
          </p:cNvSpPr>
          <p:nvPr/>
        </p:nvSpPr>
        <p:spPr bwMode="auto">
          <a:xfrm>
            <a:off x="1759806" y="2984534"/>
            <a:ext cx="252230" cy="202558"/>
          </a:xfrm>
          <a:custGeom>
            <a:avLst/>
            <a:gdLst>
              <a:gd name="T0" fmla="*/ 620458 w 935"/>
              <a:gd name="T1" fmla="*/ 497403 h 748"/>
              <a:gd name="T2" fmla="*/ 0 w 935"/>
              <a:gd name="T3" fmla="*/ 497403 h 748"/>
              <a:gd name="T4" fmla="*/ 0 w 935"/>
              <a:gd name="T5" fmla="*/ 0 h 748"/>
              <a:gd name="T6" fmla="*/ 620458 w 935"/>
              <a:gd name="T7" fmla="*/ 0 h 748"/>
              <a:gd name="T8" fmla="*/ 620458 w 935"/>
              <a:gd name="T9" fmla="*/ 497403 h 7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748">
                <a:moveTo>
                  <a:pt x="934" y="747"/>
                </a:moveTo>
                <a:lnTo>
                  <a:pt x="0" y="747"/>
                </a:lnTo>
                <a:lnTo>
                  <a:pt x="0" y="0"/>
                </a:lnTo>
                <a:lnTo>
                  <a:pt x="934" y="0"/>
                </a:lnTo>
                <a:lnTo>
                  <a:pt x="934" y="74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38" name="Line 418">
            <a:extLst>
              <a:ext uri="{FF2B5EF4-FFF2-40B4-BE49-F238E27FC236}">
                <a16:creationId xmlns:a16="http://schemas.microsoft.com/office/drawing/2014/main" id="{D258D481-271F-794F-B9BB-9C0B951BD8E6}"/>
              </a:ext>
            </a:extLst>
          </p:cNvPr>
          <p:cNvSpPr>
            <a:spLocks noChangeShapeType="1"/>
          </p:cNvSpPr>
          <p:nvPr/>
        </p:nvSpPr>
        <p:spPr bwMode="auto">
          <a:xfrm>
            <a:off x="1759806" y="3018078"/>
            <a:ext cx="25223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39" name="Line 419">
            <a:extLst>
              <a:ext uri="{FF2B5EF4-FFF2-40B4-BE49-F238E27FC236}">
                <a16:creationId xmlns:a16="http://schemas.microsoft.com/office/drawing/2014/main" id="{6DCDBD76-FA35-A541-9E25-B868DFEFC8BC}"/>
              </a:ext>
            </a:extLst>
          </p:cNvPr>
          <p:cNvSpPr>
            <a:spLocks noChangeShapeType="1"/>
          </p:cNvSpPr>
          <p:nvPr/>
        </p:nvSpPr>
        <p:spPr bwMode="auto">
          <a:xfrm flipH="1">
            <a:off x="1777223" y="3001306"/>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40" name="Line 420">
            <a:extLst>
              <a:ext uri="{FF2B5EF4-FFF2-40B4-BE49-F238E27FC236}">
                <a16:creationId xmlns:a16="http://schemas.microsoft.com/office/drawing/2014/main" id="{E357356C-F739-4448-A830-2AB04D7B23FA}"/>
              </a:ext>
            </a:extLst>
          </p:cNvPr>
          <p:cNvSpPr>
            <a:spLocks noChangeShapeType="1"/>
          </p:cNvSpPr>
          <p:nvPr/>
        </p:nvSpPr>
        <p:spPr bwMode="auto">
          <a:xfrm flipH="1">
            <a:off x="1810767" y="3001306"/>
            <a:ext cx="1806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41" name="Line 421">
            <a:extLst>
              <a:ext uri="{FF2B5EF4-FFF2-40B4-BE49-F238E27FC236}">
                <a16:creationId xmlns:a16="http://schemas.microsoft.com/office/drawing/2014/main" id="{A8881B4A-56DA-A142-8851-19E0685391AA}"/>
              </a:ext>
            </a:extLst>
          </p:cNvPr>
          <p:cNvSpPr>
            <a:spLocks noChangeShapeType="1"/>
          </p:cNvSpPr>
          <p:nvPr/>
        </p:nvSpPr>
        <p:spPr bwMode="auto">
          <a:xfrm flipH="1">
            <a:off x="1843022" y="3001306"/>
            <a:ext cx="1870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42" name="Freeform 422">
            <a:extLst>
              <a:ext uri="{FF2B5EF4-FFF2-40B4-BE49-F238E27FC236}">
                <a16:creationId xmlns:a16="http://schemas.microsoft.com/office/drawing/2014/main" id="{0398D8AD-9325-F343-AEE8-2EE309B7D851}"/>
              </a:ext>
            </a:extLst>
          </p:cNvPr>
          <p:cNvSpPr>
            <a:spLocks noChangeArrowheads="1"/>
          </p:cNvSpPr>
          <p:nvPr/>
        </p:nvSpPr>
        <p:spPr bwMode="auto">
          <a:xfrm>
            <a:off x="2277812" y="2984534"/>
            <a:ext cx="252230" cy="202558"/>
          </a:xfrm>
          <a:custGeom>
            <a:avLst/>
            <a:gdLst>
              <a:gd name="T0" fmla="*/ 620457 w 934"/>
              <a:gd name="T1" fmla="*/ 497403 h 748"/>
              <a:gd name="T2" fmla="*/ 0 w 934"/>
              <a:gd name="T3" fmla="*/ 497403 h 748"/>
              <a:gd name="T4" fmla="*/ 0 w 934"/>
              <a:gd name="T5" fmla="*/ 0 h 748"/>
              <a:gd name="T6" fmla="*/ 620457 w 934"/>
              <a:gd name="T7" fmla="*/ 0 h 748"/>
              <a:gd name="T8" fmla="*/ 620457 w 934"/>
              <a:gd name="T9" fmla="*/ 497403 h 7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748">
                <a:moveTo>
                  <a:pt x="933" y="747"/>
                </a:moveTo>
                <a:lnTo>
                  <a:pt x="0" y="747"/>
                </a:lnTo>
                <a:lnTo>
                  <a:pt x="0" y="0"/>
                </a:lnTo>
                <a:lnTo>
                  <a:pt x="933" y="0"/>
                </a:lnTo>
                <a:lnTo>
                  <a:pt x="933" y="74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43" name="Line 423">
            <a:extLst>
              <a:ext uri="{FF2B5EF4-FFF2-40B4-BE49-F238E27FC236}">
                <a16:creationId xmlns:a16="http://schemas.microsoft.com/office/drawing/2014/main" id="{7E4BB2A4-8FA1-B84C-B07C-79DCDB7C9C45}"/>
              </a:ext>
            </a:extLst>
          </p:cNvPr>
          <p:cNvSpPr>
            <a:spLocks noChangeShapeType="1"/>
          </p:cNvSpPr>
          <p:nvPr/>
        </p:nvSpPr>
        <p:spPr bwMode="auto">
          <a:xfrm>
            <a:off x="2277812" y="3018078"/>
            <a:ext cx="25223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44" name="Line 424">
            <a:extLst>
              <a:ext uri="{FF2B5EF4-FFF2-40B4-BE49-F238E27FC236}">
                <a16:creationId xmlns:a16="http://schemas.microsoft.com/office/drawing/2014/main" id="{44D469F5-6809-9A41-BB6D-66668F72D22A}"/>
              </a:ext>
            </a:extLst>
          </p:cNvPr>
          <p:cNvSpPr>
            <a:spLocks noChangeShapeType="1"/>
          </p:cNvSpPr>
          <p:nvPr/>
        </p:nvSpPr>
        <p:spPr bwMode="auto">
          <a:xfrm flipH="1">
            <a:off x="2296520" y="3001306"/>
            <a:ext cx="2064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45" name="Line 425">
            <a:extLst>
              <a:ext uri="{FF2B5EF4-FFF2-40B4-BE49-F238E27FC236}">
                <a16:creationId xmlns:a16="http://schemas.microsoft.com/office/drawing/2014/main" id="{0439C5C3-A44E-114B-BFF5-68401A54639C}"/>
              </a:ext>
            </a:extLst>
          </p:cNvPr>
          <p:cNvSpPr>
            <a:spLocks noChangeShapeType="1"/>
          </p:cNvSpPr>
          <p:nvPr/>
        </p:nvSpPr>
        <p:spPr bwMode="auto">
          <a:xfrm flipH="1">
            <a:off x="2331355" y="3001306"/>
            <a:ext cx="17418"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46" name="Line 426">
            <a:extLst>
              <a:ext uri="{FF2B5EF4-FFF2-40B4-BE49-F238E27FC236}">
                <a16:creationId xmlns:a16="http://schemas.microsoft.com/office/drawing/2014/main" id="{A688BFED-AA18-E84C-BF63-968FF8D543D5}"/>
              </a:ext>
            </a:extLst>
          </p:cNvPr>
          <p:cNvSpPr>
            <a:spLocks noChangeShapeType="1"/>
          </p:cNvSpPr>
          <p:nvPr/>
        </p:nvSpPr>
        <p:spPr bwMode="auto">
          <a:xfrm flipH="1">
            <a:off x="2362319" y="3001306"/>
            <a:ext cx="18708"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47" name="Line 427">
            <a:extLst>
              <a:ext uri="{FF2B5EF4-FFF2-40B4-BE49-F238E27FC236}">
                <a16:creationId xmlns:a16="http://schemas.microsoft.com/office/drawing/2014/main" id="{A204ED1C-60DF-9543-8CDD-40BD374538E5}"/>
              </a:ext>
            </a:extLst>
          </p:cNvPr>
          <p:cNvSpPr>
            <a:spLocks noChangeShapeType="1"/>
          </p:cNvSpPr>
          <p:nvPr/>
        </p:nvSpPr>
        <p:spPr bwMode="auto">
          <a:xfrm>
            <a:off x="2297810" y="3057428"/>
            <a:ext cx="110955"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48" name="Line 428">
            <a:extLst>
              <a:ext uri="{FF2B5EF4-FFF2-40B4-BE49-F238E27FC236}">
                <a16:creationId xmlns:a16="http://schemas.microsoft.com/office/drawing/2014/main" id="{0DC25A0E-7B95-DD49-BB6C-5EF251D427C8}"/>
              </a:ext>
            </a:extLst>
          </p:cNvPr>
          <p:cNvSpPr>
            <a:spLocks noChangeShapeType="1"/>
          </p:cNvSpPr>
          <p:nvPr/>
        </p:nvSpPr>
        <p:spPr bwMode="auto">
          <a:xfrm>
            <a:off x="2297810" y="3089038"/>
            <a:ext cx="11095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49" name="Line 429">
            <a:extLst>
              <a:ext uri="{FF2B5EF4-FFF2-40B4-BE49-F238E27FC236}">
                <a16:creationId xmlns:a16="http://schemas.microsoft.com/office/drawing/2014/main" id="{B04BCD8E-E2E0-9844-B29F-551556E8CE01}"/>
              </a:ext>
            </a:extLst>
          </p:cNvPr>
          <p:cNvSpPr>
            <a:spLocks noChangeShapeType="1"/>
          </p:cNvSpPr>
          <p:nvPr/>
        </p:nvSpPr>
        <p:spPr bwMode="auto">
          <a:xfrm>
            <a:off x="2297810" y="3122583"/>
            <a:ext cx="11095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50" name="Freeform 430">
            <a:extLst>
              <a:ext uri="{FF2B5EF4-FFF2-40B4-BE49-F238E27FC236}">
                <a16:creationId xmlns:a16="http://schemas.microsoft.com/office/drawing/2014/main" id="{415A844E-537E-0E4D-95EC-95119ACFA097}"/>
              </a:ext>
            </a:extLst>
          </p:cNvPr>
          <p:cNvSpPr>
            <a:spLocks noChangeArrowheads="1"/>
          </p:cNvSpPr>
          <p:nvPr/>
        </p:nvSpPr>
        <p:spPr bwMode="auto">
          <a:xfrm>
            <a:off x="2428764" y="3057428"/>
            <a:ext cx="76121" cy="63864"/>
          </a:xfrm>
          <a:custGeom>
            <a:avLst/>
            <a:gdLst>
              <a:gd name="T0" fmla="*/ 186848 w 284"/>
              <a:gd name="T1" fmla="*/ 157551 h 240"/>
              <a:gd name="T2" fmla="*/ 0 w 284"/>
              <a:gd name="T3" fmla="*/ 157551 h 240"/>
              <a:gd name="T4" fmla="*/ 0 w 284"/>
              <a:gd name="T5" fmla="*/ 0 h 240"/>
              <a:gd name="T6" fmla="*/ 186848 w 284"/>
              <a:gd name="T7" fmla="*/ 0 h 240"/>
              <a:gd name="T8" fmla="*/ 186848 w 284"/>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240">
                <a:moveTo>
                  <a:pt x="283" y="239"/>
                </a:moveTo>
                <a:lnTo>
                  <a:pt x="0" y="239"/>
                </a:lnTo>
                <a:lnTo>
                  <a:pt x="0" y="0"/>
                </a:lnTo>
                <a:lnTo>
                  <a:pt x="283" y="0"/>
                </a:lnTo>
                <a:lnTo>
                  <a:pt x="283"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1" name="Freeform 431">
            <a:extLst>
              <a:ext uri="{FF2B5EF4-FFF2-40B4-BE49-F238E27FC236}">
                <a16:creationId xmlns:a16="http://schemas.microsoft.com/office/drawing/2014/main" id="{28CC59BC-6D49-E946-BE0E-A0240A540478}"/>
              </a:ext>
            </a:extLst>
          </p:cNvPr>
          <p:cNvSpPr>
            <a:spLocks noChangeArrowheads="1"/>
          </p:cNvSpPr>
          <p:nvPr/>
        </p:nvSpPr>
        <p:spPr bwMode="auto">
          <a:xfrm>
            <a:off x="721211" y="3515442"/>
            <a:ext cx="252875" cy="179980"/>
          </a:xfrm>
          <a:custGeom>
            <a:avLst/>
            <a:gdLst>
              <a:gd name="T0" fmla="*/ 620457 w 934"/>
              <a:gd name="T1" fmla="*/ 79712 h 666"/>
              <a:gd name="T2" fmla="*/ 620457 w 934"/>
              <a:gd name="T3" fmla="*/ 441737 h 666"/>
              <a:gd name="T4" fmla="*/ 0 w 934"/>
              <a:gd name="T5" fmla="*/ 441737 h 666"/>
              <a:gd name="T6" fmla="*/ 0 w 934"/>
              <a:gd name="T7" fmla="*/ 0 h 666"/>
              <a:gd name="T8" fmla="*/ 208814 w 934"/>
              <a:gd name="T9" fmla="*/ 0 h 666"/>
              <a:gd name="T10" fmla="*/ 287951 w 934"/>
              <a:gd name="T11" fmla="*/ 79712 h 666"/>
              <a:gd name="T12" fmla="*/ 620457 w 934"/>
              <a:gd name="T13" fmla="*/ 79712 h 6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666">
                <a:moveTo>
                  <a:pt x="933" y="120"/>
                </a:moveTo>
                <a:lnTo>
                  <a:pt x="933" y="665"/>
                </a:lnTo>
                <a:lnTo>
                  <a:pt x="0" y="665"/>
                </a:lnTo>
                <a:lnTo>
                  <a:pt x="0" y="0"/>
                </a:lnTo>
                <a:lnTo>
                  <a:pt x="314" y="0"/>
                </a:lnTo>
                <a:lnTo>
                  <a:pt x="433" y="120"/>
                </a:lnTo>
                <a:lnTo>
                  <a:pt x="933" y="12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2" name="Freeform 432">
            <a:extLst>
              <a:ext uri="{FF2B5EF4-FFF2-40B4-BE49-F238E27FC236}">
                <a16:creationId xmlns:a16="http://schemas.microsoft.com/office/drawing/2014/main" id="{F11709D0-ED29-CB44-A069-A6F3C43A0044}"/>
              </a:ext>
            </a:extLst>
          </p:cNvPr>
          <p:cNvSpPr>
            <a:spLocks noChangeArrowheads="1"/>
          </p:cNvSpPr>
          <p:nvPr/>
        </p:nvSpPr>
        <p:spPr bwMode="auto">
          <a:xfrm>
            <a:off x="1239218" y="3535440"/>
            <a:ext cx="223846" cy="159982"/>
          </a:xfrm>
          <a:custGeom>
            <a:avLst/>
            <a:gdLst>
              <a:gd name="T0" fmla="*/ 550143 w 829"/>
              <a:gd name="T1" fmla="*/ 69751 h 591"/>
              <a:gd name="T2" fmla="*/ 550143 w 829"/>
              <a:gd name="T3" fmla="*/ 391932 h 591"/>
              <a:gd name="T4" fmla="*/ 0 w 829"/>
              <a:gd name="T5" fmla="*/ 391932 h 591"/>
              <a:gd name="T6" fmla="*/ 0 w 829"/>
              <a:gd name="T7" fmla="*/ 0 h 591"/>
              <a:gd name="T8" fmla="*/ 188696 w 829"/>
              <a:gd name="T9" fmla="*/ 0 h 591"/>
              <a:gd name="T10" fmla="*/ 257796 w 829"/>
              <a:gd name="T11" fmla="*/ 69751 h 591"/>
              <a:gd name="T12" fmla="*/ 550143 w 829"/>
              <a:gd name="T13" fmla="*/ 69751 h 5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9" h="591">
                <a:moveTo>
                  <a:pt x="828" y="105"/>
                </a:moveTo>
                <a:lnTo>
                  <a:pt x="828" y="590"/>
                </a:lnTo>
                <a:lnTo>
                  <a:pt x="0" y="590"/>
                </a:lnTo>
                <a:lnTo>
                  <a:pt x="0" y="0"/>
                </a:lnTo>
                <a:lnTo>
                  <a:pt x="284" y="0"/>
                </a:lnTo>
                <a:lnTo>
                  <a:pt x="388" y="105"/>
                </a:lnTo>
                <a:lnTo>
                  <a:pt x="828" y="10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3" name="Freeform 433">
            <a:extLst>
              <a:ext uri="{FF2B5EF4-FFF2-40B4-BE49-F238E27FC236}">
                <a16:creationId xmlns:a16="http://schemas.microsoft.com/office/drawing/2014/main" id="{284F716F-80DF-6543-9C4D-41801A98AC51}"/>
              </a:ext>
            </a:extLst>
          </p:cNvPr>
          <p:cNvSpPr>
            <a:spLocks noChangeArrowheads="1"/>
          </p:cNvSpPr>
          <p:nvPr/>
        </p:nvSpPr>
        <p:spPr bwMode="auto">
          <a:xfrm>
            <a:off x="1268247" y="3503831"/>
            <a:ext cx="223846" cy="159337"/>
          </a:xfrm>
          <a:custGeom>
            <a:avLst/>
            <a:gdLst>
              <a:gd name="T0" fmla="*/ 0 w 830"/>
              <a:gd name="T1" fmla="*/ 59222 h 590"/>
              <a:gd name="T2" fmla="*/ 0 w 830"/>
              <a:gd name="T3" fmla="*/ 0 h 590"/>
              <a:gd name="T4" fmla="*/ 188469 w 830"/>
              <a:gd name="T5" fmla="*/ 0 h 590"/>
              <a:gd name="T6" fmla="*/ 258149 w 830"/>
              <a:gd name="T7" fmla="*/ 69203 h 590"/>
              <a:gd name="T8" fmla="*/ 550143 w 830"/>
              <a:gd name="T9" fmla="*/ 69203 h 590"/>
              <a:gd name="T10" fmla="*/ 550143 w 830"/>
              <a:gd name="T11" fmla="*/ 391931 h 590"/>
              <a:gd name="T12" fmla="*/ 500372 w 830"/>
              <a:gd name="T13" fmla="*/ 391931 h 5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0" h="590">
                <a:moveTo>
                  <a:pt x="0" y="89"/>
                </a:moveTo>
                <a:lnTo>
                  <a:pt x="0" y="0"/>
                </a:lnTo>
                <a:lnTo>
                  <a:pt x="284" y="0"/>
                </a:lnTo>
                <a:lnTo>
                  <a:pt x="389" y="104"/>
                </a:lnTo>
                <a:lnTo>
                  <a:pt x="829" y="104"/>
                </a:lnTo>
                <a:lnTo>
                  <a:pt x="829" y="589"/>
                </a:lnTo>
                <a:lnTo>
                  <a:pt x="754" y="58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54" name="Freeform 434">
            <a:extLst>
              <a:ext uri="{FF2B5EF4-FFF2-40B4-BE49-F238E27FC236}">
                <a16:creationId xmlns:a16="http://schemas.microsoft.com/office/drawing/2014/main" id="{74073A96-026D-3F40-845E-9E4E34F1FD14}"/>
              </a:ext>
            </a:extLst>
          </p:cNvPr>
          <p:cNvSpPr>
            <a:spLocks noChangeArrowheads="1"/>
          </p:cNvSpPr>
          <p:nvPr/>
        </p:nvSpPr>
        <p:spPr bwMode="auto">
          <a:xfrm>
            <a:off x="1759806" y="3495445"/>
            <a:ext cx="252230" cy="219975"/>
          </a:xfrm>
          <a:custGeom>
            <a:avLst/>
            <a:gdLst>
              <a:gd name="T0" fmla="*/ 307572 w 935"/>
              <a:gd name="T1" fmla="*/ 422161 h 814"/>
              <a:gd name="T2" fmla="*/ 620458 w 935"/>
              <a:gd name="T3" fmla="*/ 422161 h 814"/>
              <a:gd name="T4" fmla="*/ 620458 w 935"/>
              <a:gd name="T5" fmla="*/ 0 h 814"/>
              <a:gd name="T6" fmla="*/ 0 w 935"/>
              <a:gd name="T7" fmla="*/ 0 h 814"/>
              <a:gd name="T8" fmla="*/ 0 w 935"/>
              <a:gd name="T9" fmla="*/ 422161 h 814"/>
              <a:gd name="T10" fmla="*/ 168733 w 935"/>
              <a:gd name="T11" fmla="*/ 422161 h 814"/>
              <a:gd name="T12" fmla="*/ 168733 w 935"/>
              <a:gd name="T13" fmla="*/ 541352 h 814"/>
              <a:gd name="T14" fmla="*/ 307572 w 935"/>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5" h="814">
                <a:moveTo>
                  <a:pt x="463" y="634"/>
                </a:moveTo>
                <a:lnTo>
                  <a:pt x="934" y="634"/>
                </a:lnTo>
                <a:lnTo>
                  <a:pt x="934" y="0"/>
                </a:lnTo>
                <a:lnTo>
                  <a:pt x="0" y="0"/>
                </a:lnTo>
                <a:lnTo>
                  <a:pt x="0" y="634"/>
                </a:lnTo>
                <a:lnTo>
                  <a:pt x="254" y="634"/>
                </a:lnTo>
                <a:lnTo>
                  <a:pt x="254" y="813"/>
                </a:lnTo>
                <a:lnTo>
                  <a:pt x="463" y="63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5" name="Freeform 435">
            <a:extLst>
              <a:ext uri="{FF2B5EF4-FFF2-40B4-BE49-F238E27FC236}">
                <a16:creationId xmlns:a16="http://schemas.microsoft.com/office/drawing/2014/main" id="{75AE0ADC-F803-7446-B24B-D8E0D3DD77FB}"/>
              </a:ext>
            </a:extLst>
          </p:cNvPr>
          <p:cNvSpPr>
            <a:spLocks noChangeArrowheads="1"/>
          </p:cNvSpPr>
          <p:nvPr/>
        </p:nvSpPr>
        <p:spPr bwMode="auto">
          <a:xfrm>
            <a:off x="2277813" y="3519313"/>
            <a:ext cx="219975" cy="197397"/>
          </a:xfrm>
          <a:custGeom>
            <a:avLst/>
            <a:gdLst>
              <a:gd name="T0" fmla="*/ 253384 w 815"/>
              <a:gd name="T1" fmla="*/ 381516 h 733"/>
              <a:gd name="T2" fmla="*/ 541351 w 815"/>
              <a:gd name="T3" fmla="*/ 381516 h 733"/>
              <a:gd name="T4" fmla="*/ 541351 w 815"/>
              <a:gd name="T5" fmla="*/ 0 h 733"/>
              <a:gd name="T6" fmla="*/ 0 w 815"/>
              <a:gd name="T7" fmla="*/ 0 h 733"/>
              <a:gd name="T8" fmla="*/ 0 w 815"/>
              <a:gd name="T9" fmla="*/ 381516 h 733"/>
              <a:gd name="T10" fmla="*/ 134340 w 815"/>
              <a:gd name="T11" fmla="*/ 381516 h 733"/>
              <a:gd name="T12" fmla="*/ 134340 w 815"/>
              <a:gd name="T13" fmla="*/ 485686 h 733"/>
              <a:gd name="T14" fmla="*/ 253384 w 815"/>
              <a:gd name="T15" fmla="*/ 381516 h 7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5" h="733">
                <a:moveTo>
                  <a:pt x="381" y="575"/>
                </a:moveTo>
                <a:lnTo>
                  <a:pt x="814" y="575"/>
                </a:lnTo>
                <a:lnTo>
                  <a:pt x="814" y="0"/>
                </a:lnTo>
                <a:lnTo>
                  <a:pt x="0" y="0"/>
                </a:lnTo>
                <a:lnTo>
                  <a:pt x="0" y="575"/>
                </a:lnTo>
                <a:lnTo>
                  <a:pt x="202" y="575"/>
                </a:lnTo>
                <a:lnTo>
                  <a:pt x="202" y="732"/>
                </a:lnTo>
                <a:lnTo>
                  <a:pt x="381" y="57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6" name="Freeform 436">
            <a:extLst>
              <a:ext uri="{FF2B5EF4-FFF2-40B4-BE49-F238E27FC236}">
                <a16:creationId xmlns:a16="http://schemas.microsoft.com/office/drawing/2014/main" id="{ABFA014F-6943-C943-B2D7-21988C4CB0D0}"/>
              </a:ext>
            </a:extLst>
          </p:cNvPr>
          <p:cNvSpPr>
            <a:spLocks noChangeArrowheads="1"/>
          </p:cNvSpPr>
          <p:nvPr/>
        </p:nvSpPr>
        <p:spPr bwMode="auto">
          <a:xfrm>
            <a:off x="2312002" y="3487058"/>
            <a:ext cx="218040" cy="156112"/>
          </a:xfrm>
          <a:custGeom>
            <a:avLst/>
            <a:gdLst>
              <a:gd name="T0" fmla="*/ 475699 w 807"/>
              <a:gd name="T1" fmla="*/ 383139 h 576"/>
              <a:gd name="T2" fmla="*/ 535494 w 807"/>
              <a:gd name="T3" fmla="*/ 383139 h 576"/>
              <a:gd name="T4" fmla="*/ 535494 w 807"/>
              <a:gd name="T5" fmla="*/ 0 h 576"/>
              <a:gd name="T6" fmla="*/ 0 w 807"/>
              <a:gd name="T7" fmla="*/ 0 h 576"/>
              <a:gd name="T8" fmla="*/ 0 w 807"/>
              <a:gd name="T9" fmla="*/ 59970 h 5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7" h="576">
                <a:moveTo>
                  <a:pt x="716" y="575"/>
                </a:moveTo>
                <a:lnTo>
                  <a:pt x="806" y="575"/>
                </a:lnTo>
                <a:lnTo>
                  <a:pt x="806" y="0"/>
                </a:lnTo>
                <a:lnTo>
                  <a:pt x="0" y="0"/>
                </a:lnTo>
                <a:lnTo>
                  <a:pt x="0" y="9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57" name="Line 437">
            <a:extLst>
              <a:ext uri="{FF2B5EF4-FFF2-40B4-BE49-F238E27FC236}">
                <a16:creationId xmlns:a16="http://schemas.microsoft.com/office/drawing/2014/main" id="{36878CAB-3A3E-974F-A8DB-C3BCD64F3671}"/>
              </a:ext>
            </a:extLst>
          </p:cNvPr>
          <p:cNvSpPr>
            <a:spLocks noChangeShapeType="1"/>
          </p:cNvSpPr>
          <p:nvPr/>
        </p:nvSpPr>
        <p:spPr bwMode="auto">
          <a:xfrm>
            <a:off x="2817752" y="3057428"/>
            <a:ext cx="212235"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58" name="Line 438">
            <a:extLst>
              <a:ext uri="{FF2B5EF4-FFF2-40B4-BE49-F238E27FC236}">
                <a16:creationId xmlns:a16="http://schemas.microsoft.com/office/drawing/2014/main" id="{4C5B664E-1B61-7A4E-84A5-DE7F35880F4E}"/>
              </a:ext>
            </a:extLst>
          </p:cNvPr>
          <p:cNvSpPr>
            <a:spLocks noChangeShapeType="1"/>
          </p:cNvSpPr>
          <p:nvPr/>
        </p:nvSpPr>
        <p:spPr bwMode="auto">
          <a:xfrm>
            <a:off x="2817752" y="3089038"/>
            <a:ext cx="21223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59" name="Line 439">
            <a:extLst>
              <a:ext uri="{FF2B5EF4-FFF2-40B4-BE49-F238E27FC236}">
                <a16:creationId xmlns:a16="http://schemas.microsoft.com/office/drawing/2014/main" id="{145F09B0-A856-ED40-AD76-357B623FF97A}"/>
              </a:ext>
            </a:extLst>
          </p:cNvPr>
          <p:cNvSpPr>
            <a:spLocks noChangeShapeType="1"/>
          </p:cNvSpPr>
          <p:nvPr/>
        </p:nvSpPr>
        <p:spPr bwMode="auto">
          <a:xfrm>
            <a:off x="2817752" y="3122583"/>
            <a:ext cx="21223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60" name="Freeform 440">
            <a:extLst>
              <a:ext uri="{FF2B5EF4-FFF2-40B4-BE49-F238E27FC236}">
                <a16:creationId xmlns:a16="http://schemas.microsoft.com/office/drawing/2014/main" id="{A6262D02-A366-6047-A0F3-7CF7EBB23449}"/>
              </a:ext>
            </a:extLst>
          </p:cNvPr>
          <p:cNvSpPr>
            <a:spLocks noChangeArrowheads="1"/>
          </p:cNvSpPr>
          <p:nvPr/>
        </p:nvSpPr>
        <p:spPr bwMode="auto">
          <a:xfrm>
            <a:off x="2797755" y="2984534"/>
            <a:ext cx="252230" cy="202558"/>
          </a:xfrm>
          <a:custGeom>
            <a:avLst/>
            <a:gdLst>
              <a:gd name="T0" fmla="*/ 620457 w 934"/>
              <a:gd name="T1" fmla="*/ 497403 h 748"/>
              <a:gd name="T2" fmla="*/ 0 w 934"/>
              <a:gd name="T3" fmla="*/ 497403 h 748"/>
              <a:gd name="T4" fmla="*/ 0 w 934"/>
              <a:gd name="T5" fmla="*/ 0 h 748"/>
              <a:gd name="T6" fmla="*/ 620457 w 934"/>
              <a:gd name="T7" fmla="*/ 0 h 748"/>
              <a:gd name="T8" fmla="*/ 620457 w 934"/>
              <a:gd name="T9" fmla="*/ 497403 h 7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748">
                <a:moveTo>
                  <a:pt x="933" y="747"/>
                </a:moveTo>
                <a:lnTo>
                  <a:pt x="0" y="747"/>
                </a:lnTo>
                <a:lnTo>
                  <a:pt x="0" y="0"/>
                </a:lnTo>
                <a:lnTo>
                  <a:pt x="933" y="0"/>
                </a:lnTo>
                <a:lnTo>
                  <a:pt x="933" y="74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61" name="Line 441">
            <a:extLst>
              <a:ext uri="{FF2B5EF4-FFF2-40B4-BE49-F238E27FC236}">
                <a16:creationId xmlns:a16="http://schemas.microsoft.com/office/drawing/2014/main" id="{2E10EF2F-C6F6-BC42-8C19-2007D7135F85}"/>
              </a:ext>
            </a:extLst>
          </p:cNvPr>
          <p:cNvSpPr>
            <a:spLocks noChangeShapeType="1"/>
          </p:cNvSpPr>
          <p:nvPr/>
        </p:nvSpPr>
        <p:spPr bwMode="auto">
          <a:xfrm>
            <a:off x="2797755" y="3018078"/>
            <a:ext cx="25223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62" name="Line 442">
            <a:extLst>
              <a:ext uri="{FF2B5EF4-FFF2-40B4-BE49-F238E27FC236}">
                <a16:creationId xmlns:a16="http://schemas.microsoft.com/office/drawing/2014/main" id="{2115D5CA-B301-4248-9AD6-261C05B6393B}"/>
              </a:ext>
            </a:extLst>
          </p:cNvPr>
          <p:cNvSpPr>
            <a:spLocks noChangeShapeType="1"/>
          </p:cNvSpPr>
          <p:nvPr/>
        </p:nvSpPr>
        <p:spPr bwMode="auto">
          <a:xfrm flipH="1">
            <a:off x="2817108" y="3001306"/>
            <a:ext cx="1741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63" name="Line 443">
            <a:extLst>
              <a:ext uri="{FF2B5EF4-FFF2-40B4-BE49-F238E27FC236}">
                <a16:creationId xmlns:a16="http://schemas.microsoft.com/office/drawing/2014/main" id="{E49EA358-8481-2142-9FAA-C084CE063111}"/>
              </a:ext>
            </a:extLst>
          </p:cNvPr>
          <p:cNvSpPr>
            <a:spLocks noChangeShapeType="1"/>
          </p:cNvSpPr>
          <p:nvPr/>
        </p:nvSpPr>
        <p:spPr bwMode="auto">
          <a:xfrm flipH="1">
            <a:off x="2848072" y="3001306"/>
            <a:ext cx="1870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64" name="Line 444">
            <a:extLst>
              <a:ext uri="{FF2B5EF4-FFF2-40B4-BE49-F238E27FC236}">
                <a16:creationId xmlns:a16="http://schemas.microsoft.com/office/drawing/2014/main" id="{99D8F26F-D966-084B-8833-B36763A90C5D}"/>
              </a:ext>
            </a:extLst>
          </p:cNvPr>
          <p:cNvSpPr>
            <a:spLocks noChangeShapeType="1"/>
          </p:cNvSpPr>
          <p:nvPr/>
        </p:nvSpPr>
        <p:spPr bwMode="auto">
          <a:xfrm flipH="1">
            <a:off x="2879681" y="3001306"/>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65" name="Freeform 445">
            <a:extLst>
              <a:ext uri="{FF2B5EF4-FFF2-40B4-BE49-F238E27FC236}">
                <a16:creationId xmlns:a16="http://schemas.microsoft.com/office/drawing/2014/main" id="{2B1FA33F-1813-A443-88B4-C01879864D4B}"/>
              </a:ext>
            </a:extLst>
          </p:cNvPr>
          <p:cNvSpPr>
            <a:spLocks noChangeArrowheads="1"/>
          </p:cNvSpPr>
          <p:nvPr/>
        </p:nvSpPr>
        <p:spPr bwMode="auto">
          <a:xfrm>
            <a:off x="3353822" y="2989049"/>
            <a:ext cx="177400" cy="221911"/>
          </a:xfrm>
          <a:custGeom>
            <a:avLst/>
            <a:gdLst>
              <a:gd name="T0" fmla="*/ 128707 w 658"/>
              <a:gd name="T1" fmla="*/ 0 h 822"/>
              <a:gd name="T2" fmla="*/ 0 w 658"/>
              <a:gd name="T3" fmla="*/ 0 h 822"/>
              <a:gd name="T4" fmla="*/ 0 w 658"/>
              <a:gd name="T5" fmla="*/ 544284 h 822"/>
              <a:gd name="T6" fmla="*/ 435880 w 658"/>
              <a:gd name="T7" fmla="*/ 544284 h 822"/>
              <a:gd name="T8" fmla="*/ 435880 w 658"/>
              <a:gd name="T9" fmla="*/ 0 h 822"/>
              <a:gd name="T10" fmla="*/ 307172 w 658"/>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8" h="822">
                <a:moveTo>
                  <a:pt x="194" y="0"/>
                </a:moveTo>
                <a:lnTo>
                  <a:pt x="0" y="0"/>
                </a:lnTo>
                <a:lnTo>
                  <a:pt x="0" y="821"/>
                </a:lnTo>
                <a:lnTo>
                  <a:pt x="657" y="821"/>
                </a:lnTo>
                <a:lnTo>
                  <a:pt x="657" y="0"/>
                </a:lnTo>
                <a:lnTo>
                  <a:pt x="46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66" name="Freeform 446">
            <a:extLst>
              <a:ext uri="{FF2B5EF4-FFF2-40B4-BE49-F238E27FC236}">
                <a16:creationId xmlns:a16="http://schemas.microsoft.com/office/drawing/2014/main" id="{676B7DB2-CE49-D744-86AF-CC4DD344BB35}"/>
              </a:ext>
            </a:extLst>
          </p:cNvPr>
          <p:cNvSpPr>
            <a:spLocks noChangeArrowheads="1"/>
          </p:cNvSpPr>
          <p:nvPr/>
        </p:nvSpPr>
        <p:spPr bwMode="auto">
          <a:xfrm>
            <a:off x="3401559" y="2958084"/>
            <a:ext cx="80636" cy="51607"/>
          </a:xfrm>
          <a:custGeom>
            <a:avLst/>
            <a:gdLst>
              <a:gd name="T0" fmla="*/ 138796 w 300"/>
              <a:gd name="T1" fmla="*/ 44898 h 188"/>
              <a:gd name="T2" fmla="*/ 138796 w 300"/>
              <a:gd name="T3" fmla="*/ 0 h 188"/>
              <a:gd name="T4" fmla="*/ 59768 w 300"/>
              <a:gd name="T5" fmla="*/ 0 h 188"/>
              <a:gd name="T6" fmla="*/ 59768 w 300"/>
              <a:gd name="T7" fmla="*/ 44898 h 188"/>
              <a:gd name="T8" fmla="*/ 19923 w 300"/>
              <a:gd name="T9" fmla="*/ 44898 h 188"/>
              <a:gd name="T10" fmla="*/ 0 w 300"/>
              <a:gd name="T11" fmla="*/ 125312 h 188"/>
              <a:gd name="T12" fmla="*/ 198564 w 300"/>
              <a:gd name="T13" fmla="*/ 125312 h 188"/>
              <a:gd name="T14" fmla="*/ 178641 w 300"/>
              <a:gd name="T15" fmla="*/ 44898 h 188"/>
              <a:gd name="T16" fmla="*/ 138796 w 300"/>
              <a:gd name="T17" fmla="*/ 4489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0" h="188">
                <a:moveTo>
                  <a:pt x="209" y="67"/>
                </a:moveTo>
                <a:lnTo>
                  <a:pt x="209" y="0"/>
                </a:lnTo>
                <a:lnTo>
                  <a:pt x="90" y="0"/>
                </a:lnTo>
                <a:lnTo>
                  <a:pt x="90" y="67"/>
                </a:lnTo>
                <a:lnTo>
                  <a:pt x="30" y="67"/>
                </a:lnTo>
                <a:lnTo>
                  <a:pt x="0" y="187"/>
                </a:lnTo>
                <a:lnTo>
                  <a:pt x="299" y="187"/>
                </a:lnTo>
                <a:lnTo>
                  <a:pt x="269" y="67"/>
                </a:lnTo>
                <a:lnTo>
                  <a:pt x="209" y="6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67" name="Line 447">
            <a:extLst>
              <a:ext uri="{FF2B5EF4-FFF2-40B4-BE49-F238E27FC236}">
                <a16:creationId xmlns:a16="http://schemas.microsoft.com/office/drawing/2014/main" id="{051AA3C5-A848-6A4D-AEEC-DB3F9CC3BF1E}"/>
              </a:ext>
            </a:extLst>
          </p:cNvPr>
          <p:cNvSpPr>
            <a:spLocks noChangeShapeType="1"/>
          </p:cNvSpPr>
          <p:nvPr/>
        </p:nvSpPr>
        <p:spPr bwMode="auto">
          <a:xfrm>
            <a:off x="3931178" y="3053558"/>
            <a:ext cx="8902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68" name="Line 448">
            <a:extLst>
              <a:ext uri="{FF2B5EF4-FFF2-40B4-BE49-F238E27FC236}">
                <a16:creationId xmlns:a16="http://schemas.microsoft.com/office/drawing/2014/main" id="{5049FC5F-3966-AF4D-B928-1BD17259EC9A}"/>
              </a:ext>
            </a:extLst>
          </p:cNvPr>
          <p:cNvSpPr>
            <a:spLocks noChangeShapeType="1"/>
          </p:cNvSpPr>
          <p:nvPr/>
        </p:nvSpPr>
        <p:spPr bwMode="auto">
          <a:xfrm>
            <a:off x="3931178" y="3094199"/>
            <a:ext cx="8902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69" name="Line 449">
            <a:extLst>
              <a:ext uri="{FF2B5EF4-FFF2-40B4-BE49-F238E27FC236}">
                <a16:creationId xmlns:a16="http://schemas.microsoft.com/office/drawing/2014/main" id="{AE1889C7-DCF0-F248-8F94-2DEBF3CCAC92}"/>
              </a:ext>
            </a:extLst>
          </p:cNvPr>
          <p:cNvSpPr>
            <a:spLocks noChangeShapeType="1"/>
          </p:cNvSpPr>
          <p:nvPr/>
        </p:nvSpPr>
        <p:spPr bwMode="auto">
          <a:xfrm>
            <a:off x="3931178" y="3134839"/>
            <a:ext cx="89022"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70" name="Line 450">
            <a:extLst>
              <a:ext uri="{FF2B5EF4-FFF2-40B4-BE49-F238E27FC236}">
                <a16:creationId xmlns:a16="http://schemas.microsoft.com/office/drawing/2014/main" id="{FA747E4D-A5A0-6F4B-87B6-4145D1E9A216}"/>
              </a:ext>
            </a:extLst>
          </p:cNvPr>
          <p:cNvSpPr>
            <a:spLocks noChangeShapeType="1"/>
          </p:cNvSpPr>
          <p:nvPr/>
        </p:nvSpPr>
        <p:spPr bwMode="auto">
          <a:xfrm>
            <a:off x="3931178" y="3174835"/>
            <a:ext cx="8902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71" name="Line 451">
            <a:extLst>
              <a:ext uri="{FF2B5EF4-FFF2-40B4-BE49-F238E27FC236}">
                <a16:creationId xmlns:a16="http://schemas.microsoft.com/office/drawing/2014/main" id="{052D5BFA-3408-5644-B71D-3FD13D7E9B7A}"/>
              </a:ext>
            </a:extLst>
          </p:cNvPr>
          <p:cNvSpPr>
            <a:spLocks noChangeShapeType="1"/>
          </p:cNvSpPr>
          <p:nvPr/>
        </p:nvSpPr>
        <p:spPr bwMode="auto">
          <a:xfrm flipH="1">
            <a:off x="3897633" y="3053558"/>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72" name="Line 452">
            <a:extLst>
              <a:ext uri="{FF2B5EF4-FFF2-40B4-BE49-F238E27FC236}">
                <a16:creationId xmlns:a16="http://schemas.microsoft.com/office/drawing/2014/main" id="{7C0D242D-3290-534C-BB8F-4B8F62EE239E}"/>
              </a:ext>
            </a:extLst>
          </p:cNvPr>
          <p:cNvSpPr>
            <a:spLocks noChangeShapeType="1"/>
          </p:cNvSpPr>
          <p:nvPr/>
        </p:nvSpPr>
        <p:spPr bwMode="auto">
          <a:xfrm flipH="1">
            <a:off x="3897633" y="3094199"/>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73" name="Line 453">
            <a:extLst>
              <a:ext uri="{FF2B5EF4-FFF2-40B4-BE49-F238E27FC236}">
                <a16:creationId xmlns:a16="http://schemas.microsoft.com/office/drawing/2014/main" id="{F369915E-42CE-2E4A-8110-7C7EDA1A485A}"/>
              </a:ext>
            </a:extLst>
          </p:cNvPr>
          <p:cNvSpPr>
            <a:spLocks noChangeShapeType="1"/>
          </p:cNvSpPr>
          <p:nvPr/>
        </p:nvSpPr>
        <p:spPr bwMode="auto">
          <a:xfrm flipH="1">
            <a:off x="3897633" y="3134839"/>
            <a:ext cx="19353"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74" name="Line 454">
            <a:extLst>
              <a:ext uri="{FF2B5EF4-FFF2-40B4-BE49-F238E27FC236}">
                <a16:creationId xmlns:a16="http://schemas.microsoft.com/office/drawing/2014/main" id="{DAACCAC8-1AE5-DF43-BBE4-5C4EE230E9AF}"/>
              </a:ext>
            </a:extLst>
          </p:cNvPr>
          <p:cNvSpPr>
            <a:spLocks noChangeShapeType="1"/>
          </p:cNvSpPr>
          <p:nvPr/>
        </p:nvSpPr>
        <p:spPr bwMode="auto">
          <a:xfrm flipH="1">
            <a:off x="3897633" y="3174835"/>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75" name="Freeform 455">
            <a:extLst>
              <a:ext uri="{FF2B5EF4-FFF2-40B4-BE49-F238E27FC236}">
                <a16:creationId xmlns:a16="http://schemas.microsoft.com/office/drawing/2014/main" id="{579653D5-7ACE-DC42-9468-BC452CFF34E2}"/>
              </a:ext>
            </a:extLst>
          </p:cNvPr>
          <p:cNvSpPr>
            <a:spLocks noChangeArrowheads="1"/>
          </p:cNvSpPr>
          <p:nvPr/>
        </p:nvSpPr>
        <p:spPr bwMode="auto">
          <a:xfrm>
            <a:off x="3871830" y="2989049"/>
            <a:ext cx="179335" cy="221911"/>
          </a:xfrm>
          <a:custGeom>
            <a:avLst/>
            <a:gdLst>
              <a:gd name="T0" fmla="*/ 129062 w 665"/>
              <a:gd name="T1" fmla="*/ 0 h 822"/>
              <a:gd name="T2" fmla="*/ 0 w 665"/>
              <a:gd name="T3" fmla="*/ 0 h 822"/>
              <a:gd name="T4" fmla="*/ 0 w 665"/>
              <a:gd name="T5" fmla="*/ 544284 h 822"/>
              <a:gd name="T6" fmla="*/ 441738 w 665"/>
              <a:gd name="T7" fmla="*/ 544284 h 822"/>
              <a:gd name="T8" fmla="*/ 441738 w 665"/>
              <a:gd name="T9" fmla="*/ 0 h 822"/>
              <a:gd name="T10" fmla="*/ 307354 w 665"/>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5" h="822">
                <a:moveTo>
                  <a:pt x="194" y="0"/>
                </a:moveTo>
                <a:lnTo>
                  <a:pt x="0" y="0"/>
                </a:lnTo>
                <a:lnTo>
                  <a:pt x="0" y="821"/>
                </a:lnTo>
                <a:lnTo>
                  <a:pt x="664" y="821"/>
                </a:lnTo>
                <a:lnTo>
                  <a:pt x="664" y="0"/>
                </a:lnTo>
                <a:lnTo>
                  <a:pt x="462"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76" name="Freeform 456">
            <a:extLst>
              <a:ext uri="{FF2B5EF4-FFF2-40B4-BE49-F238E27FC236}">
                <a16:creationId xmlns:a16="http://schemas.microsoft.com/office/drawing/2014/main" id="{482078E7-102A-5145-A552-F126E5335E25}"/>
              </a:ext>
            </a:extLst>
          </p:cNvPr>
          <p:cNvSpPr>
            <a:spLocks noChangeArrowheads="1"/>
          </p:cNvSpPr>
          <p:nvPr/>
        </p:nvSpPr>
        <p:spPr bwMode="auto">
          <a:xfrm>
            <a:off x="3919566" y="2958084"/>
            <a:ext cx="80636" cy="51607"/>
          </a:xfrm>
          <a:custGeom>
            <a:avLst/>
            <a:gdLst>
              <a:gd name="T0" fmla="*/ 139260 w 299"/>
              <a:gd name="T1" fmla="*/ 44898 h 188"/>
              <a:gd name="T2" fmla="*/ 139260 w 299"/>
              <a:gd name="T3" fmla="*/ 0 h 188"/>
              <a:gd name="T4" fmla="*/ 59302 w 299"/>
              <a:gd name="T5" fmla="*/ 0 h 188"/>
              <a:gd name="T6" fmla="*/ 59302 w 299"/>
              <a:gd name="T7" fmla="*/ 44898 h 188"/>
              <a:gd name="T8" fmla="*/ 19989 w 299"/>
              <a:gd name="T9" fmla="*/ 44898 h 188"/>
              <a:gd name="T10" fmla="*/ 0 w 299"/>
              <a:gd name="T11" fmla="*/ 125312 h 188"/>
              <a:gd name="T12" fmla="*/ 198562 w 299"/>
              <a:gd name="T13" fmla="*/ 125312 h 188"/>
              <a:gd name="T14" fmla="*/ 178572 w 299"/>
              <a:gd name="T15" fmla="*/ 44898 h 188"/>
              <a:gd name="T16" fmla="*/ 139260 w 299"/>
              <a:gd name="T17" fmla="*/ 4489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 h="188">
                <a:moveTo>
                  <a:pt x="209" y="67"/>
                </a:moveTo>
                <a:lnTo>
                  <a:pt x="209" y="0"/>
                </a:lnTo>
                <a:lnTo>
                  <a:pt x="89" y="0"/>
                </a:lnTo>
                <a:lnTo>
                  <a:pt x="89" y="67"/>
                </a:lnTo>
                <a:lnTo>
                  <a:pt x="30" y="67"/>
                </a:lnTo>
                <a:lnTo>
                  <a:pt x="0" y="187"/>
                </a:lnTo>
                <a:lnTo>
                  <a:pt x="298" y="187"/>
                </a:lnTo>
                <a:lnTo>
                  <a:pt x="268" y="67"/>
                </a:lnTo>
                <a:lnTo>
                  <a:pt x="209" y="6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77" name="Freeform 457">
            <a:extLst>
              <a:ext uri="{FF2B5EF4-FFF2-40B4-BE49-F238E27FC236}">
                <a16:creationId xmlns:a16="http://schemas.microsoft.com/office/drawing/2014/main" id="{CFEB5FF1-E320-1441-AF0F-55D7FDEFA5C9}"/>
              </a:ext>
            </a:extLst>
          </p:cNvPr>
          <p:cNvSpPr>
            <a:spLocks noChangeArrowheads="1"/>
          </p:cNvSpPr>
          <p:nvPr/>
        </p:nvSpPr>
        <p:spPr bwMode="auto">
          <a:xfrm>
            <a:off x="4387256" y="2958085"/>
            <a:ext cx="185786" cy="252875"/>
          </a:xfrm>
          <a:custGeom>
            <a:avLst/>
            <a:gdLst>
              <a:gd name="T0" fmla="*/ 138843 w 688"/>
              <a:gd name="T1" fmla="*/ 0 h 934"/>
              <a:gd name="T2" fmla="*/ 456388 w 688"/>
              <a:gd name="T3" fmla="*/ 0 h 934"/>
              <a:gd name="T4" fmla="*/ 456388 w 688"/>
              <a:gd name="T5" fmla="*/ 620457 h 934"/>
              <a:gd name="T6" fmla="*/ 0 w 688"/>
              <a:gd name="T7" fmla="*/ 620457 h 934"/>
              <a:gd name="T8" fmla="*/ 0 w 688"/>
              <a:gd name="T9" fmla="*/ 144308 h 934"/>
              <a:gd name="T10" fmla="*/ 138843 w 688"/>
              <a:gd name="T11" fmla="*/ 0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8" h="934">
                <a:moveTo>
                  <a:pt x="209" y="0"/>
                </a:moveTo>
                <a:lnTo>
                  <a:pt x="687" y="0"/>
                </a:lnTo>
                <a:lnTo>
                  <a:pt x="687" y="933"/>
                </a:lnTo>
                <a:lnTo>
                  <a:pt x="0" y="933"/>
                </a:lnTo>
                <a:lnTo>
                  <a:pt x="0" y="217"/>
                </a:lnTo>
                <a:lnTo>
                  <a:pt x="20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78" name="Freeform 458">
            <a:extLst>
              <a:ext uri="{FF2B5EF4-FFF2-40B4-BE49-F238E27FC236}">
                <a16:creationId xmlns:a16="http://schemas.microsoft.com/office/drawing/2014/main" id="{59977B5E-BD69-D349-AB8F-46F37184315A}"/>
              </a:ext>
            </a:extLst>
          </p:cNvPr>
          <p:cNvSpPr>
            <a:spLocks noChangeArrowheads="1"/>
          </p:cNvSpPr>
          <p:nvPr/>
        </p:nvSpPr>
        <p:spPr bwMode="auto">
          <a:xfrm>
            <a:off x="4387256" y="2958085"/>
            <a:ext cx="57413" cy="58703"/>
          </a:xfrm>
          <a:custGeom>
            <a:avLst/>
            <a:gdLst>
              <a:gd name="T0" fmla="*/ 0 w 210"/>
              <a:gd name="T1" fmla="*/ 142901 h 218"/>
              <a:gd name="T2" fmla="*/ 139961 w 210"/>
              <a:gd name="T3" fmla="*/ 142901 h 218"/>
              <a:gd name="T4" fmla="*/ 139961 w 210"/>
              <a:gd name="T5" fmla="*/ 0 h 218"/>
              <a:gd name="T6" fmla="*/ 0 60000 65536"/>
              <a:gd name="T7" fmla="*/ 0 60000 65536"/>
              <a:gd name="T8" fmla="*/ 0 60000 65536"/>
            </a:gdLst>
            <a:ahLst/>
            <a:cxnLst>
              <a:cxn ang="T6">
                <a:pos x="T0" y="T1"/>
              </a:cxn>
              <a:cxn ang="T7">
                <a:pos x="T2" y="T3"/>
              </a:cxn>
              <a:cxn ang="T8">
                <a:pos x="T4" y="T5"/>
              </a:cxn>
            </a:cxnLst>
            <a:rect l="0" t="0" r="r" b="b"/>
            <a:pathLst>
              <a:path w="210" h="218">
                <a:moveTo>
                  <a:pt x="0" y="217"/>
                </a:moveTo>
                <a:lnTo>
                  <a:pt x="209" y="217"/>
                </a:lnTo>
                <a:lnTo>
                  <a:pt x="20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79" name="Freeform 459">
            <a:extLst>
              <a:ext uri="{FF2B5EF4-FFF2-40B4-BE49-F238E27FC236}">
                <a16:creationId xmlns:a16="http://schemas.microsoft.com/office/drawing/2014/main" id="{74CD7F27-E14B-FB46-BA0A-F6F36A4BF094}"/>
              </a:ext>
            </a:extLst>
          </p:cNvPr>
          <p:cNvSpPr>
            <a:spLocks noChangeArrowheads="1"/>
          </p:cNvSpPr>
          <p:nvPr/>
        </p:nvSpPr>
        <p:spPr bwMode="auto">
          <a:xfrm>
            <a:off x="5420690" y="2992920"/>
            <a:ext cx="156757" cy="218040"/>
          </a:xfrm>
          <a:custGeom>
            <a:avLst/>
            <a:gdLst>
              <a:gd name="T0" fmla="*/ 118741 w 583"/>
              <a:gd name="T1" fmla="*/ 0 h 807"/>
              <a:gd name="T2" fmla="*/ 386073 w 583"/>
              <a:gd name="T3" fmla="*/ 0 h 807"/>
              <a:gd name="T4" fmla="*/ 386073 w 583"/>
              <a:gd name="T5" fmla="*/ 535494 h 807"/>
              <a:gd name="T6" fmla="*/ 0 w 583"/>
              <a:gd name="T7" fmla="*/ 535494 h 807"/>
              <a:gd name="T8" fmla="*/ 0 w 583"/>
              <a:gd name="T9" fmla="*/ 118925 h 807"/>
              <a:gd name="T10" fmla="*/ 118741 w 583"/>
              <a:gd name="T11" fmla="*/ 0 h 8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3" h="807">
                <a:moveTo>
                  <a:pt x="179" y="0"/>
                </a:moveTo>
                <a:lnTo>
                  <a:pt x="582" y="0"/>
                </a:lnTo>
                <a:lnTo>
                  <a:pt x="582" y="806"/>
                </a:lnTo>
                <a:lnTo>
                  <a:pt x="0" y="806"/>
                </a:lnTo>
                <a:lnTo>
                  <a:pt x="0" y="179"/>
                </a:lnTo>
                <a:lnTo>
                  <a:pt x="17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80" name="Freeform 460">
            <a:extLst>
              <a:ext uri="{FF2B5EF4-FFF2-40B4-BE49-F238E27FC236}">
                <a16:creationId xmlns:a16="http://schemas.microsoft.com/office/drawing/2014/main" id="{9606988F-9A55-8546-9EB2-1CF965209B71}"/>
              </a:ext>
            </a:extLst>
          </p:cNvPr>
          <p:cNvSpPr>
            <a:spLocks noChangeArrowheads="1"/>
          </p:cNvSpPr>
          <p:nvPr/>
        </p:nvSpPr>
        <p:spPr bwMode="auto">
          <a:xfrm>
            <a:off x="5485844" y="2958084"/>
            <a:ext cx="129018" cy="220621"/>
          </a:xfrm>
          <a:custGeom>
            <a:avLst/>
            <a:gdLst>
              <a:gd name="T0" fmla="*/ 0 w 478"/>
              <a:gd name="T1" fmla="*/ 54534 h 815"/>
              <a:gd name="T2" fmla="*/ 48986 w 478"/>
              <a:gd name="T3" fmla="*/ 0 h 815"/>
              <a:gd name="T4" fmla="*/ 315759 w 478"/>
              <a:gd name="T5" fmla="*/ 0 h 815"/>
              <a:gd name="T6" fmla="*/ 315759 w 478"/>
              <a:gd name="T7" fmla="*/ 541351 h 815"/>
              <a:gd name="T8" fmla="*/ 246914 w 478"/>
              <a:gd name="T9" fmla="*/ 541351 h 8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8" h="815">
                <a:moveTo>
                  <a:pt x="0" y="82"/>
                </a:moveTo>
                <a:lnTo>
                  <a:pt x="74" y="0"/>
                </a:lnTo>
                <a:lnTo>
                  <a:pt x="477" y="0"/>
                </a:lnTo>
                <a:lnTo>
                  <a:pt x="477" y="814"/>
                </a:lnTo>
                <a:lnTo>
                  <a:pt x="373" y="814"/>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81" name="Freeform 461">
            <a:extLst>
              <a:ext uri="{FF2B5EF4-FFF2-40B4-BE49-F238E27FC236}">
                <a16:creationId xmlns:a16="http://schemas.microsoft.com/office/drawing/2014/main" id="{764DC492-FEAB-8946-ADD3-73C1E3C9025B}"/>
              </a:ext>
            </a:extLst>
          </p:cNvPr>
          <p:cNvSpPr>
            <a:spLocks noChangeArrowheads="1"/>
          </p:cNvSpPr>
          <p:nvPr/>
        </p:nvSpPr>
        <p:spPr bwMode="auto">
          <a:xfrm>
            <a:off x="5420690" y="2992919"/>
            <a:ext cx="49027" cy="49027"/>
          </a:xfrm>
          <a:custGeom>
            <a:avLst/>
            <a:gdLst>
              <a:gd name="T0" fmla="*/ 0 w 180"/>
              <a:gd name="T1" fmla="*/ 119457 h 180"/>
              <a:gd name="T2" fmla="*/ 119455 w 180"/>
              <a:gd name="T3" fmla="*/ 119457 h 180"/>
              <a:gd name="T4" fmla="*/ 119455 w 180"/>
              <a:gd name="T5" fmla="*/ 0 h 180"/>
              <a:gd name="T6" fmla="*/ 0 60000 65536"/>
              <a:gd name="T7" fmla="*/ 0 60000 65536"/>
              <a:gd name="T8" fmla="*/ 0 60000 65536"/>
            </a:gdLst>
            <a:ahLst/>
            <a:cxnLst>
              <a:cxn ang="T6">
                <a:pos x="T0" y="T1"/>
              </a:cxn>
              <a:cxn ang="T7">
                <a:pos x="T2" y="T3"/>
              </a:cxn>
              <a:cxn ang="T8">
                <a:pos x="T4" y="T5"/>
              </a:cxn>
            </a:cxnLst>
            <a:rect l="0" t="0" r="r" b="b"/>
            <a:pathLst>
              <a:path w="180" h="180">
                <a:moveTo>
                  <a:pt x="0" y="179"/>
                </a:moveTo>
                <a:lnTo>
                  <a:pt x="179" y="179"/>
                </a:lnTo>
                <a:lnTo>
                  <a:pt x="17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82" name="Freeform 462">
            <a:extLst>
              <a:ext uri="{FF2B5EF4-FFF2-40B4-BE49-F238E27FC236}">
                <a16:creationId xmlns:a16="http://schemas.microsoft.com/office/drawing/2014/main" id="{CE26C08F-DAFC-AE44-82BE-D9C3574C790D}"/>
              </a:ext>
            </a:extLst>
          </p:cNvPr>
          <p:cNvSpPr>
            <a:spLocks noChangeArrowheads="1"/>
          </p:cNvSpPr>
          <p:nvPr/>
        </p:nvSpPr>
        <p:spPr bwMode="auto">
          <a:xfrm>
            <a:off x="4905264" y="2958085"/>
            <a:ext cx="187721" cy="252875"/>
          </a:xfrm>
          <a:custGeom>
            <a:avLst/>
            <a:gdLst>
              <a:gd name="T0" fmla="*/ 139207 w 695"/>
              <a:gd name="T1" fmla="*/ 0 h 934"/>
              <a:gd name="T2" fmla="*/ 462246 w 695"/>
              <a:gd name="T3" fmla="*/ 0 h 934"/>
              <a:gd name="T4" fmla="*/ 462246 w 695"/>
              <a:gd name="T5" fmla="*/ 620457 h 934"/>
              <a:gd name="T6" fmla="*/ 0 w 695"/>
              <a:gd name="T7" fmla="*/ 620457 h 934"/>
              <a:gd name="T8" fmla="*/ 0 w 695"/>
              <a:gd name="T9" fmla="*/ 144308 h 934"/>
              <a:gd name="T10" fmla="*/ 139207 w 695"/>
              <a:gd name="T11" fmla="*/ 0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5" h="934">
                <a:moveTo>
                  <a:pt x="209" y="0"/>
                </a:moveTo>
                <a:lnTo>
                  <a:pt x="694" y="0"/>
                </a:lnTo>
                <a:lnTo>
                  <a:pt x="694" y="933"/>
                </a:lnTo>
                <a:lnTo>
                  <a:pt x="0" y="933"/>
                </a:lnTo>
                <a:lnTo>
                  <a:pt x="0" y="217"/>
                </a:lnTo>
                <a:lnTo>
                  <a:pt x="20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83" name="Freeform 463">
            <a:extLst>
              <a:ext uri="{FF2B5EF4-FFF2-40B4-BE49-F238E27FC236}">
                <a16:creationId xmlns:a16="http://schemas.microsoft.com/office/drawing/2014/main" id="{125BC799-F334-9C4E-9D25-990BE53B8A0B}"/>
              </a:ext>
            </a:extLst>
          </p:cNvPr>
          <p:cNvSpPr>
            <a:spLocks noChangeArrowheads="1"/>
          </p:cNvSpPr>
          <p:nvPr/>
        </p:nvSpPr>
        <p:spPr bwMode="auto">
          <a:xfrm>
            <a:off x="4905263" y="2958085"/>
            <a:ext cx="56768" cy="58703"/>
          </a:xfrm>
          <a:custGeom>
            <a:avLst/>
            <a:gdLst>
              <a:gd name="T0" fmla="*/ 0 w 210"/>
              <a:gd name="T1" fmla="*/ 142901 h 218"/>
              <a:gd name="T2" fmla="*/ 139961 w 210"/>
              <a:gd name="T3" fmla="*/ 142901 h 218"/>
              <a:gd name="T4" fmla="*/ 139961 w 210"/>
              <a:gd name="T5" fmla="*/ 0 h 218"/>
              <a:gd name="T6" fmla="*/ 0 60000 65536"/>
              <a:gd name="T7" fmla="*/ 0 60000 65536"/>
              <a:gd name="T8" fmla="*/ 0 60000 65536"/>
            </a:gdLst>
            <a:ahLst/>
            <a:cxnLst>
              <a:cxn ang="T6">
                <a:pos x="T0" y="T1"/>
              </a:cxn>
              <a:cxn ang="T7">
                <a:pos x="T2" y="T3"/>
              </a:cxn>
              <a:cxn ang="T8">
                <a:pos x="T4" y="T5"/>
              </a:cxn>
            </a:cxnLst>
            <a:rect l="0" t="0" r="r" b="b"/>
            <a:pathLst>
              <a:path w="210" h="218">
                <a:moveTo>
                  <a:pt x="0" y="217"/>
                </a:moveTo>
                <a:lnTo>
                  <a:pt x="209" y="217"/>
                </a:lnTo>
                <a:lnTo>
                  <a:pt x="20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84" name="Line 464">
            <a:extLst>
              <a:ext uri="{FF2B5EF4-FFF2-40B4-BE49-F238E27FC236}">
                <a16:creationId xmlns:a16="http://schemas.microsoft.com/office/drawing/2014/main" id="{BD666159-C43E-1740-B08C-A25BD881153B}"/>
              </a:ext>
            </a:extLst>
          </p:cNvPr>
          <p:cNvSpPr>
            <a:spLocks noChangeShapeType="1"/>
          </p:cNvSpPr>
          <p:nvPr/>
        </p:nvSpPr>
        <p:spPr bwMode="auto">
          <a:xfrm>
            <a:off x="4998156" y="3012918"/>
            <a:ext cx="55478"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85" name="Line 465">
            <a:extLst>
              <a:ext uri="{FF2B5EF4-FFF2-40B4-BE49-F238E27FC236}">
                <a16:creationId xmlns:a16="http://schemas.microsoft.com/office/drawing/2014/main" id="{955E131F-295E-A249-8003-A19408FE37D4}"/>
              </a:ext>
            </a:extLst>
          </p:cNvPr>
          <p:cNvSpPr>
            <a:spLocks noChangeShapeType="1"/>
          </p:cNvSpPr>
          <p:nvPr/>
        </p:nvSpPr>
        <p:spPr bwMode="auto">
          <a:xfrm>
            <a:off x="4942033" y="3053558"/>
            <a:ext cx="112891"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86" name="Line 466">
            <a:extLst>
              <a:ext uri="{FF2B5EF4-FFF2-40B4-BE49-F238E27FC236}">
                <a16:creationId xmlns:a16="http://schemas.microsoft.com/office/drawing/2014/main" id="{D125CFF1-DB5E-DB46-9BAC-55915C7A0A1B}"/>
              </a:ext>
            </a:extLst>
          </p:cNvPr>
          <p:cNvSpPr>
            <a:spLocks noChangeShapeType="1"/>
          </p:cNvSpPr>
          <p:nvPr/>
        </p:nvSpPr>
        <p:spPr bwMode="auto">
          <a:xfrm>
            <a:off x="4942033" y="3094199"/>
            <a:ext cx="112891"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87" name="Line 467">
            <a:extLst>
              <a:ext uri="{FF2B5EF4-FFF2-40B4-BE49-F238E27FC236}">
                <a16:creationId xmlns:a16="http://schemas.microsoft.com/office/drawing/2014/main" id="{187FB747-8FEA-7049-A80E-ED197FD2F624}"/>
              </a:ext>
            </a:extLst>
          </p:cNvPr>
          <p:cNvSpPr>
            <a:spLocks noChangeShapeType="1"/>
          </p:cNvSpPr>
          <p:nvPr/>
        </p:nvSpPr>
        <p:spPr bwMode="auto">
          <a:xfrm>
            <a:off x="4942033" y="3134839"/>
            <a:ext cx="112891"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88" name="Line 468">
            <a:extLst>
              <a:ext uri="{FF2B5EF4-FFF2-40B4-BE49-F238E27FC236}">
                <a16:creationId xmlns:a16="http://schemas.microsoft.com/office/drawing/2014/main" id="{1CEDABF2-795C-AE44-9AC2-98722E718EFB}"/>
              </a:ext>
            </a:extLst>
          </p:cNvPr>
          <p:cNvSpPr>
            <a:spLocks noChangeShapeType="1"/>
          </p:cNvSpPr>
          <p:nvPr/>
        </p:nvSpPr>
        <p:spPr bwMode="auto">
          <a:xfrm>
            <a:off x="4942033" y="3174835"/>
            <a:ext cx="112891"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nvGrpSpPr>
          <p:cNvPr id="130269" name="Group 27">
            <a:extLst>
              <a:ext uri="{FF2B5EF4-FFF2-40B4-BE49-F238E27FC236}">
                <a16:creationId xmlns:a16="http://schemas.microsoft.com/office/drawing/2014/main" id="{40F53CCD-1BA8-4AD5-B6B6-D89EA1AD70A4}"/>
              </a:ext>
            </a:extLst>
          </p:cNvPr>
          <p:cNvGrpSpPr>
            <a:grpSpLocks/>
          </p:cNvGrpSpPr>
          <p:nvPr/>
        </p:nvGrpSpPr>
        <p:grpSpPr bwMode="auto">
          <a:xfrm>
            <a:off x="2797755" y="3495445"/>
            <a:ext cx="252230" cy="219975"/>
            <a:chOff x="6885153" y="7021098"/>
            <a:chExt cx="621122" cy="542018"/>
          </a:xfrm>
        </p:grpSpPr>
        <p:sp>
          <p:nvSpPr>
            <p:cNvPr id="5589" name="Line 469">
              <a:extLst>
                <a:ext uri="{FF2B5EF4-FFF2-40B4-BE49-F238E27FC236}">
                  <a16:creationId xmlns:a16="http://schemas.microsoft.com/office/drawing/2014/main" id="{66896428-B70C-A645-8FCD-2B20328B1A3E}"/>
                </a:ext>
              </a:extLst>
            </p:cNvPr>
            <p:cNvSpPr>
              <a:spLocks noChangeShapeType="1"/>
            </p:cNvSpPr>
            <p:nvPr/>
          </p:nvSpPr>
          <p:spPr bwMode="auto">
            <a:xfrm>
              <a:off x="6972523" y="7129184"/>
              <a:ext cx="443206" cy="317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90" name="Line 470">
              <a:extLst>
                <a:ext uri="{FF2B5EF4-FFF2-40B4-BE49-F238E27FC236}">
                  <a16:creationId xmlns:a16="http://schemas.microsoft.com/office/drawing/2014/main" id="{9AE66991-43CE-E34E-8ACA-3AE01E01CC8F}"/>
                </a:ext>
              </a:extLst>
            </p:cNvPr>
            <p:cNvSpPr>
              <a:spLocks noChangeShapeType="1"/>
            </p:cNvSpPr>
            <p:nvPr/>
          </p:nvSpPr>
          <p:spPr bwMode="auto">
            <a:xfrm>
              <a:off x="6972523" y="7229322"/>
              <a:ext cx="443206" cy="317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91" name="Line 471">
              <a:extLst>
                <a:ext uri="{FF2B5EF4-FFF2-40B4-BE49-F238E27FC236}">
                  <a16:creationId xmlns:a16="http://schemas.microsoft.com/office/drawing/2014/main" id="{B3E6FE79-0015-A84E-BD7A-06787F06CAE2}"/>
                </a:ext>
              </a:extLst>
            </p:cNvPr>
            <p:cNvSpPr>
              <a:spLocks noChangeShapeType="1"/>
            </p:cNvSpPr>
            <p:nvPr/>
          </p:nvSpPr>
          <p:spPr bwMode="auto">
            <a:xfrm>
              <a:off x="6972523" y="7329460"/>
              <a:ext cx="443206"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92" name="Freeform 472">
              <a:extLst>
                <a:ext uri="{FF2B5EF4-FFF2-40B4-BE49-F238E27FC236}">
                  <a16:creationId xmlns:a16="http://schemas.microsoft.com/office/drawing/2014/main" id="{D416037D-F155-0C49-821F-2E1954491A9C}"/>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5593" name="Freeform 473">
            <a:extLst>
              <a:ext uri="{FF2B5EF4-FFF2-40B4-BE49-F238E27FC236}">
                <a16:creationId xmlns:a16="http://schemas.microsoft.com/office/drawing/2014/main" id="{1B94FEDB-4C1C-C54C-8740-70FD0804512B}"/>
              </a:ext>
            </a:extLst>
          </p:cNvPr>
          <p:cNvSpPr>
            <a:spLocks noChangeArrowheads="1"/>
          </p:cNvSpPr>
          <p:nvPr/>
        </p:nvSpPr>
        <p:spPr bwMode="auto">
          <a:xfrm>
            <a:off x="4889781" y="2441368"/>
            <a:ext cx="219976" cy="161917"/>
          </a:xfrm>
          <a:custGeom>
            <a:avLst/>
            <a:gdLst>
              <a:gd name="T0" fmla="*/ 0 w 815"/>
              <a:gd name="T1" fmla="*/ 397790 h 598"/>
              <a:gd name="T2" fmla="*/ 59855 w 815"/>
              <a:gd name="T3" fmla="*/ 0 h 598"/>
              <a:gd name="T4" fmla="*/ 481496 w 815"/>
              <a:gd name="T5" fmla="*/ 0 h 598"/>
              <a:gd name="T6" fmla="*/ 541351 w 815"/>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5" h="598">
                <a:moveTo>
                  <a:pt x="0" y="597"/>
                </a:moveTo>
                <a:lnTo>
                  <a:pt x="90" y="0"/>
                </a:lnTo>
                <a:lnTo>
                  <a:pt x="724" y="0"/>
                </a:lnTo>
                <a:lnTo>
                  <a:pt x="814"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94" name="Freeform 474">
            <a:extLst>
              <a:ext uri="{FF2B5EF4-FFF2-40B4-BE49-F238E27FC236}">
                <a16:creationId xmlns:a16="http://schemas.microsoft.com/office/drawing/2014/main" id="{161167F9-F2F1-B945-92C6-7A15D80D5EF5}"/>
              </a:ext>
            </a:extLst>
          </p:cNvPr>
          <p:cNvSpPr>
            <a:spLocks noChangeArrowheads="1"/>
          </p:cNvSpPr>
          <p:nvPr/>
        </p:nvSpPr>
        <p:spPr bwMode="auto">
          <a:xfrm>
            <a:off x="4889781" y="2602640"/>
            <a:ext cx="219976" cy="90313"/>
          </a:xfrm>
          <a:custGeom>
            <a:avLst/>
            <a:gdLst>
              <a:gd name="T0" fmla="*/ 158947 w 815"/>
              <a:gd name="T1" fmla="*/ 0 h 337"/>
              <a:gd name="T2" fmla="*/ 158947 w 815"/>
              <a:gd name="T3" fmla="*/ 0 h 337"/>
              <a:gd name="T4" fmla="*/ 268015 w 815"/>
              <a:gd name="T5" fmla="*/ 113646 h 337"/>
              <a:gd name="T6" fmla="*/ 377084 w 815"/>
              <a:gd name="T7" fmla="*/ 0 h 337"/>
              <a:gd name="T8" fmla="*/ 541351 w 815"/>
              <a:gd name="T9" fmla="*/ 0 h 337"/>
              <a:gd name="T10" fmla="*/ 541351 w 815"/>
              <a:gd name="T11" fmla="*/ 222005 h 337"/>
              <a:gd name="T12" fmla="*/ 0 w 815"/>
              <a:gd name="T13" fmla="*/ 222005 h 337"/>
              <a:gd name="T14" fmla="*/ 0 w 815"/>
              <a:gd name="T15" fmla="*/ 0 h 337"/>
              <a:gd name="T16" fmla="*/ 158947 w 81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5" h="337">
                <a:moveTo>
                  <a:pt x="239" y="0"/>
                </a:moveTo>
                <a:lnTo>
                  <a:pt x="239" y="0"/>
                </a:lnTo>
                <a:cubicBezTo>
                  <a:pt x="239" y="97"/>
                  <a:pt x="313" y="172"/>
                  <a:pt x="403" y="172"/>
                </a:cubicBezTo>
                <a:cubicBezTo>
                  <a:pt x="500" y="172"/>
                  <a:pt x="567" y="97"/>
                  <a:pt x="567" y="0"/>
                </a:cubicBezTo>
                <a:cubicBezTo>
                  <a:pt x="814" y="0"/>
                  <a:pt x="814" y="0"/>
                  <a:pt x="814" y="0"/>
                </a:cubicBezTo>
                <a:cubicBezTo>
                  <a:pt x="814" y="336"/>
                  <a:pt x="814" y="336"/>
                  <a:pt x="814" y="336"/>
                </a:cubicBezTo>
                <a:cubicBezTo>
                  <a:pt x="0" y="336"/>
                  <a:pt x="0" y="336"/>
                  <a:pt x="0" y="336"/>
                </a:cubicBezTo>
                <a:cubicBezTo>
                  <a:pt x="0" y="0"/>
                  <a:pt x="0" y="0"/>
                  <a:pt x="0" y="0"/>
                </a:cubicBezTo>
                <a:lnTo>
                  <a:pt x="23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95" name="Freeform 475">
            <a:extLst>
              <a:ext uri="{FF2B5EF4-FFF2-40B4-BE49-F238E27FC236}">
                <a16:creationId xmlns:a16="http://schemas.microsoft.com/office/drawing/2014/main" id="{0A7AB5C4-5629-E941-82BA-B056E2C0CCDA}"/>
              </a:ext>
            </a:extLst>
          </p:cNvPr>
          <p:cNvSpPr>
            <a:spLocks noChangeArrowheads="1"/>
          </p:cNvSpPr>
          <p:nvPr/>
        </p:nvSpPr>
        <p:spPr bwMode="auto">
          <a:xfrm>
            <a:off x="5408434" y="2441368"/>
            <a:ext cx="218040" cy="161917"/>
          </a:xfrm>
          <a:custGeom>
            <a:avLst/>
            <a:gdLst>
              <a:gd name="T0" fmla="*/ 0 w 807"/>
              <a:gd name="T1" fmla="*/ 397790 h 598"/>
              <a:gd name="T2" fmla="*/ 59130 w 807"/>
              <a:gd name="T3" fmla="*/ 0 h 598"/>
              <a:gd name="T4" fmla="*/ 475697 w 807"/>
              <a:gd name="T5" fmla="*/ 0 h 598"/>
              <a:gd name="T6" fmla="*/ 535492 w 807"/>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7" h="598">
                <a:moveTo>
                  <a:pt x="0" y="597"/>
                </a:moveTo>
                <a:lnTo>
                  <a:pt x="89" y="0"/>
                </a:lnTo>
                <a:lnTo>
                  <a:pt x="716" y="0"/>
                </a:lnTo>
                <a:lnTo>
                  <a:pt x="806"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96" name="Freeform 476">
            <a:extLst>
              <a:ext uri="{FF2B5EF4-FFF2-40B4-BE49-F238E27FC236}">
                <a16:creationId xmlns:a16="http://schemas.microsoft.com/office/drawing/2014/main" id="{7485B427-1F8C-484C-817C-95F807345B91}"/>
              </a:ext>
            </a:extLst>
          </p:cNvPr>
          <p:cNvSpPr>
            <a:spLocks noChangeArrowheads="1"/>
          </p:cNvSpPr>
          <p:nvPr/>
        </p:nvSpPr>
        <p:spPr bwMode="auto">
          <a:xfrm>
            <a:off x="5408434" y="2602640"/>
            <a:ext cx="218040" cy="90313"/>
          </a:xfrm>
          <a:custGeom>
            <a:avLst/>
            <a:gdLst>
              <a:gd name="T0" fmla="*/ 158787 w 807"/>
              <a:gd name="T1" fmla="*/ 0 h 337"/>
              <a:gd name="T2" fmla="*/ 158787 w 807"/>
              <a:gd name="T3" fmla="*/ 0 h 337"/>
              <a:gd name="T4" fmla="*/ 267746 w 807"/>
              <a:gd name="T5" fmla="*/ 113646 h 337"/>
              <a:gd name="T6" fmla="*/ 376704 w 807"/>
              <a:gd name="T7" fmla="*/ 0 h 337"/>
              <a:gd name="T8" fmla="*/ 535492 w 807"/>
              <a:gd name="T9" fmla="*/ 0 h 337"/>
              <a:gd name="T10" fmla="*/ 535492 w 807"/>
              <a:gd name="T11" fmla="*/ 222005 h 337"/>
              <a:gd name="T12" fmla="*/ 0 w 807"/>
              <a:gd name="T13" fmla="*/ 222005 h 337"/>
              <a:gd name="T14" fmla="*/ 0 w 807"/>
              <a:gd name="T15" fmla="*/ 0 h 337"/>
              <a:gd name="T16" fmla="*/ 158787 w 80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7" h="337">
                <a:moveTo>
                  <a:pt x="239" y="0"/>
                </a:moveTo>
                <a:lnTo>
                  <a:pt x="239" y="0"/>
                </a:lnTo>
                <a:cubicBezTo>
                  <a:pt x="239" y="97"/>
                  <a:pt x="313" y="172"/>
                  <a:pt x="403" y="172"/>
                </a:cubicBezTo>
                <a:cubicBezTo>
                  <a:pt x="493" y="172"/>
                  <a:pt x="567" y="97"/>
                  <a:pt x="567" y="0"/>
                </a:cubicBezTo>
                <a:cubicBezTo>
                  <a:pt x="806" y="0"/>
                  <a:pt x="806" y="0"/>
                  <a:pt x="806" y="0"/>
                </a:cubicBezTo>
                <a:cubicBezTo>
                  <a:pt x="806" y="336"/>
                  <a:pt x="806" y="336"/>
                  <a:pt x="806" y="336"/>
                </a:cubicBezTo>
                <a:cubicBezTo>
                  <a:pt x="0" y="336"/>
                  <a:pt x="0" y="336"/>
                  <a:pt x="0" y="336"/>
                </a:cubicBezTo>
                <a:cubicBezTo>
                  <a:pt x="0" y="0"/>
                  <a:pt x="0" y="0"/>
                  <a:pt x="0" y="0"/>
                </a:cubicBezTo>
                <a:lnTo>
                  <a:pt x="23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97" name="Line 477">
            <a:extLst>
              <a:ext uri="{FF2B5EF4-FFF2-40B4-BE49-F238E27FC236}">
                <a16:creationId xmlns:a16="http://schemas.microsoft.com/office/drawing/2014/main" id="{7FAA3969-CD91-0649-8613-D828201916CA}"/>
              </a:ext>
            </a:extLst>
          </p:cNvPr>
          <p:cNvSpPr>
            <a:spLocks noChangeShapeType="1"/>
          </p:cNvSpPr>
          <p:nvPr/>
        </p:nvSpPr>
        <p:spPr bwMode="auto">
          <a:xfrm>
            <a:off x="5437463" y="2562000"/>
            <a:ext cx="16191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98" name="Line 478">
            <a:extLst>
              <a:ext uri="{FF2B5EF4-FFF2-40B4-BE49-F238E27FC236}">
                <a16:creationId xmlns:a16="http://schemas.microsoft.com/office/drawing/2014/main" id="{19868877-6CAA-434D-B7F0-929D49A15059}"/>
              </a:ext>
            </a:extLst>
          </p:cNvPr>
          <p:cNvSpPr>
            <a:spLocks noChangeShapeType="1"/>
          </p:cNvSpPr>
          <p:nvPr/>
        </p:nvSpPr>
        <p:spPr bwMode="auto">
          <a:xfrm>
            <a:off x="5445849" y="2521359"/>
            <a:ext cx="14514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599" name="Line 479">
            <a:extLst>
              <a:ext uri="{FF2B5EF4-FFF2-40B4-BE49-F238E27FC236}">
                <a16:creationId xmlns:a16="http://schemas.microsoft.com/office/drawing/2014/main" id="{96ED694B-C028-8247-8EDE-05E02474FA91}"/>
              </a:ext>
            </a:extLst>
          </p:cNvPr>
          <p:cNvSpPr>
            <a:spLocks noChangeShapeType="1"/>
          </p:cNvSpPr>
          <p:nvPr/>
        </p:nvSpPr>
        <p:spPr bwMode="auto">
          <a:xfrm>
            <a:off x="5452945" y="2480718"/>
            <a:ext cx="12837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00" name="Freeform 480">
            <a:extLst>
              <a:ext uri="{FF2B5EF4-FFF2-40B4-BE49-F238E27FC236}">
                <a16:creationId xmlns:a16="http://schemas.microsoft.com/office/drawing/2014/main" id="{89C3EF74-CCE1-F949-9996-CED6FBAA2CB1}"/>
              </a:ext>
            </a:extLst>
          </p:cNvPr>
          <p:cNvSpPr>
            <a:spLocks noChangeArrowheads="1"/>
          </p:cNvSpPr>
          <p:nvPr/>
        </p:nvSpPr>
        <p:spPr bwMode="auto">
          <a:xfrm>
            <a:off x="1239218" y="3018078"/>
            <a:ext cx="220621" cy="169014"/>
          </a:xfrm>
          <a:custGeom>
            <a:avLst/>
            <a:gdLst>
              <a:gd name="T0" fmla="*/ 541350 w 814"/>
              <a:gd name="T1" fmla="*/ 415372 h 628"/>
              <a:gd name="T2" fmla="*/ 0 w 814"/>
              <a:gd name="T3" fmla="*/ 415372 h 628"/>
              <a:gd name="T4" fmla="*/ 0 w 814"/>
              <a:gd name="T5" fmla="*/ 0 h 628"/>
              <a:gd name="T6" fmla="*/ 541350 w 814"/>
              <a:gd name="T7" fmla="*/ 0 h 628"/>
              <a:gd name="T8" fmla="*/ 541350 w 814"/>
              <a:gd name="T9" fmla="*/ 415372 h 6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4" h="628">
                <a:moveTo>
                  <a:pt x="813" y="627"/>
                </a:moveTo>
                <a:lnTo>
                  <a:pt x="0" y="627"/>
                </a:lnTo>
                <a:lnTo>
                  <a:pt x="0" y="0"/>
                </a:lnTo>
                <a:lnTo>
                  <a:pt x="813" y="0"/>
                </a:lnTo>
                <a:lnTo>
                  <a:pt x="813" y="62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01" name="Freeform 481">
            <a:extLst>
              <a:ext uri="{FF2B5EF4-FFF2-40B4-BE49-F238E27FC236}">
                <a16:creationId xmlns:a16="http://schemas.microsoft.com/office/drawing/2014/main" id="{3335A276-042B-414F-A4C2-16EFEE84D4DF}"/>
              </a:ext>
            </a:extLst>
          </p:cNvPr>
          <p:cNvSpPr>
            <a:spLocks noChangeArrowheads="1"/>
          </p:cNvSpPr>
          <p:nvPr/>
        </p:nvSpPr>
        <p:spPr bwMode="auto">
          <a:xfrm>
            <a:off x="1282439" y="2984533"/>
            <a:ext cx="209654" cy="173529"/>
          </a:xfrm>
          <a:custGeom>
            <a:avLst/>
            <a:gdLst>
              <a:gd name="T0" fmla="*/ 0 w 778"/>
              <a:gd name="T1" fmla="*/ 49894 h 643"/>
              <a:gd name="T2" fmla="*/ 0 w 778"/>
              <a:gd name="T3" fmla="*/ 0 h 643"/>
              <a:gd name="T4" fmla="*/ 514986 w 778"/>
              <a:gd name="T5" fmla="*/ 0 h 643"/>
              <a:gd name="T6" fmla="*/ 514986 w 778"/>
              <a:gd name="T7" fmla="*/ 427089 h 643"/>
              <a:gd name="T8" fmla="*/ 465277 w 778"/>
              <a:gd name="T9" fmla="*/ 427089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8" h="643">
                <a:moveTo>
                  <a:pt x="0" y="75"/>
                </a:moveTo>
                <a:lnTo>
                  <a:pt x="0" y="0"/>
                </a:lnTo>
                <a:lnTo>
                  <a:pt x="777" y="0"/>
                </a:lnTo>
                <a:lnTo>
                  <a:pt x="777" y="642"/>
                </a:lnTo>
                <a:lnTo>
                  <a:pt x="702" y="642"/>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02" name="Line 482">
            <a:extLst>
              <a:ext uri="{FF2B5EF4-FFF2-40B4-BE49-F238E27FC236}">
                <a16:creationId xmlns:a16="http://schemas.microsoft.com/office/drawing/2014/main" id="{EAFB21E8-7079-B149-B429-8CDEC978F6D3}"/>
              </a:ext>
            </a:extLst>
          </p:cNvPr>
          <p:cNvSpPr>
            <a:spLocks noChangeShapeType="1"/>
          </p:cNvSpPr>
          <p:nvPr/>
        </p:nvSpPr>
        <p:spPr bwMode="auto">
          <a:xfrm>
            <a:off x="1239218" y="3050333"/>
            <a:ext cx="219331"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03" name="Line 483">
            <a:extLst>
              <a:ext uri="{FF2B5EF4-FFF2-40B4-BE49-F238E27FC236}">
                <a16:creationId xmlns:a16="http://schemas.microsoft.com/office/drawing/2014/main" id="{A1E3C708-EE1C-3D4C-9FE5-A608BE9399E7}"/>
              </a:ext>
            </a:extLst>
          </p:cNvPr>
          <p:cNvSpPr>
            <a:spLocks noChangeShapeType="1"/>
          </p:cNvSpPr>
          <p:nvPr/>
        </p:nvSpPr>
        <p:spPr bwMode="auto">
          <a:xfrm flipH="1">
            <a:off x="1258571" y="3033560"/>
            <a:ext cx="1870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04" name="Line 484">
            <a:extLst>
              <a:ext uri="{FF2B5EF4-FFF2-40B4-BE49-F238E27FC236}">
                <a16:creationId xmlns:a16="http://schemas.microsoft.com/office/drawing/2014/main" id="{8B4403DA-CBA1-2F4C-8563-AA41710EE6A1}"/>
              </a:ext>
            </a:extLst>
          </p:cNvPr>
          <p:cNvSpPr>
            <a:spLocks noChangeShapeType="1"/>
          </p:cNvSpPr>
          <p:nvPr/>
        </p:nvSpPr>
        <p:spPr bwMode="auto">
          <a:xfrm flipH="1">
            <a:off x="1291470" y="3033560"/>
            <a:ext cx="1935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05" name="Line 485">
            <a:extLst>
              <a:ext uri="{FF2B5EF4-FFF2-40B4-BE49-F238E27FC236}">
                <a16:creationId xmlns:a16="http://schemas.microsoft.com/office/drawing/2014/main" id="{9A4A4E04-6CEC-7D41-953D-91A9DBB75564}"/>
              </a:ext>
            </a:extLst>
          </p:cNvPr>
          <p:cNvSpPr>
            <a:spLocks noChangeShapeType="1"/>
          </p:cNvSpPr>
          <p:nvPr/>
        </p:nvSpPr>
        <p:spPr bwMode="auto">
          <a:xfrm flipH="1">
            <a:off x="1325014" y="3033560"/>
            <a:ext cx="1806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06" name="Freeform 486">
            <a:extLst>
              <a:ext uri="{FF2B5EF4-FFF2-40B4-BE49-F238E27FC236}">
                <a16:creationId xmlns:a16="http://schemas.microsoft.com/office/drawing/2014/main" id="{19DF573C-11E8-6742-B6B6-1C12DF15568A}"/>
              </a:ext>
            </a:extLst>
          </p:cNvPr>
          <p:cNvSpPr>
            <a:spLocks noChangeArrowheads="1"/>
          </p:cNvSpPr>
          <p:nvPr/>
        </p:nvSpPr>
        <p:spPr bwMode="auto">
          <a:xfrm>
            <a:off x="725081" y="2966471"/>
            <a:ext cx="243844" cy="244489"/>
          </a:xfrm>
          <a:custGeom>
            <a:avLst/>
            <a:gdLst>
              <a:gd name="T0" fmla="*/ 297320 w 905"/>
              <a:gd name="T1" fmla="*/ 0 h 904"/>
              <a:gd name="T2" fmla="*/ 0 w 905"/>
              <a:gd name="T3" fmla="*/ 302300 h 904"/>
              <a:gd name="T4" fmla="*/ 89594 w 905"/>
              <a:gd name="T5" fmla="*/ 302300 h 904"/>
              <a:gd name="T6" fmla="*/ 89594 w 905"/>
              <a:gd name="T7" fmla="*/ 599950 h 904"/>
              <a:gd name="T8" fmla="*/ 208389 w 905"/>
              <a:gd name="T9" fmla="*/ 599950 h 904"/>
              <a:gd name="T10" fmla="*/ 208389 w 905"/>
              <a:gd name="T11" fmla="*/ 441159 h 904"/>
              <a:gd name="T12" fmla="*/ 367004 w 905"/>
              <a:gd name="T13" fmla="*/ 441159 h 904"/>
              <a:gd name="T14" fmla="*/ 367004 w 905"/>
              <a:gd name="T15" fmla="*/ 599950 h 904"/>
              <a:gd name="T16" fmla="*/ 485800 w 905"/>
              <a:gd name="T17" fmla="*/ 599950 h 904"/>
              <a:gd name="T18" fmla="*/ 485800 w 905"/>
              <a:gd name="T19" fmla="*/ 302300 h 904"/>
              <a:gd name="T20" fmla="*/ 599949 w 905"/>
              <a:gd name="T21" fmla="*/ 302300 h 904"/>
              <a:gd name="T22" fmla="*/ 297320 w 905"/>
              <a:gd name="T23" fmla="*/ 0 h 9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05" h="904">
                <a:moveTo>
                  <a:pt x="448" y="0"/>
                </a:moveTo>
                <a:lnTo>
                  <a:pt x="0" y="455"/>
                </a:lnTo>
                <a:lnTo>
                  <a:pt x="135" y="455"/>
                </a:lnTo>
                <a:lnTo>
                  <a:pt x="135" y="903"/>
                </a:lnTo>
                <a:lnTo>
                  <a:pt x="314" y="903"/>
                </a:lnTo>
                <a:lnTo>
                  <a:pt x="314" y="664"/>
                </a:lnTo>
                <a:lnTo>
                  <a:pt x="553" y="664"/>
                </a:lnTo>
                <a:lnTo>
                  <a:pt x="553" y="903"/>
                </a:lnTo>
                <a:lnTo>
                  <a:pt x="732" y="903"/>
                </a:lnTo>
                <a:lnTo>
                  <a:pt x="732" y="455"/>
                </a:lnTo>
                <a:lnTo>
                  <a:pt x="904" y="455"/>
                </a:lnTo>
                <a:lnTo>
                  <a:pt x="448"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07" name="Freeform 487">
            <a:extLst>
              <a:ext uri="{FF2B5EF4-FFF2-40B4-BE49-F238E27FC236}">
                <a16:creationId xmlns:a16="http://schemas.microsoft.com/office/drawing/2014/main" id="{BC3324F9-9AC1-7E42-83C8-D40A3CAB7BD0}"/>
              </a:ext>
            </a:extLst>
          </p:cNvPr>
          <p:cNvSpPr>
            <a:spLocks noChangeArrowheads="1"/>
          </p:cNvSpPr>
          <p:nvPr/>
        </p:nvSpPr>
        <p:spPr bwMode="auto">
          <a:xfrm>
            <a:off x="3314472" y="3478672"/>
            <a:ext cx="163208" cy="161917"/>
          </a:xfrm>
          <a:custGeom>
            <a:avLst/>
            <a:gdLst>
              <a:gd name="T0" fmla="*/ 400725 w 606"/>
              <a:gd name="T1" fmla="*/ 199228 h 598"/>
              <a:gd name="T2" fmla="*/ 400725 w 606"/>
              <a:gd name="T3" fmla="*/ 199228 h 598"/>
              <a:gd name="T4" fmla="*/ 202681 w 606"/>
              <a:gd name="T5" fmla="*/ 397790 h 598"/>
              <a:gd name="T6" fmla="*/ 0 w 606"/>
              <a:gd name="T7" fmla="*/ 199228 h 598"/>
              <a:gd name="T8" fmla="*/ 202681 w 606"/>
              <a:gd name="T9" fmla="*/ 0 h 598"/>
              <a:gd name="T10" fmla="*/ 400725 w 606"/>
              <a:gd name="T11" fmla="*/ 199228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6" h="598">
                <a:moveTo>
                  <a:pt x="605" y="299"/>
                </a:moveTo>
                <a:lnTo>
                  <a:pt x="605" y="299"/>
                </a:lnTo>
                <a:cubicBezTo>
                  <a:pt x="605" y="463"/>
                  <a:pt x="470" y="597"/>
                  <a:pt x="306" y="597"/>
                </a:cubicBezTo>
                <a:cubicBezTo>
                  <a:pt x="135" y="597"/>
                  <a:pt x="0" y="463"/>
                  <a:pt x="0" y="299"/>
                </a:cubicBezTo>
                <a:cubicBezTo>
                  <a:pt x="0" y="134"/>
                  <a:pt x="135" y="0"/>
                  <a:pt x="306" y="0"/>
                </a:cubicBezTo>
                <a:cubicBezTo>
                  <a:pt x="470" y="0"/>
                  <a:pt x="605" y="134"/>
                  <a:pt x="605"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08" name="Line 488">
            <a:extLst>
              <a:ext uri="{FF2B5EF4-FFF2-40B4-BE49-F238E27FC236}">
                <a16:creationId xmlns:a16="http://schemas.microsoft.com/office/drawing/2014/main" id="{64345815-D417-2E42-A26A-4A49A20B001A}"/>
              </a:ext>
            </a:extLst>
          </p:cNvPr>
          <p:cNvSpPr>
            <a:spLocks noChangeShapeType="1"/>
          </p:cNvSpPr>
          <p:nvPr/>
        </p:nvSpPr>
        <p:spPr bwMode="auto">
          <a:xfrm>
            <a:off x="3453811" y="3615431"/>
            <a:ext cx="23869" cy="2386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09" name="Freeform 489">
            <a:extLst>
              <a:ext uri="{FF2B5EF4-FFF2-40B4-BE49-F238E27FC236}">
                <a16:creationId xmlns:a16="http://schemas.microsoft.com/office/drawing/2014/main" id="{3A77508A-1124-A845-888D-43BAECB3F819}"/>
              </a:ext>
            </a:extLst>
          </p:cNvPr>
          <p:cNvSpPr>
            <a:spLocks noChangeArrowheads="1"/>
          </p:cNvSpPr>
          <p:nvPr/>
        </p:nvSpPr>
        <p:spPr bwMode="auto">
          <a:xfrm>
            <a:off x="3465423" y="3627688"/>
            <a:ext cx="101279" cy="103214"/>
          </a:xfrm>
          <a:custGeom>
            <a:avLst/>
            <a:gdLst>
              <a:gd name="T0" fmla="*/ 0 w 374"/>
              <a:gd name="T1" fmla="*/ 60053 h 382"/>
              <a:gd name="T2" fmla="*/ 59928 w 374"/>
              <a:gd name="T3" fmla="*/ 0 h 382"/>
              <a:gd name="T4" fmla="*/ 248367 w 374"/>
              <a:gd name="T5" fmla="*/ 194840 h 382"/>
              <a:gd name="T6" fmla="*/ 189105 w 374"/>
              <a:gd name="T7" fmla="*/ 254226 h 382"/>
              <a:gd name="T8" fmla="*/ 0 w 374"/>
              <a:gd name="T9" fmla="*/ 60053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382">
                <a:moveTo>
                  <a:pt x="0" y="90"/>
                </a:moveTo>
                <a:lnTo>
                  <a:pt x="90" y="0"/>
                </a:lnTo>
                <a:lnTo>
                  <a:pt x="373" y="292"/>
                </a:lnTo>
                <a:lnTo>
                  <a:pt x="284"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0" name="Line 490">
            <a:extLst>
              <a:ext uri="{FF2B5EF4-FFF2-40B4-BE49-F238E27FC236}">
                <a16:creationId xmlns:a16="http://schemas.microsoft.com/office/drawing/2014/main" id="{058F2A87-F6B2-8E48-BACE-AB9BA12E2A13}"/>
              </a:ext>
            </a:extLst>
          </p:cNvPr>
          <p:cNvSpPr>
            <a:spLocks noChangeShapeType="1"/>
          </p:cNvSpPr>
          <p:nvPr/>
        </p:nvSpPr>
        <p:spPr bwMode="auto">
          <a:xfrm>
            <a:off x="3878926" y="3559308"/>
            <a:ext cx="7225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11" name="Freeform 491">
            <a:extLst>
              <a:ext uri="{FF2B5EF4-FFF2-40B4-BE49-F238E27FC236}">
                <a16:creationId xmlns:a16="http://schemas.microsoft.com/office/drawing/2014/main" id="{A5305641-2A8F-0C40-B4D6-C70F5E121C56}"/>
              </a:ext>
            </a:extLst>
          </p:cNvPr>
          <p:cNvSpPr>
            <a:spLocks noChangeArrowheads="1"/>
          </p:cNvSpPr>
          <p:nvPr/>
        </p:nvSpPr>
        <p:spPr bwMode="auto">
          <a:xfrm>
            <a:off x="3835060" y="3478672"/>
            <a:ext cx="161917" cy="161917"/>
          </a:xfrm>
          <a:custGeom>
            <a:avLst/>
            <a:gdLst>
              <a:gd name="T0" fmla="*/ 397790 w 598"/>
              <a:gd name="T1" fmla="*/ 199228 h 598"/>
              <a:gd name="T2" fmla="*/ 397790 w 598"/>
              <a:gd name="T3" fmla="*/ 199228 h 598"/>
              <a:gd name="T4" fmla="*/ 199228 w 598"/>
              <a:gd name="T5" fmla="*/ 397790 h 598"/>
              <a:gd name="T6" fmla="*/ 0 w 598"/>
              <a:gd name="T7" fmla="*/ 199228 h 598"/>
              <a:gd name="T8" fmla="*/ 199228 w 598"/>
              <a:gd name="T9" fmla="*/ 0 h 598"/>
              <a:gd name="T10" fmla="*/ 397790 w 598"/>
              <a:gd name="T11" fmla="*/ 199228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8" h="598">
                <a:moveTo>
                  <a:pt x="597" y="299"/>
                </a:moveTo>
                <a:lnTo>
                  <a:pt x="597" y="299"/>
                </a:lnTo>
                <a:cubicBezTo>
                  <a:pt x="597" y="463"/>
                  <a:pt x="463" y="597"/>
                  <a:pt x="299" y="597"/>
                </a:cubicBezTo>
                <a:cubicBezTo>
                  <a:pt x="135" y="597"/>
                  <a:pt x="0" y="463"/>
                  <a:pt x="0" y="299"/>
                </a:cubicBezTo>
                <a:cubicBezTo>
                  <a:pt x="0" y="134"/>
                  <a:pt x="135" y="0"/>
                  <a:pt x="299" y="0"/>
                </a:cubicBezTo>
                <a:cubicBezTo>
                  <a:pt x="463" y="0"/>
                  <a:pt x="597" y="134"/>
                  <a:pt x="597"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2" name="Line 492">
            <a:extLst>
              <a:ext uri="{FF2B5EF4-FFF2-40B4-BE49-F238E27FC236}">
                <a16:creationId xmlns:a16="http://schemas.microsoft.com/office/drawing/2014/main" id="{C166FF6E-9D45-3549-B12E-F91B3931596B}"/>
              </a:ext>
            </a:extLst>
          </p:cNvPr>
          <p:cNvSpPr>
            <a:spLocks noChangeShapeType="1"/>
          </p:cNvSpPr>
          <p:nvPr/>
        </p:nvSpPr>
        <p:spPr bwMode="auto">
          <a:xfrm>
            <a:off x="3971819" y="3615431"/>
            <a:ext cx="23868" cy="2386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13" name="Freeform 493">
            <a:extLst>
              <a:ext uri="{FF2B5EF4-FFF2-40B4-BE49-F238E27FC236}">
                <a16:creationId xmlns:a16="http://schemas.microsoft.com/office/drawing/2014/main" id="{0B6DB412-0BF2-AB4F-AC84-0D5874CD716D}"/>
              </a:ext>
            </a:extLst>
          </p:cNvPr>
          <p:cNvSpPr>
            <a:spLocks noChangeArrowheads="1"/>
          </p:cNvSpPr>
          <p:nvPr/>
        </p:nvSpPr>
        <p:spPr bwMode="auto">
          <a:xfrm>
            <a:off x="3984720" y="3627688"/>
            <a:ext cx="102569" cy="103214"/>
          </a:xfrm>
          <a:custGeom>
            <a:avLst/>
            <a:gdLst>
              <a:gd name="T0" fmla="*/ 0 w 381"/>
              <a:gd name="T1" fmla="*/ 60053 h 382"/>
              <a:gd name="T2" fmla="*/ 58858 w 381"/>
              <a:gd name="T3" fmla="*/ 0 h 382"/>
              <a:gd name="T4" fmla="*/ 251303 w 381"/>
              <a:gd name="T5" fmla="*/ 194840 h 382"/>
              <a:gd name="T6" fmla="*/ 192445 w 381"/>
              <a:gd name="T7" fmla="*/ 254226 h 382"/>
              <a:gd name="T8" fmla="*/ 0 w 381"/>
              <a:gd name="T9" fmla="*/ 60053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82">
                <a:moveTo>
                  <a:pt x="0" y="90"/>
                </a:moveTo>
                <a:lnTo>
                  <a:pt x="89" y="0"/>
                </a:lnTo>
                <a:lnTo>
                  <a:pt x="380" y="292"/>
                </a:lnTo>
                <a:lnTo>
                  <a:pt x="291"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4" name="Line 494">
            <a:extLst>
              <a:ext uri="{FF2B5EF4-FFF2-40B4-BE49-F238E27FC236}">
                <a16:creationId xmlns:a16="http://schemas.microsoft.com/office/drawing/2014/main" id="{0F9350A9-0411-E04C-8876-384575731D42}"/>
              </a:ext>
            </a:extLst>
          </p:cNvPr>
          <p:cNvSpPr>
            <a:spLocks noChangeShapeType="1"/>
          </p:cNvSpPr>
          <p:nvPr/>
        </p:nvSpPr>
        <p:spPr bwMode="auto">
          <a:xfrm>
            <a:off x="4398868" y="3559308"/>
            <a:ext cx="7289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15" name="Line 495">
            <a:extLst>
              <a:ext uri="{FF2B5EF4-FFF2-40B4-BE49-F238E27FC236}">
                <a16:creationId xmlns:a16="http://schemas.microsoft.com/office/drawing/2014/main" id="{EB43319F-0711-674B-AEDA-62B05EEA09B1}"/>
              </a:ext>
            </a:extLst>
          </p:cNvPr>
          <p:cNvSpPr>
            <a:spLocks noChangeShapeType="1"/>
          </p:cNvSpPr>
          <p:nvPr/>
        </p:nvSpPr>
        <p:spPr bwMode="auto">
          <a:xfrm>
            <a:off x="4436283" y="3522538"/>
            <a:ext cx="645" cy="7289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16" name="Freeform 496">
            <a:extLst>
              <a:ext uri="{FF2B5EF4-FFF2-40B4-BE49-F238E27FC236}">
                <a16:creationId xmlns:a16="http://schemas.microsoft.com/office/drawing/2014/main" id="{D64612E8-F2B7-764C-B2AD-146217176FF9}"/>
              </a:ext>
            </a:extLst>
          </p:cNvPr>
          <p:cNvSpPr>
            <a:spLocks noChangeArrowheads="1"/>
          </p:cNvSpPr>
          <p:nvPr/>
        </p:nvSpPr>
        <p:spPr bwMode="auto">
          <a:xfrm>
            <a:off x="4352422" y="3478672"/>
            <a:ext cx="163208" cy="161917"/>
          </a:xfrm>
          <a:custGeom>
            <a:avLst/>
            <a:gdLst>
              <a:gd name="T0" fmla="*/ 400725 w 606"/>
              <a:gd name="T1" fmla="*/ 199228 h 598"/>
              <a:gd name="T2" fmla="*/ 400725 w 606"/>
              <a:gd name="T3" fmla="*/ 199228 h 598"/>
              <a:gd name="T4" fmla="*/ 202681 w 606"/>
              <a:gd name="T5" fmla="*/ 397790 h 598"/>
              <a:gd name="T6" fmla="*/ 0 w 606"/>
              <a:gd name="T7" fmla="*/ 199228 h 598"/>
              <a:gd name="T8" fmla="*/ 202681 w 606"/>
              <a:gd name="T9" fmla="*/ 0 h 598"/>
              <a:gd name="T10" fmla="*/ 400725 w 606"/>
              <a:gd name="T11" fmla="*/ 199228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6" h="598">
                <a:moveTo>
                  <a:pt x="605" y="299"/>
                </a:moveTo>
                <a:lnTo>
                  <a:pt x="605" y="299"/>
                </a:lnTo>
                <a:cubicBezTo>
                  <a:pt x="605" y="463"/>
                  <a:pt x="471" y="597"/>
                  <a:pt x="306" y="597"/>
                </a:cubicBezTo>
                <a:cubicBezTo>
                  <a:pt x="135" y="597"/>
                  <a:pt x="0" y="463"/>
                  <a:pt x="0" y="299"/>
                </a:cubicBezTo>
                <a:cubicBezTo>
                  <a:pt x="0" y="134"/>
                  <a:pt x="135" y="0"/>
                  <a:pt x="306" y="0"/>
                </a:cubicBezTo>
                <a:cubicBezTo>
                  <a:pt x="471" y="0"/>
                  <a:pt x="605" y="134"/>
                  <a:pt x="605"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7" name="Line 497">
            <a:extLst>
              <a:ext uri="{FF2B5EF4-FFF2-40B4-BE49-F238E27FC236}">
                <a16:creationId xmlns:a16="http://schemas.microsoft.com/office/drawing/2014/main" id="{E0878093-72BF-644A-9649-5D7A39949E1E}"/>
              </a:ext>
            </a:extLst>
          </p:cNvPr>
          <p:cNvSpPr>
            <a:spLocks noChangeShapeType="1"/>
          </p:cNvSpPr>
          <p:nvPr/>
        </p:nvSpPr>
        <p:spPr bwMode="auto">
          <a:xfrm>
            <a:off x="4491761" y="3615431"/>
            <a:ext cx="23868" cy="2386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18" name="Freeform 498">
            <a:extLst>
              <a:ext uri="{FF2B5EF4-FFF2-40B4-BE49-F238E27FC236}">
                <a16:creationId xmlns:a16="http://schemas.microsoft.com/office/drawing/2014/main" id="{51E80369-DC71-E948-9B2C-AABAE1B93DE4}"/>
              </a:ext>
            </a:extLst>
          </p:cNvPr>
          <p:cNvSpPr>
            <a:spLocks noChangeArrowheads="1"/>
          </p:cNvSpPr>
          <p:nvPr/>
        </p:nvSpPr>
        <p:spPr bwMode="auto">
          <a:xfrm>
            <a:off x="4504018" y="3627688"/>
            <a:ext cx="101279" cy="103214"/>
          </a:xfrm>
          <a:custGeom>
            <a:avLst/>
            <a:gdLst>
              <a:gd name="T0" fmla="*/ 0 w 375"/>
              <a:gd name="T1" fmla="*/ 60053 h 382"/>
              <a:gd name="T2" fmla="*/ 59768 w 375"/>
              <a:gd name="T3" fmla="*/ 0 h 382"/>
              <a:gd name="T4" fmla="*/ 248369 w 375"/>
              <a:gd name="T5" fmla="*/ 194840 h 382"/>
              <a:gd name="T6" fmla="*/ 188601 w 375"/>
              <a:gd name="T7" fmla="*/ 254226 h 382"/>
              <a:gd name="T8" fmla="*/ 0 w 375"/>
              <a:gd name="T9" fmla="*/ 60053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382">
                <a:moveTo>
                  <a:pt x="0" y="90"/>
                </a:moveTo>
                <a:lnTo>
                  <a:pt x="90" y="0"/>
                </a:lnTo>
                <a:lnTo>
                  <a:pt x="374" y="292"/>
                </a:lnTo>
                <a:lnTo>
                  <a:pt x="284"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9" name="Freeform 499">
            <a:extLst>
              <a:ext uri="{FF2B5EF4-FFF2-40B4-BE49-F238E27FC236}">
                <a16:creationId xmlns:a16="http://schemas.microsoft.com/office/drawing/2014/main" id="{86733D7D-9DFF-D646-B864-D2314FF530B3}"/>
              </a:ext>
            </a:extLst>
          </p:cNvPr>
          <p:cNvSpPr>
            <a:spLocks noChangeArrowheads="1"/>
          </p:cNvSpPr>
          <p:nvPr/>
        </p:nvSpPr>
        <p:spPr bwMode="auto">
          <a:xfrm>
            <a:off x="4965902" y="3579951"/>
            <a:ext cx="64509" cy="32254"/>
          </a:xfrm>
          <a:custGeom>
            <a:avLst/>
            <a:gdLst>
              <a:gd name="T0" fmla="*/ 0 w 239"/>
              <a:gd name="T1" fmla="*/ 78450 h 121"/>
              <a:gd name="T2" fmla="*/ 78774 w 239"/>
              <a:gd name="T3" fmla="*/ 0 h 121"/>
              <a:gd name="T4" fmla="*/ 157548 w 239"/>
              <a:gd name="T5" fmla="*/ 78450 h 121"/>
              <a:gd name="T6" fmla="*/ 0 60000 65536"/>
              <a:gd name="T7" fmla="*/ 0 60000 65536"/>
              <a:gd name="T8" fmla="*/ 0 60000 65536"/>
            </a:gdLst>
            <a:ahLst/>
            <a:cxnLst>
              <a:cxn ang="T6">
                <a:pos x="T0" y="T1"/>
              </a:cxn>
              <a:cxn ang="T7">
                <a:pos x="T2" y="T3"/>
              </a:cxn>
              <a:cxn ang="T8">
                <a:pos x="T4" y="T5"/>
              </a:cxn>
            </a:cxnLst>
            <a:rect l="0" t="0" r="r" b="b"/>
            <a:pathLst>
              <a:path w="239" h="121">
                <a:moveTo>
                  <a:pt x="0" y="120"/>
                </a:moveTo>
                <a:lnTo>
                  <a:pt x="119" y="0"/>
                </a:lnTo>
                <a:lnTo>
                  <a:pt x="238" y="12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0" name="Line 500">
            <a:extLst>
              <a:ext uri="{FF2B5EF4-FFF2-40B4-BE49-F238E27FC236}">
                <a16:creationId xmlns:a16="http://schemas.microsoft.com/office/drawing/2014/main" id="{45B4EAB3-3A8E-3F40-BE76-C5F83F1D8421}"/>
              </a:ext>
            </a:extLst>
          </p:cNvPr>
          <p:cNvSpPr>
            <a:spLocks noChangeShapeType="1"/>
          </p:cNvSpPr>
          <p:nvPr/>
        </p:nvSpPr>
        <p:spPr bwMode="auto">
          <a:xfrm>
            <a:off x="4998157" y="3579951"/>
            <a:ext cx="1290" cy="13095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21" name="Freeform 501">
            <a:extLst>
              <a:ext uri="{FF2B5EF4-FFF2-40B4-BE49-F238E27FC236}">
                <a16:creationId xmlns:a16="http://schemas.microsoft.com/office/drawing/2014/main" id="{82BE3200-5412-E540-8EF4-D45829CF6932}"/>
              </a:ext>
            </a:extLst>
          </p:cNvPr>
          <p:cNvSpPr>
            <a:spLocks noChangeArrowheads="1"/>
          </p:cNvSpPr>
          <p:nvPr/>
        </p:nvSpPr>
        <p:spPr bwMode="auto">
          <a:xfrm>
            <a:off x="4873009" y="3498670"/>
            <a:ext cx="252230" cy="145145"/>
          </a:xfrm>
          <a:custGeom>
            <a:avLst/>
            <a:gdLst>
              <a:gd name="T0" fmla="*/ 228764 w 934"/>
              <a:gd name="T1" fmla="*/ 356773 h 538"/>
              <a:gd name="T2" fmla="*/ 0 w 934"/>
              <a:gd name="T3" fmla="*/ 356773 h 538"/>
              <a:gd name="T4" fmla="*/ 0 w 934"/>
              <a:gd name="T5" fmla="*/ 0 h 538"/>
              <a:gd name="T6" fmla="*/ 620457 w 934"/>
              <a:gd name="T7" fmla="*/ 0 h 538"/>
              <a:gd name="T8" fmla="*/ 620457 w 934"/>
              <a:gd name="T9" fmla="*/ 356773 h 538"/>
              <a:gd name="T10" fmla="*/ 387037 w 934"/>
              <a:gd name="T11" fmla="*/ 356773 h 5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538">
                <a:moveTo>
                  <a:pt x="344" y="537"/>
                </a:moveTo>
                <a:lnTo>
                  <a:pt x="0" y="537"/>
                </a:lnTo>
                <a:lnTo>
                  <a:pt x="0" y="0"/>
                </a:lnTo>
                <a:lnTo>
                  <a:pt x="933" y="0"/>
                </a:lnTo>
                <a:lnTo>
                  <a:pt x="933" y="537"/>
                </a:lnTo>
                <a:lnTo>
                  <a:pt x="582" y="53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2" name="Freeform 502">
            <a:extLst>
              <a:ext uri="{FF2B5EF4-FFF2-40B4-BE49-F238E27FC236}">
                <a16:creationId xmlns:a16="http://schemas.microsoft.com/office/drawing/2014/main" id="{EB05ACFC-A3EE-2E4F-B087-DA14AE43DFD8}"/>
              </a:ext>
            </a:extLst>
          </p:cNvPr>
          <p:cNvSpPr>
            <a:spLocks noChangeArrowheads="1"/>
          </p:cNvSpPr>
          <p:nvPr/>
        </p:nvSpPr>
        <p:spPr bwMode="auto">
          <a:xfrm>
            <a:off x="5485844" y="3678650"/>
            <a:ext cx="64509" cy="32254"/>
          </a:xfrm>
          <a:custGeom>
            <a:avLst/>
            <a:gdLst>
              <a:gd name="T0" fmla="*/ 157548 w 239"/>
              <a:gd name="T1" fmla="*/ 0 h 120"/>
              <a:gd name="T2" fmla="*/ 78774 w 239"/>
              <a:gd name="T3" fmla="*/ 78447 h 120"/>
              <a:gd name="T4" fmla="*/ 0 w 239"/>
              <a:gd name="T5" fmla="*/ 0 h 120"/>
              <a:gd name="T6" fmla="*/ 0 60000 65536"/>
              <a:gd name="T7" fmla="*/ 0 60000 65536"/>
              <a:gd name="T8" fmla="*/ 0 60000 65536"/>
            </a:gdLst>
            <a:ahLst/>
            <a:cxnLst>
              <a:cxn ang="T6">
                <a:pos x="T0" y="T1"/>
              </a:cxn>
              <a:cxn ang="T7">
                <a:pos x="T2" y="T3"/>
              </a:cxn>
              <a:cxn ang="T8">
                <a:pos x="T4" y="T5"/>
              </a:cxn>
            </a:cxnLst>
            <a:rect l="0" t="0" r="r" b="b"/>
            <a:pathLst>
              <a:path w="239" h="120">
                <a:moveTo>
                  <a:pt x="238" y="0"/>
                </a:moveTo>
                <a:lnTo>
                  <a:pt x="119" y="119"/>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3" name="Line 503">
            <a:extLst>
              <a:ext uri="{FF2B5EF4-FFF2-40B4-BE49-F238E27FC236}">
                <a16:creationId xmlns:a16="http://schemas.microsoft.com/office/drawing/2014/main" id="{5EAD79BD-52AC-F54D-94BF-BBEC2A54E671}"/>
              </a:ext>
            </a:extLst>
          </p:cNvPr>
          <p:cNvSpPr>
            <a:spLocks noChangeShapeType="1"/>
          </p:cNvSpPr>
          <p:nvPr/>
        </p:nvSpPr>
        <p:spPr bwMode="auto">
          <a:xfrm flipV="1">
            <a:off x="5518099" y="3578661"/>
            <a:ext cx="1290" cy="13353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24" name="Freeform 504">
            <a:extLst>
              <a:ext uri="{FF2B5EF4-FFF2-40B4-BE49-F238E27FC236}">
                <a16:creationId xmlns:a16="http://schemas.microsoft.com/office/drawing/2014/main" id="{281A3ED0-81B0-354F-BD01-122EBED26096}"/>
              </a:ext>
            </a:extLst>
          </p:cNvPr>
          <p:cNvSpPr>
            <a:spLocks noChangeArrowheads="1"/>
          </p:cNvSpPr>
          <p:nvPr/>
        </p:nvSpPr>
        <p:spPr bwMode="auto">
          <a:xfrm>
            <a:off x="5391016" y="3498670"/>
            <a:ext cx="252230" cy="145145"/>
          </a:xfrm>
          <a:custGeom>
            <a:avLst/>
            <a:gdLst>
              <a:gd name="T0" fmla="*/ 233420 w 934"/>
              <a:gd name="T1" fmla="*/ 356773 h 538"/>
              <a:gd name="T2" fmla="*/ 0 w 934"/>
              <a:gd name="T3" fmla="*/ 356773 h 538"/>
              <a:gd name="T4" fmla="*/ 0 w 934"/>
              <a:gd name="T5" fmla="*/ 0 h 538"/>
              <a:gd name="T6" fmla="*/ 620457 w 934"/>
              <a:gd name="T7" fmla="*/ 0 h 538"/>
              <a:gd name="T8" fmla="*/ 620457 w 934"/>
              <a:gd name="T9" fmla="*/ 356773 h 538"/>
              <a:gd name="T10" fmla="*/ 391693 w 934"/>
              <a:gd name="T11" fmla="*/ 356773 h 5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538">
                <a:moveTo>
                  <a:pt x="351" y="537"/>
                </a:moveTo>
                <a:lnTo>
                  <a:pt x="0" y="537"/>
                </a:lnTo>
                <a:lnTo>
                  <a:pt x="0" y="0"/>
                </a:lnTo>
                <a:lnTo>
                  <a:pt x="933" y="0"/>
                </a:lnTo>
                <a:lnTo>
                  <a:pt x="933" y="537"/>
                </a:lnTo>
                <a:lnTo>
                  <a:pt x="589" y="53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5" name="Line 505">
            <a:extLst>
              <a:ext uri="{FF2B5EF4-FFF2-40B4-BE49-F238E27FC236}">
                <a16:creationId xmlns:a16="http://schemas.microsoft.com/office/drawing/2014/main" id="{A9688C8F-3A63-ED42-9B39-5AA2622EB004}"/>
              </a:ext>
            </a:extLst>
          </p:cNvPr>
          <p:cNvSpPr>
            <a:spLocks noChangeShapeType="1"/>
          </p:cNvSpPr>
          <p:nvPr/>
        </p:nvSpPr>
        <p:spPr bwMode="auto">
          <a:xfrm flipH="1">
            <a:off x="788300" y="4034740"/>
            <a:ext cx="115471"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26" name="Freeform 506">
            <a:extLst>
              <a:ext uri="{FF2B5EF4-FFF2-40B4-BE49-F238E27FC236}">
                <a16:creationId xmlns:a16="http://schemas.microsoft.com/office/drawing/2014/main" id="{CDF9E14A-A6F8-244C-870D-247228BB9319}"/>
              </a:ext>
            </a:extLst>
          </p:cNvPr>
          <p:cNvSpPr>
            <a:spLocks noChangeArrowheads="1"/>
          </p:cNvSpPr>
          <p:nvPr/>
        </p:nvSpPr>
        <p:spPr bwMode="auto">
          <a:xfrm>
            <a:off x="721211" y="4034740"/>
            <a:ext cx="252875" cy="194172"/>
          </a:xfrm>
          <a:custGeom>
            <a:avLst/>
            <a:gdLst>
              <a:gd name="T0" fmla="*/ 109727 w 934"/>
              <a:gd name="T1" fmla="*/ 0 h 718"/>
              <a:gd name="T2" fmla="*/ 0 w 934"/>
              <a:gd name="T3" fmla="*/ 0 h 718"/>
              <a:gd name="T4" fmla="*/ 0 w 934"/>
              <a:gd name="T5" fmla="*/ 476895 h 718"/>
              <a:gd name="T6" fmla="*/ 620457 w 934"/>
              <a:gd name="T7" fmla="*/ 476895 h 718"/>
              <a:gd name="T8" fmla="*/ 620457 w 934"/>
              <a:gd name="T9" fmla="*/ 0 h 718"/>
              <a:gd name="T10" fmla="*/ 506740 w 934"/>
              <a:gd name="T11" fmla="*/ 0 h 7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718">
                <a:moveTo>
                  <a:pt x="165" y="0"/>
                </a:moveTo>
                <a:lnTo>
                  <a:pt x="0" y="0"/>
                </a:lnTo>
                <a:lnTo>
                  <a:pt x="0" y="717"/>
                </a:lnTo>
                <a:lnTo>
                  <a:pt x="933" y="717"/>
                </a:lnTo>
                <a:lnTo>
                  <a:pt x="933" y="0"/>
                </a:lnTo>
                <a:lnTo>
                  <a:pt x="762"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7" name="Freeform 507">
            <a:extLst>
              <a:ext uri="{FF2B5EF4-FFF2-40B4-BE49-F238E27FC236}">
                <a16:creationId xmlns:a16="http://schemas.microsoft.com/office/drawing/2014/main" id="{B6461F99-F906-2544-B350-C947236D1EA7}"/>
              </a:ext>
            </a:extLst>
          </p:cNvPr>
          <p:cNvSpPr>
            <a:spLocks noChangeArrowheads="1"/>
          </p:cNvSpPr>
          <p:nvPr/>
        </p:nvSpPr>
        <p:spPr bwMode="auto">
          <a:xfrm>
            <a:off x="765722" y="4019258"/>
            <a:ext cx="23868" cy="32254"/>
          </a:xfrm>
          <a:custGeom>
            <a:avLst/>
            <a:gdLst>
              <a:gd name="T0" fmla="*/ 0 w 90"/>
              <a:gd name="T1" fmla="*/ 78447 h 120"/>
              <a:gd name="T2" fmla="*/ 0 w 90"/>
              <a:gd name="T3" fmla="*/ 0 h 120"/>
              <a:gd name="T4" fmla="*/ 57946 w 90"/>
              <a:gd name="T5" fmla="*/ 0 h 120"/>
              <a:gd name="T6" fmla="*/ 57946 w 90"/>
              <a:gd name="T7" fmla="*/ 78447 h 120"/>
              <a:gd name="T8" fmla="*/ 0 w 90"/>
              <a:gd name="T9" fmla="*/ 78447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120">
                <a:moveTo>
                  <a:pt x="0" y="119"/>
                </a:moveTo>
                <a:lnTo>
                  <a:pt x="0" y="0"/>
                </a:lnTo>
                <a:lnTo>
                  <a:pt x="89" y="0"/>
                </a:lnTo>
                <a:lnTo>
                  <a:pt x="89" y="119"/>
                </a:lnTo>
                <a:lnTo>
                  <a:pt x="0" y="1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28" name="Freeform 508">
            <a:extLst>
              <a:ext uri="{FF2B5EF4-FFF2-40B4-BE49-F238E27FC236}">
                <a16:creationId xmlns:a16="http://schemas.microsoft.com/office/drawing/2014/main" id="{C4AE12D8-8FF9-7642-ADE9-CEDCC823FFE4}"/>
              </a:ext>
            </a:extLst>
          </p:cNvPr>
          <p:cNvSpPr>
            <a:spLocks noChangeArrowheads="1"/>
          </p:cNvSpPr>
          <p:nvPr/>
        </p:nvSpPr>
        <p:spPr bwMode="auto">
          <a:xfrm>
            <a:off x="902481" y="4019258"/>
            <a:ext cx="25158" cy="32254"/>
          </a:xfrm>
          <a:custGeom>
            <a:avLst/>
            <a:gdLst>
              <a:gd name="T0" fmla="*/ 0 w 91"/>
              <a:gd name="T1" fmla="*/ 78447 h 120"/>
              <a:gd name="T2" fmla="*/ 0 w 91"/>
              <a:gd name="T3" fmla="*/ 0 h 120"/>
              <a:gd name="T4" fmla="*/ 60851 w 91"/>
              <a:gd name="T5" fmla="*/ 0 h 120"/>
              <a:gd name="T6" fmla="*/ 60851 w 91"/>
              <a:gd name="T7" fmla="*/ 78447 h 120"/>
              <a:gd name="T8" fmla="*/ 0 w 91"/>
              <a:gd name="T9" fmla="*/ 78447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0">
                <a:moveTo>
                  <a:pt x="0" y="119"/>
                </a:moveTo>
                <a:lnTo>
                  <a:pt x="0" y="0"/>
                </a:lnTo>
                <a:lnTo>
                  <a:pt x="90" y="0"/>
                </a:lnTo>
                <a:lnTo>
                  <a:pt x="90" y="119"/>
                </a:lnTo>
                <a:lnTo>
                  <a:pt x="0" y="1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29" name="Freeform 509">
            <a:extLst>
              <a:ext uri="{FF2B5EF4-FFF2-40B4-BE49-F238E27FC236}">
                <a16:creationId xmlns:a16="http://schemas.microsoft.com/office/drawing/2014/main" id="{BD918038-2120-2340-A784-4CCF9B9FA1C1}"/>
              </a:ext>
            </a:extLst>
          </p:cNvPr>
          <p:cNvSpPr>
            <a:spLocks noChangeArrowheads="1"/>
          </p:cNvSpPr>
          <p:nvPr/>
        </p:nvSpPr>
        <p:spPr bwMode="auto">
          <a:xfrm>
            <a:off x="758626" y="4091508"/>
            <a:ext cx="39996" cy="40640"/>
          </a:xfrm>
          <a:custGeom>
            <a:avLst/>
            <a:gdLst>
              <a:gd name="T0" fmla="*/ 98949 w 150"/>
              <a:gd name="T1" fmla="*/ 98953 h 151"/>
              <a:gd name="T2" fmla="*/ 0 w 150"/>
              <a:gd name="T3" fmla="*/ 98953 h 151"/>
              <a:gd name="T4" fmla="*/ 0 w 150"/>
              <a:gd name="T5" fmla="*/ 0 h 151"/>
              <a:gd name="T6" fmla="*/ 98949 w 150"/>
              <a:gd name="T7" fmla="*/ 0 h 151"/>
              <a:gd name="T8" fmla="*/ 98949 w 150"/>
              <a:gd name="T9" fmla="*/ 98953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51">
                <a:moveTo>
                  <a:pt x="149" y="150"/>
                </a:moveTo>
                <a:lnTo>
                  <a:pt x="0" y="150"/>
                </a:lnTo>
                <a:lnTo>
                  <a:pt x="0" y="0"/>
                </a:lnTo>
                <a:lnTo>
                  <a:pt x="149" y="0"/>
                </a:lnTo>
                <a:lnTo>
                  <a:pt x="149" y="15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0" name="Freeform 510">
            <a:extLst>
              <a:ext uri="{FF2B5EF4-FFF2-40B4-BE49-F238E27FC236}">
                <a16:creationId xmlns:a16="http://schemas.microsoft.com/office/drawing/2014/main" id="{B438B5F2-FBDC-6940-86EC-C2E4B4235CB2}"/>
              </a:ext>
            </a:extLst>
          </p:cNvPr>
          <p:cNvSpPr>
            <a:spLocks noChangeArrowheads="1"/>
          </p:cNvSpPr>
          <p:nvPr/>
        </p:nvSpPr>
        <p:spPr bwMode="auto">
          <a:xfrm>
            <a:off x="758626" y="4164403"/>
            <a:ext cx="39996" cy="40641"/>
          </a:xfrm>
          <a:custGeom>
            <a:avLst/>
            <a:gdLst>
              <a:gd name="T0" fmla="*/ 98949 w 150"/>
              <a:gd name="T1" fmla="*/ 98949 h 150"/>
              <a:gd name="T2" fmla="*/ 0 w 150"/>
              <a:gd name="T3" fmla="*/ 98949 h 150"/>
              <a:gd name="T4" fmla="*/ 0 w 150"/>
              <a:gd name="T5" fmla="*/ 0 h 150"/>
              <a:gd name="T6" fmla="*/ 98949 w 150"/>
              <a:gd name="T7" fmla="*/ 0 h 150"/>
              <a:gd name="T8" fmla="*/ 98949 w 150"/>
              <a:gd name="T9" fmla="*/ 98949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50">
                <a:moveTo>
                  <a:pt x="149" y="149"/>
                </a:moveTo>
                <a:lnTo>
                  <a:pt x="0" y="149"/>
                </a:lnTo>
                <a:lnTo>
                  <a:pt x="0" y="0"/>
                </a:lnTo>
                <a:lnTo>
                  <a:pt x="149" y="0"/>
                </a:lnTo>
                <a:lnTo>
                  <a:pt x="149"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1" name="Freeform 511">
            <a:extLst>
              <a:ext uri="{FF2B5EF4-FFF2-40B4-BE49-F238E27FC236}">
                <a16:creationId xmlns:a16="http://schemas.microsoft.com/office/drawing/2014/main" id="{8F99D65E-831E-1E4D-80E0-E932EAAA23CF}"/>
              </a:ext>
            </a:extLst>
          </p:cNvPr>
          <p:cNvSpPr>
            <a:spLocks noChangeArrowheads="1"/>
          </p:cNvSpPr>
          <p:nvPr/>
        </p:nvSpPr>
        <p:spPr bwMode="auto">
          <a:xfrm>
            <a:off x="895385" y="4091508"/>
            <a:ext cx="42576" cy="40640"/>
          </a:xfrm>
          <a:custGeom>
            <a:avLst/>
            <a:gdLst>
              <a:gd name="T0" fmla="*/ 104805 w 158"/>
              <a:gd name="T1" fmla="*/ 98953 h 151"/>
              <a:gd name="T2" fmla="*/ 0 w 158"/>
              <a:gd name="T3" fmla="*/ 98953 h 151"/>
              <a:gd name="T4" fmla="*/ 0 w 158"/>
              <a:gd name="T5" fmla="*/ 0 h 151"/>
              <a:gd name="T6" fmla="*/ 104805 w 158"/>
              <a:gd name="T7" fmla="*/ 0 h 151"/>
              <a:gd name="T8" fmla="*/ 104805 w 158"/>
              <a:gd name="T9" fmla="*/ 98953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51">
                <a:moveTo>
                  <a:pt x="157" y="150"/>
                </a:moveTo>
                <a:lnTo>
                  <a:pt x="0" y="150"/>
                </a:lnTo>
                <a:lnTo>
                  <a:pt x="0" y="0"/>
                </a:lnTo>
                <a:lnTo>
                  <a:pt x="157" y="0"/>
                </a:lnTo>
                <a:lnTo>
                  <a:pt x="157" y="15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2" name="Freeform 512">
            <a:extLst>
              <a:ext uri="{FF2B5EF4-FFF2-40B4-BE49-F238E27FC236}">
                <a16:creationId xmlns:a16="http://schemas.microsoft.com/office/drawing/2014/main" id="{72E2BF99-35BA-464B-8E09-89160F0522A7}"/>
              </a:ext>
            </a:extLst>
          </p:cNvPr>
          <p:cNvSpPr>
            <a:spLocks noChangeArrowheads="1"/>
          </p:cNvSpPr>
          <p:nvPr/>
        </p:nvSpPr>
        <p:spPr bwMode="auto">
          <a:xfrm>
            <a:off x="895385" y="4164403"/>
            <a:ext cx="42576" cy="40641"/>
          </a:xfrm>
          <a:custGeom>
            <a:avLst/>
            <a:gdLst>
              <a:gd name="T0" fmla="*/ 104805 w 158"/>
              <a:gd name="T1" fmla="*/ 98949 h 150"/>
              <a:gd name="T2" fmla="*/ 0 w 158"/>
              <a:gd name="T3" fmla="*/ 98949 h 150"/>
              <a:gd name="T4" fmla="*/ 0 w 158"/>
              <a:gd name="T5" fmla="*/ 0 h 150"/>
              <a:gd name="T6" fmla="*/ 104805 w 158"/>
              <a:gd name="T7" fmla="*/ 0 h 150"/>
              <a:gd name="T8" fmla="*/ 104805 w 158"/>
              <a:gd name="T9" fmla="*/ 98949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50">
                <a:moveTo>
                  <a:pt x="157" y="149"/>
                </a:moveTo>
                <a:lnTo>
                  <a:pt x="0" y="149"/>
                </a:lnTo>
                <a:lnTo>
                  <a:pt x="0" y="0"/>
                </a:lnTo>
                <a:lnTo>
                  <a:pt x="157" y="0"/>
                </a:lnTo>
                <a:lnTo>
                  <a:pt x="157"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3" name="Freeform 513">
            <a:extLst>
              <a:ext uri="{FF2B5EF4-FFF2-40B4-BE49-F238E27FC236}">
                <a16:creationId xmlns:a16="http://schemas.microsoft.com/office/drawing/2014/main" id="{DDEE3C34-D8FA-454F-AC50-1B61F4BE579E}"/>
              </a:ext>
            </a:extLst>
          </p:cNvPr>
          <p:cNvSpPr>
            <a:spLocks noChangeArrowheads="1"/>
          </p:cNvSpPr>
          <p:nvPr/>
        </p:nvSpPr>
        <p:spPr bwMode="auto">
          <a:xfrm>
            <a:off x="826361" y="4091508"/>
            <a:ext cx="40640" cy="40640"/>
          </a:xfrm>
          <a:custGeom>
            <a:avLst/>
            <a:gdLst>
              <a:gd name="T0" fmla="*/ 98949 w 150"/>
              <a:gd name="T1" fmla="*/ 98953 h 151"/>
              <a:gd name="T2" fmla="*/ 0 w 150"/>
              <a:gd name="T3" fmla="*/ 98953 h 151"/>
              <a:gd name="T4" fmla="*/ 0 w 150"/>
              <a:gd name="T5" fmla="*/ 0 h 151"/>
              <a:gd name="T6" fmla="*/ 98949 w 150"/>
              <a:gd name="T7" fmla="*/ 0 h 151"/>
              <a:gd name="T8" fmla="*/ 98949 w 150"/>
              <a:gd name="T9" fmla="*/ 98953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51">
                <a:moveTo>
                  <a:pt x="149" y="150"/>
                </a:moveTo>
                <a:lnTo>
                  <a:pt x="0" y="150"/>
                </a:lnTo>
                <a:lnTo>
                  <a:pt x="0" y="0"/>
                </a:lnTo>
                <a:lnTo>
                  <a:pt x="149" y="0"/>
                </a:lnTo>
                <a:lnTo>
                  <a:pt x="149" y="15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4" name="Freeform 514">
            <a:extLst>
              <a:ext uri="{FF2B5EF4-FFF2-40B4-BE49-F238E27FC236}">
                <a16:creationId xmlns:a16="http://schemas.microsoft.com/office/drawing/2014/main" id="{776F8224-1572-A147-AE34-9008D3EB9C22}"/>
              </a:ext>
            </a:extLst>
          </p:cNvPr>
          <p:cNvSpPr>
            <a:spLocks noChangeArrowheads="1"/>
          </p:cNvSpPr>
          <p:nvPr/>
        </p:nvSpPr>
        <p:spPr bwMode="auto">
          <a:xfrm>
            <a:off x="826361" y="4164403"/>
            <a:ext cx="40640" cy="40641"/>
          </a:xfrm>
          <a:custGeom>
            <a:avLst/>
            <a:gdLst>
              <a:gd name="T0" fmla="*/ 98949 w 150"/>
              <a:gd name="T1" fmla="*/ 98949 h 150"/>
              <a:gd name="T2" fmla="*/ 0 w 150"/>
              <a:gd name="T3" fmla="*/ 98949 h 150"/>
              <a:gd name="T4" fmla="*/ 0 w 150"/>
              <a:gd name="T5" fmla="*/ 0 h 150"/>
              <a:gd name="T6" fmla="*/ 98949 w 150"/>
              <a:gd name="T7" fmla="*/ 0 h 150"/>
              <a:gd name="T8" fmla="*/ 98949 w 150"/>
              <a:gd name="T9" fmla="*/ 98949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50">
                <a:moveTo>
                  <a:pt x="149" y="149"/>
                </a:moveTo>
                <a:lnTo>
                  <a:pt x="0" y="149"/>
                </a:lnTo>
                <a:lnTo>
                  <a:pt x="0" y="0"/>
                </a:lnTo>
                <a:lnTo>
                  <a:pt x="149" y="0"/>
                </a:lnTo>
                <a:lnTo>
                  <a:pt x="149"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5" name="Line 515">
            <a:extLst>
              <a:ext uri="{FF2B5EF4-FFF2-40B4-BE49-F238E27FC236}">
                <a16:creationId xmlns:a16="http://schemas.microsoft.com/office/drawing/2014/main" id="{BBD7D5AE-B186-994A-92A0-62B3FB697173}"/>
              </a:ext>
            </a:extLst>
          </p:cNvPr>
          <p:cNvSpPr>
            <a:spLocks noChangeShapeType="1"/>
          </p:cNvSpPr>
          <p:nvPr/>
        </p:nvSpPr>
        <p:spPr bwMode="auto">
          <a:xfrm>
            <a:off x="721211" y="4067639"/>
            <a:ext cx="25287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36" name="Freeform 516">
            <a:extLst>
              <a:ext uri="{FF2B5EF4-FFF2-40B4-BE49-F238E27FC236}">
                <a16:creationId xmlns:a16="http://schemas.microsoft.com/office/drawing/2014/main" id="{6BA5CEED-C1B0-1E45-A48A-8CD38D0D1702}"/>
              </a:ext>
            </a:extLst>
          </p:cNvPr>
          <p:cNvSpPr>
            <a:spLocks noChangeArrowheads="1"/>
          </p:cNvSpPr>
          <p:nvPr/>
        </p:nvSpPr>
        <p:spPr bwMode="auto">
          <a:xfrm>
            <a:off x="1306307" y="3996679"/>
            <a:ext cx="121277" cy="123857"/>
          </a:xfrm>
          <a:custGeom>
            <a:avLst/>
            <a:gdLst>
              <a:gd name="T0" fmla="*/ 298175 w 449"/>
              <a:gd name="T1" fmla="*/ 154684 h 457"/>
              <a:gd name="T2" fmla="*/ 298175 w 449"/>
              <a:gd name="T3" fmla="*/ 154684 h 457"/>
              <a:gd name="T4" fmla="*/ 149088 w 449"/>
              <a:gd name="T5" fmla="*/ 304034 h 457"/>
              <a:gd name="T6" fmla="*/ 0 w 449"/>
              <a:gd name="T7" fmla="*/ 154684 h 457"/>
              <a:gd name="T8" fmla="*/ 149088 w 449"/>
              <a:gd name="T9" fmla="*/ 0 h 457"/>
              <a:gd name="T10" fmla="*/ 298175 w 449"/>
              <a:gd name="T11" fmla="*/ 154684 h 4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9" h="457">
                <a:moveTo>
                  <a:pt x="448" y="232"/>
                </a:moveTo>
                <a:lnTo>
                  <a:pt x="448" y="232"/>
                </a:lnTo>
                <a:cubicBezTo>
                  <a:pt x="448" y="351"/>
                  <a:pt x="343" y="456"/>
                  <a:pt x="224" y="456"/>
                </a:cubicBezTo>
                <a:cubicBezTo>
                  <a:pt x="97" y="456"/>
                  <a:pt x="0" y="351"/>
                  <a:pt x="0" y="232"/>
                </a:cubicBezTo>
                <a:cubicBezTo>
                  <a:pt x="0" y="105"/>
                  <a:pt x="97" y="0"/>
                  <a:pt x="224" y="0"/>
                </a:cubicBezTo>
                <a:cubicBezTo>
                  <a:pt x="343" y="0"/>
                  <a:pt x="448" y="105"/>
                  <a:pt x="448" y="232"/>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7" name="Freeform 517">
            <a:extLst>
              <a:ext uri="{FF2B5EF4-FFF2-40B4-BE49-F238E27FC236}">
                <a16:creationId xmlns:a16="http://schemas.microsoft.com/office/drawing/2014/main" id="{E66FD7E7-FF8E-D64D-BADE-A440DE851E55}"/>
              </a:ext>
            </a:extLst>
          </p:cNvPr>
          <p:cNvSpPr>
            <a:spLocks noChangeArrowheads="1"/>
          </p:cNvSpPr>
          <p:nvPr/>
        </p:nvSpPr>
        <p:spPr bwMode="auto">
          <a:xfrm>
            <a:off x="1326305" y="4019258"/>
            <a:ext cx="40641" cy="40640"/>
          </a:xfrm>
          <a:custGeom>
            <a:avLst/>
            <a:gdLst>
              <a:gd name="T0" fmla="*/ 0 w 150"/>
              <a:gd name="T1" fmla="*/ 98949 h 150"/>
              <a:gd name="T2" fmla="*/ 0 w 150"/>
              <a:gd name="T3" fmla="*/ 98949 h 150"/>
              <a:gd name="T4" fmla="*/ 98949 w 150"/>
              <a:gd name="T5" fmla="*/ 0 h 150"/>
              <a:gd name="T6" fmla="*/ 0 60000 65536"/>
              <a:gd name="T7" fmla="*/ 0 60000 65536"/>
              <a:gd name="T8" fmla="*/ 0 60000 65536"/>
            </a:gdLst>
            <a:ahLst/>
            <a:cxnLst>
              <a:cxn ang="T6">
                <a:pos x="T0" y="T1"/>
              </a:cxn>
              <a:cxn ang="T7">
                <a:pos x="T2" y="T3"/>
              </a:cxn>
              <a:cxn ang="T8">
                <a:pos x="T4" y="T5"/>
              </a:cxn>
            </a:cxnLst>
            <a:rect l="0" t="0" r="r" b="b"/>
            <a:pathLst>
              <a:path w="150" h="150">
                <a:moveTo>
                  <a:pt x="0" y="149"/>
                </a:moveTo>
                <a:lnTo>
                  <a:pt x="0" y="149"/>
                </a:lnTo>
                <a:cubicBezTo>
                  <a:pt x="0" y="67"/>
                  <a:pt x="67" y="0"/>
                  <a:pt x="149"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38" name="Line 518">
            <a:extLst>
              <a:ext uri="{FF2B5EF4-FFF2-40B4-BE49-F238E27FC236}">
                <a16:creationId xmlns:a16="http://schemas.microsoft.com/office/drawing/2014/main" id="{871911BE-D11B-4248-852F-FDD15C78FB67}"/>
              </a:ext>
            </a:extLst>
          </p:cNvPr>
          <p:cNvSpPr>
            <a:spLocks noChangeShapeType="1"/>
          </p:cNvSpPr>
          <p:nvPr/>
        </p:nvSpPr>
        <p:spPr bwMode="auto">
          <a:xfrm flipV="1">
            <a:off x="1366946" y="4117956"/>
            <a:ext cx="1290" cy="13546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39" name="Line 519">
            <a:extLst>
              <a:ext uri="{FF2B5EF4-FFF2-40B4-BE49-F238E27FC236}">
                <a16:creationId xmlns:a16="http://schemas.microsoft.com/office/drawing/2014/main" id="{4EA869A7-5BAB-7A44-A3E1-19C0E7E517E8}"/>
              </a:ext>
            </a:extLst>
          </p:cNvPr>
          <p:cNvSpPr>
            <a:spLocks noChangeShapeType="1"/>
          </p:cNvSpPr>
          <p:nvPr/>
        </p:nvSpPr>
        <p:spPr bwMode="auto">
          <a:xfrm flipV="1">
            <a:off x="1884953" y="4137954"/>
            <a:ext cx="645" cy="11547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40" name="Freeform 520">
            <a:extLst>
              <a:ext uri="{FF2B5EF4-FFF2-40B4-BE49-F238E27FC236}">
                <a16:creationId xmlns:a16="http://schemas.microsoft.com/office/drawing/2014/main" id="{F16432DC-6465-B641-AE55-F88E19820808}"/>
              </a:ext>
            </a:extLst>
          </p:cNvPr>
          <p:cNvSpPr>
            <a:spLocks noChangeArrowheads="1"/>
          </p:cNvSpPr>
          <p:nvPr/>
        </p:nvSpPr>
        <p:spPr bwMode="auto">
          <a:xfrm>
            <a:off x="1815928" y="3996679"/>
            <a:ext cx="69024" cy="143855"/>
          </a:xfrm>
          <a:custGeom>
            <a:avLst/>
            <a:gdLst>
              <a:gd name="T0" fmla="*/ 169261 w 254"/>
              <a:gd name="T1" fmla="*/ 0 h 532"/>
              <a:gd name="T2" fmla="*/ 69578 w 254"/>
              <a:gd name="T3" fmla="*/ 0 h 532"/>
              <a:gd name="T4" fmla="*/ 69578 w 254"/>
              <a:gd name="T5" fmla="*/ 45313 h 532"/>
              <a:gd name="T6" fmla="*/ 119754 w 254"/>
              <a:gd name="T7" fmla="*/ 84628 h 532"/>
              <a:gd name="T8" fmla="*/ 99683 w 254"/>
              <a:gd name="T9" fmla="*/ 253885 h 532"/>
              <a:gd name="T10" fmla="*/ 10035 w 254"/>
              <a:gd name="T11" fmla="*/ 293867 h 532"/>
              <a:gd name="T12" fmla="*/ 0 w 254"/>
              <a:gd name="T13" fmla="*/ 353840 h 532"/>
              <a:gd name="T14" fmla="*/ 169261 w 254"/>
              <a:gd name="T15" fmla="*/ 353840 h 5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532">
                <a:moveTo>
                  <a:pt x="253" y="0"/>
                </a:moveTo>
                <a:lnTo>
                  <a:pt x="104" y="0"/>
                </a:lnTo>
                <a:lnTo>
                  <a:pt x="104" y="68"/>
                </a:lnTo>
                <a:lnTo>
                  <a:pt x="179" y="127"/>
                </a:lnTo>
                <a:lnTo>
                  <a:pt x="149" y="381"/>
                </a:lnTo>
                <a:lnTo>
                  <a:pt x="15" y="441"/>
                </a:lnTo>
                <a:lnTo>
                  <a:pt x="0" y="531"/>
                </a:lnTo>
                <a:lnTo>
                  <a:pt x="253" y="531"/>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41" name="Freeform 521">
            <a:extLst>
              <a:ext uri="{FF2B5EF4-FFF2-40B4-BE49-F238E27FC236}">
                <a16:creationId xmlns:a16="http://schemas.microsoft.com/office/drawing/2014/main" id="{B13ACAFC-4FE8-9E4C-A8CD-0A4E163D9D30}"/>
              </a:ext>
            </a:extLst>
          </p:cNvPr>
          <p:cNvSpPr>
            <a:spLocks noChangeArrowheads="1"/>
          </p:cNvSpPr>
          <p:nvPr/>
        </p:nvSpPr>
        <p:spPr bwMode="auto">
          <a:xfrm>
            <a:off x="1884953" y="3996679"/>
            <a:ext cx="69025" cy="143855"/>
          </a:xfrm>
          <a:custGeom>
            <a:avLst/>
            <a:gdLst>
              <a:gd name="T0" fmla="*/ 0 w 255"/>
              <a:gd name="T1" fmla="*/ 0 h 532"/>
              <a:gd name="T2" fmla="*/ 99959 w 255"/>
              <a:gd name="T3" fmla="*/ 0 h 532"/>
              <a:gd name="T4" fmla="*/ 99959 w 255"/>
              <a:gd name="T5" fmla="*/ 45313 h 532"/>
              <a:gd name="T6" fmla="*/ 49979 w 255"/>
              <a:gd name="T7" fmla="*/ 84628 h 532"/>
              <a:gd name="T8" fmla="*/ 69971 w 255"/>
              <a:gd name="T9" fmla="*/ 253885 h 532"/>
              <a:gd name="T10" fmla="*/ 159268 w 255"/>
              <a:gd name="T11" fmla="*/ 293867 h 532"/>
              <a:gd name="T12" fmla="*/ 169264 w 255"/>
              <a:gd name="T13" fmla="*/ 353840 h 532"/>
              <a:gd name="T14" fmla="*/ 0 w 255"/>
              <a:gd name="T15" fmla="*/ 353840 h 5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5" h="532">
                <a:moveTo>
                  <a:pt x="0" y="0"/>
                </a:moveTo>
                <a:lnTo>
                  <a:pt x="150" y="0"/>
                </a:lnTo>
                <a:lnTo>
                  <a:pt x="150" y="68"/>
                </a:lnTo>
                <a:lnTo>
                  <a:pt x="75" y="127"/>
                </a:lnTo>
                <a:lnTo>
                  <a:pt x="105" y="381"/>
                </a:lnTo>
                <a:lnTo>
                  <a:pt x="239" y="441"/>
                </a:lnTo>
                <a:lnTo>
                  <a:pt x="254" y="531"/>
                </a:lnTo>
                <a:lnTo>
                  <a:pt x="0" y="531"/>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42" name="Freeform 522">
            <a:extLst>
              <a:ext uri="{FF2B5EF4-FFF2-40B4-BE49-F238E27FC236}">
                <a16:creationId xmlns:a16="http://schemas.microsoft.com/office/drawing/2014/main" id="{7B97D634-B0FF-EF49-ADB9-F0C85F258376}"/>
              </a:ext>
            </a:extLst>
          </p:cNvPr>
          <p:cNvSpPr>
            <a:spLocks noChangeArrowheads="1"/>
          </p:cNvSpPr>
          <p:nvPr/>
        </p:nvSpPr>
        <p:spPr bwMode="auto">
          <a:xfrm>
            <a:off x="2347482" y="3996679"/>
            <a:ext cx="113536" cy="248360"/>
          </a:xfrm>
          <a:custGeom>
            <a:avLst/>
            <a:gdLst>
              <a:gd name="T0" fmla="*/ 0 w 419"/>
              <a:gd name="T1" fmla="*/ 0 h 920"/>
              <a:gd name="T2" fmla="*/ 277670 w 419"/>
              <a:gd name="T3" fmla="*/ 0 h 920"/>
              <a:gd name="T4" fmla="*/ 277670 w 419"/>
              <a:gd name="T5" fmla="*/ 611665 h 920"/>
              <a:gd name="T6" fmla="*/ 138835 w 419"/>
              <a:gd name="T7" fmla="*/ 472560 h 920"/>
              <a:gd name="T8" fmla="*/ 0 w 419"/>
              <a:gd name="T9" fmla="*/ 611665 h 920"/>
              <a:gd name="T10" fmla="*/ 0 w 419"/>
              <a:gd name="T11" fmla="*/ 0 h 9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9" h="920">
                <a:moveTo>
                  <a:pt x="0" y="0"/>
                </a:moveTo>
                <a:lnTo>
                  <a:pt x="418" y="0"/>
                </a:lnTo>
                <a:lnTo>
                  <a:pt x="418" y="919"/>
                </a:lnTo>
                <a:lnTo>
                  <a:pt x="209" y="710"/>
                </a:lnTo>
                <a:lnTo>
                  <a:pt x="0" y="919"/>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320" name="Group 3">
            <a:extLst>
              <a:ext uri="{FF2B5EF4-FFF2-40B4-BE49-F238E27FC236}">
                <a16:creationId xmlns:a16="http://schemas.microsoft.com/office/drawing/2014/main" id="{FCEAEBC8-C5F0-45BA-B970-6BCF0A5BB925}"/>
              </a:ext>
            </a:extLst>
          </p:cNvPr>
          <p:cNvGrpSpPr>
            <a:grpSpLocks/>
          </p:cNvGrpSpPr>
          <p:nvPr/>
        </p:nvGrpSpPr>
        <p:grpSpPr bwMode="auto">
          <a:xfrm>
            <a:off x="2841621" y="3992809"/>
            <a:ext cx="168368" cy="260616"/>
            <a:chOff x="6993559" y="8245765"/>
            <a:chExt cx="413103" cy="641631"/>
          </a:xfrm>
        </p:grpSpPr>
        <p:sp>
          <p:nvSpPr>
            <p:cNvPr id="5643" name="Line 523">
              <a:extLst>
                <a:ext uri="{FF2B5EF4-FFF2-40B4-BE49-F238E27FC236}">
                  <a16:creationId xmlns:a16="http://schemas.microsoft.com/office/drawing/2014/main" id="{597A9BC6-460F-7643-ADDC-98F7BF09695B}"/>
                </a:ext>
              </a:extLst>
            </p:cNvPr>
            <p:cNvSpPr>
              <a:spLocks noChangeShapeType="1"/>
            </p:cNvSpPr>
            <p:nvPr/>
          </p:nvSpPr>
          <p:spPr bwMode="auto">
            <a:xfrm>
              <a:off x="6993559" y="8245765"/>
              <a:ext cx="3166" cy="64163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44" name="Freeform 524">
              <a:extLst>
                <a:ext uri="{FF2B5EF4-FFF2-40B4-BE49-F238E27FC236}">
                  <a16:creationId xmlns:a16="http://schemas.microsoft.com/office/drawing/2014/main" id="{6E03E9F5-D1AD-CD4E-8BED-992098070CEF}"/>
                </a:ext>
              </a:extLst>
            </p:cNvPr>
            <p:cNvSpPr>
              <a:spLocks noChangeArrowheads="1"/>
            </p:cNvSpPr>
            <p:nvPr/>
          </p:nvSpPr>
          <p:spPr bwMode="auto">
            <a:xfrm>
              <a:off x="6993559" y="8310882"/>
              <a:ext cx="413103" cy="236641"/>
            </a:xfrm>
            <a:custGeom>
              <a:avLst/>
              <a:gdLst>
                <a:gd name="T0" fmla="*/ 0 w 621"/>
                <a:gd name="T1" fmla="*/ 0 h 359"/>
                <a:gd name="T2" fmla="*/ 412438 w 621"/>
                <a:gd name="T3" fmla="*/ 0 h 359"/>
                <a:gd name="T4" fmla="*/ 347911 w 621"/>
                <a:gd name="T5" fmla="*/ 118328 h 359"/>
                <a:gd name="T6" fmla="*/ 412438 w 621"/>
                <a:gd name="T7" fmla="*/ 236656 h 359"/>
                <a:gd name="T8" fmla="*/ 0 w 621"/>
                <a:gd name="T9" fmla="*/ 236656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1" h="359">
                  <a:moveTo>
                    <a:pt x="0" y="0"/>
                  </a:moveTo>
                  <a:lnTo>
                    <a:pt x="620" y="0"/>
                  </a:lnTo>
                  <a:lnTo>
                    <a:pt x="523" y="179"/>
                  </a:lnTo>
                  <a:lnTo>
                    <a:pt x="620" y="358"/>
                  </a:lnTo>
                  <a:lnTo>
                    <a:pt x="0" y="35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321" name="Group 5800">
            <a:extLst>
              <a:ext uri="{FF2B5EF4-FFF2-40B4-BE49-F238E27FC236}">
                <a16:creationId xmlns:a16="http://schemas.microsoft.com/office/drawing/2014/main" id="{8A7B7F0E-4932-40F0-B732-B775936082E0}"/>
              </a:ext>
            </a:extLst>
          </p:cNvPr>
          <p:cNvGrpSpPr>
            <a:grpSpLocks/>
          </p:cNvGrpSpPr>
          <p:nvPr/>
        </p:nvGrpSpPr>
        <p:grpSpPr bwMode="auto">
          <a:xfrm>
            <a:off x="3339630" y="3992809"/>
            <a:ext cx="203203" cy="260616"/>
            <a:chOff x="8218224" y="8245765"/>
            <a:chExt cx="500998" cy="641631"/>
          </a:xfrm>
        </p:grpSpPr>
        <p:sp>
          <p:nvSpPr>
            <p:cNvPr id="5645" name="Line 525">
              <a:extLst>
                <a:ext uri="{FF2B5EF4-FFF2-40B4-BE49-F238E27FC236}">
                  <a16:creationId xmlns:a16="http://schemas.microsoft.com/office/drawing/2014/main" id="{41BB6870-E723-154C-AC81-38440CEE70D6}"/>
                </a:ext>
              </a:extLst>
            </p:cNvPr>
            <p:cNvSpPr>
              <a:spLocks noChangeShapeType="1"/>
            </p:cNvSpPr>
            <p:nvPr/>
          </p:nvSpPr>
          <p:spPr bwMode="auto">
            <a:xfrm>
              <a:off x="8218224" y="8245765"/>
              <a:ext cx="3181" cy="64163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46" name="Freeform 526">
              <a:extLst>
                <a:ext uri="{FF2B5EF4-FFF2-40B4-BE49-F238E27FC236}">
                  <a16:creationId xmlns:a16="http://schemas.microsoft.com/office/drawing/2014/main" id="{7BF16E4E-0E97-8E48-A8C0-F9D0DCC7B041}"/>
                </a:ext>
              </a:extLst>
            </p:cNvPr>
            <p:cNvSpPr>
              <a:spLocks noChangeArrowheads="1"/>
            </p:cNvSpPr>
            <p:nvPr/>
          </p:nvSpPr>
          <p:spPr bwMode="auto">
            <a:xfrm>
              <a:off x="8412262" y="8310882"/>
              <a:ext cx="306960" cy="285875"/>
            </a:xfrm>
            <a:custGeom>
              <a:avLst/>
              <a:gdLst>
                <a:gd name="T0" fmla="*/ 59007 w 464"/>
                <a:gd name="T1" fmla="*/ 0 h 433"/>
                <a:gd name="T2" fmla="*/ 0 w 464"/>
                <a:gd name="T3" fmla="*/ 49070 h 433"/>
                <a:gd name="T4" fmla="*/ 0 w 464"/>
                <a:gd name="T5" fmla="*/ 286460 h 433"/>
                <a:gd name="T6" fmla="*/ 306967 w 464"/>
                <a:gd name="T7" fmla="*/ 286460 h 433"/>
                <a:gd name="T8" fmla="*/ 247297 w 464"/>
                <a:gd name="T9" fmla="*/ 167765 h 433"/>
                <a:gd name="T10" fmla="*/ 306967 w 464"/>
                <a:gd name="T11" fmla="*/ 49070 h 433"/>
                <a:gd name="T12" fmla="*/ 0 w 464"/>
                <a:gd name="T13" fmla="*/ 4907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4" h="433">
                  <a:moveTo>
                    <a:pt x="89" y="0"/>
                  </a:moveTo>
                  <a:lnTo>
                    <a:pt x="0" y="74"/>
                  </a:lnTo>
                  <a:lnTo>
                    <a:pt x="0" y="432"/>
                  </a:lnTo>
                  <a:lnTo>
                    <a:pt x="463" y="432"/>
                  </a:lnTo>
                  <a:lnTo>
                    <a:pt x="373" y="253"/>
                  </a:lnTo>
                  <a:lnTo>
                    <a:pt x="463" y="74"/>
                  </a:lnTo>
                  <a:lnTo>
                    <a:pt x="0" y="74"/>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47" name="Freeform 527">
              <a:extLst>
                <a:ext uri="{FF2B5EF4-FFF2-40B4-BE49-F238E27FC236}">
                  <a16:creationId xmlns:a16="http://schemas.microsoft.com/office/drawing/2014/main" id="{79D140C7-476F-0549-A50B-D8C5A94EE2E3}"/>
                </a:ext>
              </a:extLst>
            </p:cNvPr>
            <p:cNvSpPr>
              <a:spLocks noChangeArrowheads="1"/>
            </p:cNvSpPr>
            <p:nvPr/>
          </p:nvSpPr>
          <p:spPr bwMode="auto">
            <a:xfrm>
              <a:off x="8218224" y="8310882"/>
              <a:ext cx="251294" cy="236641"/>
            </a:xfrm>
            <a:custGeom>
              <a:avLst/>
              <a:gdLst>
                <a:gd name="T0" fmla="*/ 192445 w 381"/>
                <a:gd name="T1" fmla="*/ 236656 h 359"/>
                <a:gd name="T2" fmla="*/ 0 w 381"/>
                <a:gd name="T3" fmla="*/ 236656 h 359"/>
                <a:gd name="T4" fmla="*/ 0 w 381"/>
                <a:gd name="T5" fmla="*/ 0 h 359"/>
                <a:gd name="T6" fmla="*/ 251303 w 381"/>
                <a:gd name="T7" fmla="*/ 0 h 359"/>
                <a:gd name="T8" fmla="*/ 251303 w 381"/>
                <a:gd name="T9" fmla="*/ 48918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59">
                  <a:moveTo>
                    <a:pt x="291" y="358"/>
                  </a:moveTo>
                  <a:lnTo>
                    <a:pt x="0" y="358"/>
                  </a:lnTo>
                  <a:lnTo>
                    <a:pt x="0" y="0"/>
                  </a:lnTo>
                  <a:lnTo>
                    <a:pt x="380" y="0"/>
                  </a:lnTo>
                  <a:lnTo>
                    <a:pt x="380" y="74"/>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648" name="Freeform 528">
            <a:extLst>
              <a:ext uri="{FF2B5EF4-FFF2-40B4-BE49-F238E27FC236}">
                <a16:creationId xmlns:a16="http://schemas.microsoft.com/office/drawing/2014/main" id="{C1462DD1-85C8-3A49-A844-EF682B3A9EC9}"/>
              </a:ext>
            </a:extLst>
          </p:cNvPr>
          <p:cNvSpPr>
            <a:spLocks noChangeArrowheads="1"/>
          </p:cNvSpPr>
          <p:nvPr/>
        </p:nvSpPr>
        <p:spPr bwMode="auto">
          <a:xfrm>
            <a:off x="3835059" y="4079896"/>
            <a:ext cx="235458" cy="97408"/>
          </a:xfrm>
          <a:custGeom>
            <a:avLst/>
            <a:gdLst>
              <a:gd name="T0" fmla="*/ 0 w 874"/>
              <a:gd name="T1" fmla="*/ 0 h 360"/>
              <a:gd name="T2" fmla="*/ 0 w 874"/>
              <a:gd name="T3" fmla="*/ 239579 h 360"/>
              <a:gd name="T4" fmla="*/ 579441 w 874"/>
              <a:gd name="T5" fmla="*/ 239579 h 360"/>
              <a:gd name="T6" fmla="*/ 579441 w 874"/>
              <a:gd name="T7" fmla="*/ 0 h 360"/>
              <a:gd name="T8" fmla="*/ 0 w 874"/>
              <a:gd name="T9" fmla="*/ 0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4" h="360">
                <a:moveTo>
                  <a:pt x="0" y="0"/>
                </a:moveTo>
                <a:lnTo>
                  <a:pt x="0" y="359"/>
                </a:lnTo>
                <a:lnTo>
                  <a:pt x="873" y="359"/>
                </a:lnTo>
                <a:lnTo>
                  <a:pt x="873"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49" name="Freeform 529">
            <a:extLst>
              <a:ext uri="{FF2B5EF4-FFF2-40B4-BE49-F238E27FC236}">
                <a16:creationId xmlns:a16="http://schemas.microsoft.com/office/drawing/2014/main" id="{E2B61BD7-7443-DC4D-A018-9E13D41E3735}"/>
              </a:ext>
            </a:extLst>
          </p:cNvPr>
          <p:cNvSpPr>
            <a:spLocks noChangeArrowheads="1"/>
          </p:cNvSpPr>
          <p:nvPr/>
        </p:nvSpPr>
        <p:spPr bwMode="auto">
          <a:xfrm>
            <a:off x="4070517" y="4103764"/>
            <a:ext cx="16772" cy="48382"/>
          </a:xfrm>
          <a:custGeom>
            <a:avLst/>
            <a:gdLst>
              <a:gd name="T0" fmla="*/ 0 w 61"/>
              <a:gd name="T1" fmla="*/ 0 h 180"/>
              <a:gd name="T2" fmla="*/ 40346 w 61"/>
              <a:gd name="T3" fmla="*/ 0 h 180"/>
              <a:gd name="T4" fmla="*/ 40346 w 61"/>
              <a:gd name="T5" fmla="*/ 119455 h 180"/>
              <a:gd name="T6" fmla="*/ 0 w 61"/>
              <a:gd name="T7" fmla="*/ 119455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180">
                <a:moveTo>
                  <a:pt x="0" y="0"/>
                </a:moveTo>
                <a:lnTo>
                  <a:pt x="60" y="0"/>
                </a:lnTo>
                <a:lnTo>
                  <a:pt x="60" y="179"/>
                </a:lnTo>
                <a:lnTo>
                  <a:pt x="0" y="17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50" name="Freeform 530">
            <a:extLst>
              <a:ext uri="{FF2B5EF4-FFF2-40B4-BE49-F238E27FC236}">
                <a16:creationId xmlns:a16="http://schemas.microsoft.com/office/drawing/2014/main" id="{4F5CA020-F2DD-0047-BD0F-F768578EEB0F}"/>
              </a:ext>
            </a:extLst>
          </p:cNvPr>
          <p:cNvSpPr>
            <a:spLocks noChangeArrowheads="1"/>
          </p:cNvSpPr>
          <p:nvPr/>
        </p:nvSpPr>
        <p:spPr bwMode="auto">
          <a:xfrm>
            <a:off x="3851187" y="4095378"/>
            <a:ext cx="52897" cy="64509"/>
          </a:xfrm>
          <a:custGeom>
            <a:avLst/>
            <a:gdLst>
              <a:gd name="T0" fmla="*/ 128250 w 195"/>
              <a:gd name="T1" fmla="*/ 157551 h 240"/>
              <a:gd name="T2" fmla="*/ 0 w 195"/>
              <a:gd name="T3" fmla="*/ 157551 h 240"/>
              <a:gd name="T4" fmla="*/ 0 w 195"/>
              <a:gd name="T5" fmla="*/ 0 h 240"/>
              <a:gd name="T6" fmla="*/ 88585 w 195"/>
              <a:gd name="T7" fmla="*/ 0 h 240"/>
              <a:gd name="T8" fmla="*/ 128250 w 195"/>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 h="240">
                <a:moveTo>
                  <a:pt x="194" y="239"/>
                </a:moveTo>
                <a:lnTo>
                  <a:pt x="0" y="239"/>
                </a:lnTo>
                <a:lnTo>
                  <a:pt x="0" y="0"/>
                </a:lnTo>
                <a:lnTo>
                  <a:pt x="134" y="0"/>
                </a:lnTo>
                <a:lnTo>
                  <a:pt x="194"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1" name="Freeform 531">
            <a:extLst>
              <a:ext uri="{FF2B5EF4-FFF2-40B4-BE49-F238E27FC236}">
                <a16:creationId xmlns:a16="http://schemas.microsoft.com/office/drawing/2014/main" id="{2416679C-45F9-3842-8680-9E86D8BD6E69}"/>
              </a:ext>
            </a:extLst>
          </p:cNvPr>
          <p:cNvSpPr>
            <a:spLocks noChangeArrowheads="1"/>
          </p:cNvSpPr>
          <p:nvPr/>
        </p:nvSpPr>
        <p:spPr bwMode="auto">
          <a:xfrm>
            <a:off x="4352422" y="4079896"/>
            <a:ext cx="236103" cy="97408"/>
          </a:xfrm>
          <a:custGeom>
            <a:avLst/>
            <a:gdLst>
              <a:gd name="T0" fmla="*/ 0 w 875"/>
              <a:gd name="T1" fmla="*/ 0 h 360"/>
              <a:gd name="T2" fmla="*/ 0 w 875"/>
              <a:gd name="T3" fmla="*/ 239579 h 360"/>
              <a:gd name="T4" fmla="*/ 579442 w 875"/>
              <a:gd name="T5" fmla="*/ 239579 h 360"/>
              <a:gd name="T6" fmla="*/ 579442 w 875"/>
              <a:gd name="T7" fmla="*/ 0 h 360"/>
              <a:gd name="T8" fmla="*/ 0 w 875"/>
              <a:gd name="T9" fmla="*/ 0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5" h="360">
                <a:moveTo>
                  <a:pt x="0" y="0"/>
                </a:moveTo>
                <a:lnTo>
                  <a:pt x="0" y="359"/>
                </a:lnTo>
                <a:lnTo>
                  <a:pt x="874" y="359"/>
                </a:lnTo>
                <a:lnTo>
                  <a:pt x="874"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2" name="Freeform 532">
            <a:extLst>
              <a:ext uri="{FF2B5EF4-FFF2-40B4-BE49-F238E27FC236}">
                <a16:creationId xmlns:a16="http://schemas.microsoft.com/office/drawing/2014/main" id="{C1FF4DF1-5A8C-9B4D-837A-32550703D4B2}"/>
              </a:ext>
            </a:extLst>
          </p:cNvPr>
          <p:cNvSpPr>
            <a:spLocks noChangeArrowheads="1"/>
          </p:cNvSpPr>
          <p:nvPr/>
        </p:nvSpPr>
        <p:spPr bwMode="auto">
          <a:xfrm>
            <a:off x="4588525" y="4103764"/>
            <a:ext cx="16772" cy="48382"/>
          </a:xfrm>
          <a:custGeom>
            <a:avLst/>
            <a:gdLst>
              <a:gd name="T0" fmla="*/ 0 w 61"/>
              <a:gd name="T1" fmla="*/ 0 h 180"/>
              <a:gd name="T2" fmla="*/ 40346 w 61"/>
              <a:gd name="T3" fmla="*/ 0 h 180"/>
              <a:gd name="T4" fmla="*/ 40346 w 61"/>
              <a:gd name="T5" fmla="*/ 119455 h 180"/>
              <a:gd name="T6" fmla="*/ 0 w 61"/>
              <a:gd name="T7" fmla="*/ 119455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180">
                <a:moveTo>
                  <a:pt x="0" y="0"/>
                </a:moveTo>
                <a:lnTo>
                  <a:pt x="60" y="0"/>
                </a:lnTo>
                <a:lnTo>
                  <a:pt x="60" y="179"/>
                </a:lnTo>
                <a:lnTo>
                  <a:pt x="0" y="17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53" name="Freeform 533">
            <a:extLst>
              <a:ext uri="{FF2B5EF4-FFF2-40B4-BE49-F238E27FC236}">
                <a16:creationId xmlns:a16="http://schemas.microsoft.com/office/drawing/2014/main" id="{AC094BDE-B68F-6A4E-B3F3-6C220A5E78B2}"/>
              </a:ext>
            </a:extLst>
          </p:cNvPr>
          <p:cNvSpPr>
            <a:spLocks noChangeArrowheads="1"/>
          </p:cNvSpPr>
          <p:nvPr/>
        </p:nvSpPr>
        <p:spPr bwMode="auto">
          <a:xfrm>
            <a:off x="4369194" y="4095378"/>
            <a:ext cx="115471" cy="64509"/>
          </a:xfrm>
          <a:custGeom>
            <a:avLst/>
            <a:gdLst>
              <a:gd name="T0" fmla="*/ 283528 w 427"/>
              <a:gd name="T1" fmla="*/ 157551 h 240"/>
              <a:gd name="T2" fmla="*/ 0 w 427"/>
              <a:gd name="T3" fmla="*/ 157551 h 240"/>
              <a:gd name="T4" fmla="*/ 0 w 427"/>
              <a:gd name="T5" fmla="*/ 0 h 240"/>
              <a:gd name="T6" fmla="*/ 243595 w 427"/>
              <a:gd name="T7" fmla="*/ 0 h 240"/>
              <a:gd name="T8" fmla="*/ 283528 w 427"/>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7" h="240">
                <a:moveTo>
                  <a:pt x="426" y="239"/>
                </a:moveTo>
                <a:lnTo>
                  <a:pt x="0" y="239"/>
                </a:lnTo>
                <a:lnTo>
                  <a:pt x="0" y="0"/>
                </a:lnTo>
                <a:lnTo>
                  <a:pt x="366" y="0"/>
                </a:lnTo>
                <a:lnTo>
                  <a:pt x="426"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4" name="Freeform 534">
            <a:extLst>
              <a:ext uri="{FF2B5EF4-FFF2-40B4-BE49-F238E27FC236}">
                <a16:creationId xmlns:a16="http://schemas.microsoft.com/office/drawing/2014/main" id="{318E2279-E44F-8A49-BE49-183E7C942874}"/>
              </a:ext>
            </a:extLst>
          </p:cNvPr>
          <p:cNvSpPr>
            <a:spLocks noChangeArrowheads="1"/>
          </p:cNvSpPr>
          <p:nvPr/>
        </p:nvSpPr>
        <p:spPr bwMode="auto">
          <a:xfrm>
            <a:off x="4873009" y="4079896"/>
            <a:ext cx="235458" cy="97408"/>
          </a:xfrm>
          <a:custGeom>
            <a:avLst/>
            <a:gdLst>
              <a:gd name="T0" fmla="*/ 0 w 875"/>
              <a:gd name="T1" fmla="*/ 0 h 360"/>
              <a:gd name="T2" fmla="*/ 0 w 875"/>
              <a:gd name="T3" fmla="*/ 239579 h 360"/>
              <a:gd name="T4" fmla="*/ 579442 w 875"/>
              <a:gd name="T5" fmla="*/ 239579 h 360"/>
              <a:gd name="T6" fmla="*/ 579442 w 875"/>
              <a:gd name="T7" fmla="*/ 0 h 360"/>
              <a:gd name="T8" fmla="*/ 0 w 875"/>
              <a:gd name="T9" fmla="*/ 0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5" h="360">
                <a:moveTo>
                  <a:pt x="0" y="0"/>
                </a:moveTo>
                <a:lnTo>
                  <a:pt x="0" y="359"/>
                </a:lnTo>
                <a:lnTo>
                  <a:pt x="874" y="359"/>
                </a:lnTo>
                <a:lnTo>
                  <a:pt x="874"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5" name="Freeform 535">
            <a:extLst>
              <a:ext uri="{FF2B5EF4-FFF2-40B4-BE49-F238E27FC236}">
                <a16:creationId xmlns:a16="http://schemas.microsoft.com/office/drawing/2014/main" id="{99518165-D329-EE45-BB0B-197DE0B0B2FF}"/>
              </a:ext>
            </a:extLst>
          </p:cNvPr>
          <p:cNvSpPr>
            <a:spLocks noChangeArrowheads="1"/>
          </p:cNvSpPr>
          <p:nvPr/>
        </p:nvSpPr>
        <p:spPr bwMode="auto">
          <a:xfrm>
            <a:off x="5108467" y="4103764"/>
            <a:ext cx="16772" cy="48382"/>
          </a:xfrm>
          <a:custGeom>
            <a:avLst/>
            <a:gdLst>
              <a:gd name="T0" fmla="*/ 0 w 60"/>
              <a:gd name="T1" fmla="*/ 0 h 180"/>
              <a:gd name="T2" fmla="*/ 40334 w 60"/>
              <a:gd name="T3" fmla="*/ 0 h 180"/>
              <a:gd name="T4" fmla="*/ 40334 w 60"/>
              <a:gd name="T5" fmla="*/ 119455 h 180"/>
              <a:gd name="T6" fmla="*/ 0 w 60"/>
              <a:gd name="T7" fmla="*/ 119455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80">
                <a:moveTo>
                  <a:pt x="0" y="0"/>
                </a:moveTo>
                <a:lnTo>
                  <a:pt x="59" y="0"/>
                </a:lnTo>
                <a:lnTo>
                  <a:pt x="59" y="179"/>
                </a:lnTo>
                <a:lnTo>
                  <a:pt x="0" y="17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56" name="Freeform 536">
            <a:extLst>
              <a:ext uri="{FF2B5EF4-FFF2-40B4-BE49-F238E27FC236}">
                <a16:creationId xmlns:a16="http://schemas.microsoft.com/office/drawing/2014/main" id="{E699AD0B-2A36-5C4D-A54A-6D87EB2CD315}"/>
              </a:ext>
            </a:extLst>
          </p:cNvPr>
          <p:cNvSpPr>
            <a:spLocks noChangeArrowheads="1"/>
          </p:cNvSpPr>
          <p:nvPr/>
        </p:nvSpPr>
        <p:spPr bwMode="auto">
          <a:xfrm>
            <a:off x="4889781" y="4095378"/>
            <a:ext cx="203204" cy="64509"/>
          </a:xfrm>
          <a:custGeom>
            <a:avLst/>
            <a:gdLst>
              <a:gd name="T0" fmla="*/ 500334 w 755"/>
              <a:gd name="T1" fmla="*/ 157551 h 240"/>
              <a:gd name="T2" fmla="*/ 0 w 755"/>
              <a:gd name="T3" fmla="*/ 157551 h 240"/>
              <a:gd name="T4" fmla="*/ 0 w 755"/>
              <a:gd name="T5" fmla="*/ 0 h 240"/>
              <a:gd name="T6" fmla="*/ 500334 w 755"/>
              <a:gd name="T7" fmla="*/ 0 h 240"/>
              <a:gd name="T8" fmla="*/ 500334 w 755"/>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5" h="240">
                <a:moveTo>
                  <a:pt x="754" y="239"/>
                </a:moveTo>
                <a:lnTo>
                  <a:pt x="0" y="239"/>
                </a:lnTo>
                <a:lnTo>
                  <a:pt x="0" y="0"/>
                </a:lnTo>
                <a:lnTo>
                  <a:pt x="754" y="0"/>
                </a:lnTo>
                <a:lnTo>
                  <a:pt x="754"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7" name="Freeform 537">
            <a:extLst>
              <a:ext uri="{FF2B5EF4-FFF2-40B4-BE49-F238E27FC236}">
                <a16:creationId xmlns:a16="http://schemas.microsoft.com/office/drawing/2014/main" id="{861E3D53-60A0-FD4C-96C8-461610954A10}"/>
              </a:ext>
            </a:extLst>
          </p:cNvPr>
          <p:cNvSpPr>
            <a:spLocks noChangeArrowheads="1"/>
          </p:cNvSpPr>
          <p:nvPr/>
        </p:nvSpPr>
        <p:spPr bwMode="auto">
          <a:xfrm>
            <a:off x="5391016" y="4079896"/>
            <a:ext cx="235458" cy="97408"/>
          </a:xfrm>
          <a:custGeom>
            <a:avLst/>
            <a:gdLst>
              <a:gd name="T0" fmla="*/ 0 w 874"/>
              <a:gd name="T1" fmla="*/ 0 h 360"/>
              <a:gd name="T2" fmla="*/ 0 w 874"/>
              <a:gd name="T3" fmla="*/ 239579 h 360"/>
              <a:gd name="T4" fmla="*/ 579441 w 874"/>
              <a:gd name="T5" fmla="*/ 239579 h 360"/>
              <a:gd name="T6" fmla="*/ 579441 w 874"/>
              <a:gd name="T7" fmla="*/ 0 h 360"/>
              <a:gd name="T8" fmla="*/ 0 w 874"/>
              <a:gd name="T9" fmla="*/ 0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4" h="360">
                <a:moveTo>
                  <a:pt x="0" y="0"/>
                </a:moveTo>
                <a:lnTo>
                  <a:pt x="0" y="359"/>
                </a:lnTo>
                <a:lnTo>
                  <a:pt x="873" y="359"/>
                </a:lnTo>
                <a:lnTo>
                  <a:pt x="873"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8" name="Freeform 538">
            <a:extLst>
              <a:ext uri="{FF2B5EF4-FFF2-40B4-BE49-F238E27FC236}">
                <a16:creationId xmlns:a16="http://schemas.microsoft.com/office/drawing/2014/main" id="{A8334004-1EE7-E54C-9567-FDFB721B09A1}"/>
              </a:ext>
            </a:extLst>
          </p:cNvPr>
          <p:cNvSpPr>
            <a:spLocks noChangeArrowheads="1"/>
          </p:cNvSpPr>
          <p:nvPr/>
        </p:nvSpPr>
        <p:spPr bwMode="auto">
          <a:xfrm>
            <a:off x="5626474" y="4103764"/>
            <a:ext cx="16772" cy="48382"/>
          </a:xfrm>
          <a:custGeom>
            <a:avLst/>
            <a:gdLst>
              <a:gd name="T0" fmla="*/ 0 w 61"/>
              <a:gd name="T1" fmla="*/ 0 h 180"/>
              <a:gd name="T2" fmla="*/ 40346 w 61"/>
              <a:gd name="T3" fmla="*/ 0 h 180"/>
              <a:gd name="T4" fmla="*/ 40346 w 61"/>
              <a:gd name="T5" fmla="*/ 119455 h 180"/>
              <a:gd name="T6" fmla="*/ 0 w 61"/>
              <a:gd name="T7" fmla="*/ 119455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180">
                <a:moveTo>
                  <a:pt x="0" y="0"/>
                </a:moveTo>
                <a:lnTo>
                  <a:pt x="60" y="0"/>
                </a:lnTo>
                <a:lnTo>
                  <a:pt x="60" y="179"/>
                </a:lnTo>
                <a:lnTo>
                  <a:pt x="0" y="17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59" name="Freeform 539">
            <a:extLst>
              <a:ext uri="{FF2B5EF4-FFF2-40B4-BE49-F238E27FC236}">
                <a16:creationId xmlns:a16="http://schemas.microsoft.com/office/drawing/2014/main" id="{5C3C9C11-DC03-2A41-8D7D-5A5CB195EDC7}"/>
              </a:ext>
            </a:extLst>
          </p:cNvPr>
          <p:cNvSpPr>
            <a:spLocks noChangeArrowheads="1"/>
          </p:cNvSpPr>
          <p:nvPr/>
        </p:nvSpPr>
        <p:spPr bwMode="auto">
          <a:xfrm>
            <a:off x="5408433" y="4095378"/>
            <a:ext cx="201268" cy="64509"/>
          </a:xfrm>
          <a:custGeom>
            <a:avLst/>
            <a:gdLst>
              <a:gd name="T0" fmla="*/ 494477 w 747"/>
              <a:gd name="T1" fmla="*/ 157551 h 240"/>
              <a:gd name="T2" fmla="*/ 0 w 747"/>
              <a:gd name="T3" fmla="*/ 157551 h 240"/>
              <a:gd name="T4" fmla="*/ 0 w 747"/>
              <a:gd name="T5" fmla="*/ 0 h 240"/>
              <a:gd name="T6" fmla="*/ 494477 w 747"/>
              <a:gd name="T7" fmla="*/ 0 h 240"/>
              <a:gd name="T8" fmla="*/ 494477 w 747"/>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7" h="240">
                <a:moveTo>
                  <a:pt x="746" y="239"/>
                </a:moveTo>
                <a:lnTo>
                  <a:pt x="0" y="239"/>
                </a:lnTo>
                <a:lnTo>
                  <a:pt x="0" y="0"/>
                </a:lnTo>
                <a:lnTo>
                  <a:pt x="746" y="0"/>
                </a:lnTo>
                <a:lnTo>
                  <a:pt x="746"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0" name="Freeform 540">
            <a:extLst>
              <a:ext uri="{FF2B5EF4-FFF2-40B4-BE49-F238E27FC236}">
                <a16:creationId xmlns:a16="http://schemas.microsoft.com/office/drawing/2014/main" id="{7FD5E93A-D9B5-6440-8A97-BE927B3B6715}"/>
              </a:ext>
            </a:extLst>
          </p:cNvPr>
          <p:cNvSpPr>
            <a:spLocks noChangeArrowheads="1"/>
          </p:cNvSpPr>
          <p:nvPr/>
        </p:nvSpPr>
        <p:spPr bwMode="auto">
          <a:xfrm>
            <a:off x="5477458" y="4115376"/>
            <a:ext cx="57413" cy="25159"/>
          </a:xfrm>
          <a:custGeom>
            <a:avLst/>
            <a:gdLst>
              <a:gd name="T0" fmla="*/ 0 w 210"/>
              <a:gd name="T1" fmla="*/ 30425 h 91"/>
              <a:gd name="T2" fmla="*/ 69646 w 210"/>
              <a:gd name="T3" fmla="*/ 0 h 91"/>
              <a:gd name="T4" fmla="*/ 69646 w 210"/>
              <a:gd name="T5" fmla="*/ 60850 h 91"/>
              <a:gd name="T6" fmla="*/ 139961 w 210"/>
              <a:gd name="T7" fmla="*/ 30425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91">
                <a:moveTo>
                  <a:pt x="0" y="45"/>
                </a:moveTo>
                <a:lnTo>
                  <a:pt x="104" y="0"/>
                </a:lnTo>
                <a:lnTo>
                  <a:pt x="104" y="90"/>
                </a:lnTo>
                <a:lnTo>
                  <a:pt x="209" y="4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61" name="Freeform 541">
            <a:extLst>
              <a:ext uri="{FF2B5EF4-FFF2-40B4-BE49-F238E27FC236}">
                <a16:creationId xmlns:a16="http://schemas.microsoft.com/office/drawing/2014/main" id="{A6740C96-6B5E-7741-8738-82B4F27531BC}"/>
              </a:ext>
            </a:extLst>
          </p:cNvPr>
          <p:cNvSpPr>
            <a:spLocks noChangeArrowheads="1"/>
          </p:cNvSpPr>
          <p:nvPr/>
        </p:nvSpPr>
        <p:spPr bwMode="auto">
          <a:xfrm>
            <a:off x="3822803" y="4505010"/>
            <a:ext cx="276098" cy="276098"/>
          </a:xfrm>
          <a:custGeom>
            <a:avLst/>
            <a:gdLst>
              <a:gd name="T0" fmla="*/ 554926 w 1024"/>
              <a:gd name="T1" fmla="*/ 118934 h 1023"/>
              <a:gd name="T2" fmla="*/ 554926 w 1024"/>
              <a:gd name="T3" fmla="*/ 118934 h 1023"/>
              <a:gd name="T4" fmla="*/ 554926 w 1024"/>
              <a:gd name="T5" fmla="*/ 555468 h 1023"/>
              <a:gd name="T6" fmla="*/ 119482 w 1024"/>
              <a:gd name="T7" fmla="*/ 555468 h 1023"/>
              <a:gd name="T8" fmla="*/ 119482 w 1024"/>
              <a:gd name="T9" fmla="*/ 118934 h 1023"/>
              <a:gd name="T10" fmla="*/ 554926 w 1024"/>
              <a:gd name="T11" fmla="*/ 118934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3">
                <a:moveTo>
                  <a:pt x="836" y="179"/>
                </a:moveTo>
                <a:lnTo>
                  <a:pt x="836" y="179"/>
                </a:lnTo>
                <a:cubicBezTo>
                  <a:pt x="1023" y="365"/>
                  <a:pt x="1023" y="656"/>
                  <a:pt x="836" y="836"/>
                </a:cubicBezTo>
                <a:cubicBezTo>
                  <a:pt x="657" y="1022"/>
                  <a:pt x="366" y="1022"/>
                  <a:pt x="180" y="836"/>
                </a:cubicBezTo>
                <a:cubicBezTo>
                  <a:pt x="0" y="656"/>
                  <a:pt x="0" y="365"/>
                  <a:pt x="180" y="179"/>
                </a:cubicBezTo>
                <a:cubicBezTo>
                  <a:pt x="366" y="0"/>
                  <a:pt x="657" y="0"/>
                  <a:pt x="836"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2" name="Freeform 542">
            <a:extLst>
              <a:ext uri="{FF2B5EF4-FFF2-40B4-BE49-F238E27FC236}">
                <a16:creationId xmlns:a16="http://schemas.microsoft.com/office/drawing/2014/main" id="{B67EF2AE-D321-E348-B341-886340907A21}"/>
              </a:ext>
            </a:extLst>
          </p:cNvPr>
          <p:cNvSpPr>
            <a:spLocks noChangeArrowheads="1"/>
          </p:cNvSpPr>
          <p:nvPr/>
        </p:nvSpPr>
        <p:spPr bwMode="auto">
          <a:xfrm>
            <a:off x="3959562" y="4581131"/>
            <a:ext cx="1290" cy="89022"/>
          </a:xfrm>
          <a:custGeom>
            <a:avLst/>
            <a:gdLst>
              <a:gd name="T0" fmla="*/ 0 w 1"/>
              <a:gd name="T1" fmla="*/ 0 h 330"/>
              <a:gd name="T2" fmla="*/ 0 w 1"/>
              <a:gd name="T3" fmla="*/ 219071 h 330"/>
              <a:gd name="T4" fmla="*/ 0 w 1"/>
              <a:gd name="T5" fmla="*/ 0 h 330"/>
              <a:gd name="T6" fmla="*/ 0 60000 65536"/>
              <a:gd name="T7" fmla="*/ 0 60000 65536"/>
              <a:gd name="T8" fmla="*/ 0 60000 65536"/>
            </a:gdLst>
            <a:ahLst/>
            <a:cxnLst>
              <a:cxn ang="T6">
                <a:pos x="T0" y="T1"/>
              </a:cxn>
              <a:cxn ang="T7">
                <a:pos x="T2" y="T3"/>
              </a:cxn>
              <a:cxn ang="T8">
                <a:pos x="T4" y="T5"/>
              </a:cxn>
            </a:cxnLst>
            <a:rect l="0" t="0" r="r" b="b"/>
            <a:pathLst>
              <a:path w="1" h="330">
                <a:moveTo>
                  <a:pt x="0" y="0"/>
                </a:moveTo>
                <a:lnTo>
                  <a:pt x="0" y="329"/>
                </a:lnTo>
                <a:lnTo>
                  <a:pt x="0" y="0"/>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3" name="Line 543">
            <a:extLst>
              <a:ext uri="{FF2B5EF4-FFF2-40B4-BE49-F238E27FC236}">
                <a16:creationId xmlns:a16="http://schemas.microsoft.com/office/drawing/2014/main" id="{104D4478-DB18-1943-85E3-F880C8715836}"/>
              </a:ext>
            </a:extLst>
          </p:cNvPr>
          <p:cNvSpPr>
            <a:spLocks noChangeShapeType="1"/>
          </p:cNvSpPr>
          <p:nvPr/>
        </p:nvSpPr>
        <p:spPr bwMode="auto">
          <a:xfrm>
            <a:off x="3959562" y="4581131"/>
            <a:ext cx="1290" cy="8902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64" name="Freeform 544">
            <a:extLst>
              <a:ext uri="{FF2B5EF4-FFF2-40B4-BE49-F238E27FC236}">
                <a16:creationId xmlns:a16="http://schemas.microsoft.com/office/drawing/2014/main" id="{286E51C3-CD90-954C-9E8E-EE1102ECA7EA}"/>
              </a:ext>
            </a:extLst>
          </p:cNvPr>
          <p:cNvSpPr>
            <a:spLocks noChangeArrowheads="1"/>
          </p:cNvSpPr>
          <p:nvPr/>
        </p:nvSpPr>
        <p:spPr bwMode="auto">
          <a:xfrm>
            <a:off x="3959562" y="4685635"/>
            <a:ext cx="1290" cy="19353"/>
          </a:xfrm>
          <a:custGeom>
            <a:avLst/>
            <a:gdLst>
              <a:gd name="T0" fmla="*/ 0 w 1"/>
              <a:gd name="T1" fmla="*/ 0 h 69"/>
              <a:gd name="T2" fmla="*/ 0 w 1"/>
              <a:gd name="T3" fmla="*/ 46197 h 69"/>
              <a:gd name="T4" fmla="*/ 0 w 1"/>
              <a:gd name="T5" fmla="*/ 0 h 69"/>
              <a:gd name="T6" fmla="*/ 0 60000 65536"/>
              <a:gd name="T7" fmla="*/ 0 60000 65536"/>
              <a:gd name="T8" fmla="*/ 0 60000 65536"/>
            </a:gdLst>
            <a:ahLst/>
            <a:cxnLst>
              <a:cxn ang="T6">
                <a:pos x="T0" y="T1"/>
              </a:cxn>
              <a:cxn ang="T7">
                <a:pos x="T2" y="T3"/>
              </a:cxn>
              <a:cxn ang="T8">
                <a:pos x="T4" y="T5"/>
              </a:cxn>
            </a:cxnLst>
            <a:rect l="0" t="0" r="r" b="b"/>
            <a:pathLst>
              <a:path w="1" h="69">
                <a:moveTo>
                  <a:pt x="0" y="0"/>
                </a:moveTo>
                <a:lnTo>
                  <a:pt x="0" y="68"/>
                </a:lnTo>
                <a:lnTo>
                  <a:pt x="0" y="0"/>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5" name="Line 545">
            <a:extLst>
              <a:ext uri="{FF2B5EF4-FFF2-40B4-BE49-F238E27FC236}">
                <a16:creationId xmlns:a16="http://schemas.microsoft.com/office/drawing/2014/main" id="{40B7E555-EF36-0743-9343-27ED43393B66}"/>
              </a:ext>
            </a:extLst>
          </p:cNvPr>
          <p:cNvSpPr>
            <a:spLocks noChangeShapeType="1"/>
          </p:cNvSpPr>
          <p:nvPr/>
        </p:nvSpPr>
        <p:spPr bwMode="auto">
          <a:xfrm>
            <a:off x="3959562" y="4685635"/>
            <a:ext cx="1290" cy="180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66" name="Freeform 546">
            <a:extLst>
              <a:ext uri="{FF2B5EF4-FFF2-40B4-BE49-F238E27FC236}">
                <a16:creationId xmlns:a16="http://schemas.microsoft.com/office/drawing/2014/main" id="{454CE02C-C686-BD4E-AEAE-D7F39E3E5A27}"/>
              </a:ext>
            </a:extLst>
          </p:cNvPr>
          <p:cNvSpPr>
            <a:spLocks noChangeArrowheads="1"/>
          </p:cNvSpPr>
          <p:nvPr/>
        </p:nvSpPr>
        <p:spPr bwMode="auto">
          <a:xfrm>
            <a:off x="4340810" y="4505010"/>
            <a:ext cx="276098" cy="276098"/>
          </a:xfrm>
          <a:custGeom>
            <a:avLst/>
            <a:gdLst>
              <a:gd name="T0" fmla="*/ 560120 w 1023"/>
              <a:gd name="T1" fmla="*/ 118934 h 1023"/>
              <a:gd name="T2" fmla="*/ 560120 w 1023"/>
              <a:gd name="T3" fmla="*/ 118934 h 1023"/>
              <a:gd name="T4" fmla="*/ 560120 w 1023"/>
              <a:gd name="T5" fmla="*/ 555468 h 1023"/>
              <a:gd name="T6" fmla="*/ 123585 w 1023"/>
              <a:gd name="T7" fmla="*/ 555468 h 1023"/>
              <a:gd name="T8" fmla="*/ 123585 w 1023"/>
              <a:gd name="T9" fmla="*/ 118934 h 1023"/>
              <a:gd name="T10" fmla="*/ 560120 w 1023"/>
              <a:gd name="T11" fmla="*/ 118934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3" h="1023">
                <a:moveTo>
                  <a:pt x="843" y="179"/>
                </a:moveTo>
                <a:lnTo>
                  <a:pt x="843" y="179"/>
                </a:lnTo>
                <a:cubicBezTo>
                  <a:pt x="1022" y="365"/>
                  <a:pt x="1022" y="656"/>
                  <a:pt x="843" y="836"/>
                </a:cubicBezTo>
                <a:cubicBezTo>
                  <a:pt x="664" y="1022"/>
                  <a:pt x="365" y="1022"/>
                  <a:pt x="186" y="836"/>
                </a:cubicBezTo>
                <a:cubicBezTo>
                  <a:pt x="0" y="656"/>
                  <a:pt x="0" y="365"/>
                  <a:pt x="186" y="179"/>
                </a:cubicBezTo>
                <a:cubicBezTo>
                  <a:pt x="365" y="0"/>
                  <a:pt x="664" y="0"/>
                  <a:pt x="843"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7" name="Freeform 547">
            <a:extLst>
              <a:ext uri="{FF2B5EF4-FFF2-40B4-BE49-F238E27FC236}">
                <a16:creationId xmlns:a16="http://schemas.microsoft.com/office/drawing/2014/main" id="{C9D07E1D-4114-D240-A791-8B2A03638577}"/>
              </a:ext>
            </a:extLst>
          </p:cNvPr>
          <p:cNvSpPr>
            <a:spLocks noChangeArrowheads="1"/>
          </p:cNvSpPr>
          <p:nvPr/>
        </p:nvSpPr>
        <p:spPr bwMode="auto">
          <a:xfrm>
            <a:off x="4471763" y="4685635"/>
            <a:ext cx="1290" cy="19353"/>
          </a:xfrm>
          <a:custGeom>
            <a:avLst/>
            <a:gdLst>
              <a:gd name="T0" fmla="*/ 0 w 1"/>
              <a:gd name="T1" fmla="*/ 0 h 69"/>
              <a:gd name="T2" fmla="*/ 0 w 1"/>
              <a:gd name="T3" fmla="*/ 46197 h 69"/>
              <a:gd name="T4" fmla="*/ 0 w 1"/>
              <a:gd name="T5" fmla="*/ 0 h 69"/>
              <a:gd name="T6" fmla="*/ 0 60000 65536"/>
              <a:gd name="T7" fmla="*/ 0 60000 65536"/>
              <a:gd name="T8" fmla="*/ 0 60000 65536"/>
            </a:gdLst>
            <a:ahLst/>
            <a:cxnLst>
              <a:cxn ang="T6">
                <a:pos x="T0" y="T1"/>
              </a:cxn>
              <a:cxn ang="T7">
                <a:pos x="T2" y="T3"/>
              </a:cxn>
              <a:cxn ang="T8">
                <a:pos x="T4" y="T5"/>
              </a:cxn>
            </a:cxnLst>
            <a:rect l="0" t="0" r="r" b="b"/>
            <a:pathLst>
              <a:path w="1" h="69">
                <a:moveTo>
                  <a:pt x="0" y="0"/>
                </a:moveTo>
                <a:lnTo>
                  <a:pt x="0" y="68"/>
                </a:lnTo>
                <a:lnTo>
                  <a:pt x="0" y="0"/>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8" name="Line 548">
            <a:extLst>
              <a:ext uri="{FF2B5EF4-FFF2-40B4-BE49-F238E27FC236}">
                <a16:creationId xmlns:a16="http://schemas.microsoft.com/office/drawing/2014/main" id="{85740BF7-0A24-474F-B71B-DE884083D104}"/>
              </a:ext>
            </a:extLst>
          </p:cNvPr>
          <p:cNvSpPr>
            <a:spLocks noChangeShapeType="1"/>
          </p:cNvSpPr>
          <p:nvPr/>
        </p:nvSpPr>
        <p:spPr bwMode="auto">
          <a:xfrm>
            <a:off x="4471763" y="4685635"/>
            <a:ext cx="1290" cy="180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69" name="Freeform 549">
            <a:extLst>
              <a:ext uri="{FF2B5EF4-FFF2-40B4-BE49-F238E27FC236}">
                <a16:creationId xmlns:a16="http://schemas.microsoft.com/office/drawing/2014/main" id="{45A2E001-42F1-F648-9A0A-D9D9FB85B653}"/>
              </a:ext>
            </a:extLst>
          </p:cNvPr>
          <p:cNvSpPr>
            <a:spLocks noChangeArrowheads="1"/>
          </p:cNvSpPr>
          <p:nvPr/>
        </p:nvSpPr>
        <p:spPr bwMode="auto">
          <a:xfrm>
            <a:off x="4447895" y="4577260"/>
            <a:ext cx="64509" cy="92893"/>
          </a:xfrm>
          <a:custGeom>
            <a:avLst/>
            <a:gdLst>
              <a:gd name="T0" fmla="*/ 0 w 240"/>
              <a:gd name="T1" fmla="*/ 49680 h 345"/>
              <a:gd name="T2" fmla="*/ 0 w 240"/>
              <a:gd name="T3" fmla="*/ 49680 h 345"/>
              <a:gd name="T4" fmla="*/ 79105 w 240"/>
              <a:gd name="T5" fmla="*/ 0 h 345"/>
              <a:gd name="T6" fmla="*/ 157551 w 240"/>
              <a:gd name="T7" fmla="*/ 69551 h 345"/>
              <a:gd name="T8" fmla="*/ 98881 w 240"/>
              <a:gd name="T9" fmla="*/ 138440 h 345"/>
              <a:gd name="T10" fmla="*/ 59329 w 240"/>
              <a:gd name="T11" fmla="*/ 217928 h 345"/>
              <a:gd name="T12" fmla="*/ 59329 w 240"/>
              <a:gd name="T13" fmla="*/ 227864 h 3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345">
                <a:moveTo>
                  <a:pt x="0" y="75"/>
                </a:moveTo>
                <a:lnTo>
                  <a:pt x="0" y="75"/>
                </a:lnTo>
                <a:cubicBezTo>
                  <a:pt x="0" y="30"/>
                  <a:pt x="30" y="0"/>
                  <a:pt x="120" y="0"/>
                </a:cubicBezTo>
                <a:cubicBezTo>
                  <a:pt x="194" y="0"/>
                  <a:pt x="239" y="45"/>
                  <a:pt x="239" y="105"/>
                </a:cubicBezTo>
                <a:cubicBezTo>
                  <a:pt x="239" y="164"/>
                  <a:pt x="150" y="209"/>
                  <a:pt x="150" y="209"/>
                </a:cubicBezTo>
                <a:cubicBezTo>
                  <a:pt x="150" y="209"/>
                  <a:pt x="90" y="239"/>
                  <a:pt x="90" y="329"/>
                </a:cubicBezTo>
                <a:cubicBezTo>
                  <a:pt x="90" y="344"/>
                  <a:pt x="90" y="344"/>
                  <a:pt x="90" y="3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70" name="Freeform 550">
            <a:extLst>
              <a:ext uri="{FF2B5EF4-FFF2-40B4-BE49-F238E27FC236}">
                <a16:creationId xmlns:a16="http://schemas.microsoft.com/office/drawing/2014/main" id="{1FFC8062-24A1-6B42-8A04-2BF61BB65982}"/>
              </a:ext>
            </a:extLst>
          </p:cNvPr>
          <p:cNvSpPr>
            <a:spLocks noChangeArrowheads="1"/>
          </p:cNvSpPr>
          <p:nvPr/>
        </p:nvSpPr>
        <p:spPr bwMode="auto">
          <a:xfrm>
            <a:off x="4860753" y="4505010"/>
            <a:ext cx="276743" cy="276098"/>
          </a:xfrm>
          <a:custGeom>
            <a:avLst/>
            <a:gdLst>
              <a:gd name="T0" fmla="*/ 554926 w 1024"/>
              <a:gd name="T1" fmla="*/ 118934 h 1023"/>
              <a:gd name="T2" fmla="*/ 554926 w 1024"/>
              <a:gd name="T3" fmla="*/ 118934 h 1023"/>
              <a:gd name="T4" fmla="*/ 554926 w 1024"/>
              <a:gd name="T5" fmla="*/ 555468 h 1023"/>
              <a:gd name="T6" fmla="*/ 119482 w 1024"/>
              <a:gd name="T7" fmla="*/ 555468 h 1023"/>
              <a:gd name="T8" fmla="*/ 119482 w 1024"/>
              <a:gd name="T9" fmla="*/ 118934 h 1023"/>
              <a:gd name="T10" fmla="*/ 554926 w 1024"/>
              <a:gd name="T11" fmla="*/ 118934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3">
                <a:moveTo>
                  <a:pt x="836" y="179"/>
                </a:moveTo>
                <a:lnTo>
                  <a:pt x="836" y="179"/>
                </a:lnTo>
                <a:cubicBezTo>
                  <a:pt x="1023" y="365"/>
                  <a:pt x="1023" y="656"/>
                  <a:pt x="836" y="836"/>
                </a:cubicBezTo>
                <a:cubicBezTo>
                  <a:pt x="657" y="1022"/>
                  <a:pt x="366" y="1022"/>
                  <a:pt x="180" y="836"/>
                </a:cubicBezTo>
                <a:cubicBezTo>
                  <a:pt x="0" y="656"/>
                  <a:pt x="0" y="365"/>
                  <a:pt x="180" y="179"/>
                </a:cubicBezTo>
                <a:cubicBezTo>
                  <a:pt x="366" y="0"/>
                  <a:pt x="657" y="0"/>
                  <a:pt x="836"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71" name="Line 551">
            <a:extLst>
              <a:ext uri="{FF2B5EF4-FFF2-40B4-BE49-F238E27FC236}">
                <a16:creationId xmlns:a16="http://schemas.microsoft.com/office/drawing/2014/main" id="{12B1EEF5-1B57-C646-9C42-96262B1FA1AF}"/>
              </a:ext>
            </a:extLst>
          </p:cNvPr>
          <p:cNvSpPr>
            <a:spLocks noChangeShapeType="1"/>
          </p:cNvSpPr>
          <p:nvPr/>
        </p:nvSpPr>
        <p:spPr bwMode="auto">
          <a:xfrm>
            <a:off x="4909779" y="4553392"/>
            <a:ext cx="177400" cy="1774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72" name="Freeform 552">
            <a:extLst>
              <a:ext uri="{FF2B5EF4-FFF2-40B4-BE49-F238E27FC236}">
                <a16:creationId xmlns:a16="http://schemas.microsoft.com/office/drawing/2014/main" id="{D18B0D3B-A416-0E4E-B62B-32ED9E27F488}"/>
              </a:ext>
            </a:extLst>
          </p:cNvPr>
          <p:cNvSpPr>
            <a:spLocks noChangeArrowheads="1"/>
          </p:cNvSpPr>
          <p:nvPr/>
        </p:nvSpPr>
        <p:spPr bwMode="auto">
          <a:xfrm>
            <a:off x="5378760" y="4505010"/>
            <a:ext cx="276098" cy="276098"/>
          </a:xfrm>
          <a:custGeom>
            <a:avLst/>
            <a:gdLst>
              <a:gd name="T0" fmla="*/ 559573 w 1024"/>
              <a:gd name="T1" fmla="*/ 118934 h 1023"/>
              <a:gd name="T2" fmla="*/ 559573 w 1024"/>
              <a:gd name="T3" fmla="*/ 118934 h 1023"/>
              <a:gd name="T4" fmla="*/ 559573 w 1024"/>
              <a:gd name="T5" fmla="*/ 555468 h 1023"/>
              <a:gd name="T6" fmla="*/ 124128 w 1024"/>
              <a:gd name="T7" fmla="*/ 555468 h 1023"/>
              <a:gd name="T8" fmla="*/ 124128 w 1024"/>
              <a:gd name="T9" fmla="*/ 118934 h 1023"/>
              <a:gd name="T10" fmla="*/ 559573 w 1024"/>
              <a:gd name="T11" fmla="*/ 118934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3">
                <a:moveTo>
                  <a:pt x="843" y="179"/>
                </a:moveTo>
                <a:lnTo>
                  <a:pt x="843" y="179"/>
                </a:lnTo>
                <a:cubicBezTo>
                  <a:pt x="1023" y="365"/>
                  <a:pt x="1023" y="656"/>
                  <a:pt x="843" y="836"/>
                </a:cubicBezTo>
                <a:cubicBezTo>
                  <a:pt x="664" y="1022"/>
                  <a:pt x="366" y="1022"/>
                  <a:pt x="187" y="836"/>
                </a:cubicBezTo>
                <a:cubicBezTo>
                  <a:pt x="0" y="656"/>
                  <a:pt x="0" y="365"/>
                  <a:pt x="187" y="179"/>
                </a:cubicBezTo>
                <a:cubicBezTo>
                  <a:pt x="366" y="0"/>
                  <a:pt x="664" y="0"/>
                  <a:pt x="843"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73" name="Freeform 553">
            <a:extLst>
              <a:ext uri="{FF2B5EF4-FFF2-40B4-BE49-F238E27FC236}">
                <a16:creationId xmlns:a16="http://schemas.microsoft.com/office/drawing/2014/main" id="{6478A45B-9387-AE4D-AF1D-EDADDE5C77DE}"/>
              </a:ext>
            </a:extLst>
          </p:cNvPr>
          <p:cNvSpPr>
            <a:spLocks noChangeArrowheads="1"/>
          </p:cNvSpPr>
          <p:nvPr/>
        </p:nvSpPr>
        <p:spPr bwMode="auto">
          <a:xfrm>
            <a:off x="5518099" y="4613385"/>
            <a:ext cx="1290" cy="90313"/>
          </a:xfrm>
          <a:custGeom>
            <a:avLst/>
            <a:gdLst>
              <a:gd name="T0" fmla="*/ 0 w 1"/>
              <a:gd name="T1" fmla="*/ 222005 h 337"/>
              <a:gd name="T2" fmla="*/ 0 w 1"/>
              <a:gd name="T3" fmla="*/ 0 h 337"/>
              <a:gd name="T4" fmla="*/ 0 w 1"/>
              <a:gd name="T5" fmla="*/ 222005 h 337"/>
              <a:gd name="T6" fmla="*/ 0 60000 65536"/>
              <a:gd name="T7" fmla="*/ 0 60000 65536"/>
              <a:gd name="T8" fmla="*/ 0 60000 65536"/>
            </a:gdLst>
            <a:ahLst/>
            <a:cxnLst>
              <a:cxn ang="T6">
                <a:pos x="T0" y="T1"/>
              </a:cxn>
              <a:cxn ang="T7">
                <a:pos x="T2" y="T3"/>
              </a:cxn>
              <a:cxn ang="T8">
                <a:pos x="T4" y="T5"/>
              </a:cxn>
            </a:cxnLst>
            <a:rect l="0" t="0" r="r" b="b"/>
            <a:pathLst>
              <a:path w="1" h="337">
                <a:moveTo>
                  <a:pt x="0" y="336"/>
                </a:moveTo>
                <a:lnTo>
                  <a:pt x="0" y="0"/>
                </a:lnTo>
                <a:lnTo>
                  <a:pt x="0" y="336"/>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74" name="Line 554">
            <a:extLst>
              <a:ext uri="{FF2B5EF4-FFF2-40B4-BE49-F238E27FC236}">
                <a16:creationId xmlns:a16="http://schemas.microsoft.com/office/drawing/2014/main" id="{7898F7CC-202A-144C-B2E4-34592B611E27}"/>
              </a:ext>
            </a:extLst>
          </p:cNvPr>
          <p:cNvSpPr>
            <a:spLocks noChangeShapeType="1"/>
          </p:cNvSpPr>
          <p:nvPr/>
        </p:nvSpPr>
        <p:spPr bwMode="auto">
          <a:xfrm flipV="1">
            <a:off x="5518099" y="4613385"/>
            <a:ext cx="1290" cy="9289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75" name="Freeform 555">
            <a:extLst>
              <a:ext uri="{FF2B5EF4-FFF2-40B4-BE49-F238E27FC236}">
                <a16:creationId xmlns:a16="http://schemas.microsoft.com/office/drawing/2014/main" id="{592AD610-F382-4A4D-9BB7-02B7FBB39048}"/>
              </a:ext>
            </a:extLst>
          </p:cNvPr>
          <p:cNvSpPr>
            <a:spLocks noChangeArrowheads="1"/>
          </p:cNvSpPr>
          <p:nvPr/>
        </p:nvSpPr>
        <p:spPr bwMode="auto">
          <a:xfrm>
            <a:off x="5518099" y="4581131"/>
            <a:ext cx="1290" cy="16772"/>
          </a:xfrm>
          <a:custGeom>
            <a:avLst/>
            <a:gdLst>
              <a:gd name="T0" fmla="*/ 0 w 1"/>
              <a:gd name="T1" fmla="*/ 40346 h 61"/>
              <a:gd name="T2" fmla="*/ 0 w 1"/>
              <a:gd name="T3" fmla="*/ 0 h 61"/>
              <a:gd name="T4" fmla="*/ 0 w 1"/>
              <a:gd name="T5" fmla="*/ 40346 h 61"/>
              <a:gd name="T6" fmla="*/ 0 60000 65536"/>
              <a:gd name="T7" fmla="*/ 0 60000 65536"/>
              <a:gd name="T8" fmla="*/ 0 60000 65536"/>
            </a:gdLst>
            <a:ahLst/>
            <a:cxnLst>
              <a:cxn ang="T6">
                <a:pos x="T0" y="T1"/>
              </a:cxn>
              <a:cxn ang="T7">
                <a:pos x="T2" y="T3"/>
              </a:cxn>
              <a:cxn ang="T8">
                <a:pos x="T4" y="T5"/>
              </a:cxn>
            </a:cxnLst>
            <a:rect l="0" t="0" r="r" b="b"/>
            <a:pathLst>
              <a:path w="1" h="61">
                <a:moveTo>
                  <a:pt x="0" y="60"/>
                </a:moveTo>
                <a:lnTo>
                  <a:pt x="0" y="0"/>
                </a:lnTo>
                <a:lnTo>
                  <a:pt x="0" y="60"/>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76" name="Line 556">
            <a:extLst>
              <a:ext uri="{FF2B5EF4-FFF2-40B4-BE49-F238E27FC236}">
                <a16:creationId xmlns:a16="http://schemas.microsoft.com/office/drawing/2014/main" id="{F2B47449-070F-4047-8949-AD2AB1850B26}"/>
              </a:ext>
            </a:extLst>
          </p:cNvPr>
          <p:cNvSpPr>
            <a:spLocks noChangeShapeType="1"/>
          </p:cNvSpPr>
          <p:nvPr/>
        </p:nvSpPr>
        <p:spPr bwMode="auto">
          <a:xfrm flipV="1">
            <a:off x="5518099" y="4579840"/>
            <a:ext cx="1290" cy="1935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nvGrpSpPr>
          <p:cNvPr id="130351" name="Group 2">
            <a:extLst>
              <a:ext uri="{FF2B5EF4-FFF2-40B4-BE49-F238E27FC236}">
                <a16:creationId xmlns:a16="http://schemas.microsoft.com/office/drawing/2014/main" id="{AB0F951A-8E7F-490F-8D50-A8E9F17AC8D9}"/>
              </a:ext>
            </a:extLst>
          </p:cNvPr>
          <p:cNvGrpSpPr>
            <a:grpSpLocks/>
          </p:cNvGrpSpPr>
          <p:nvPr/>
        </p:nvGrpSpPr>
        <p:grpSpPr bwMode="auto">
          <a:xfrm>
            <a:off x="741854" y="5035919"/>
            <a:ext cx="215460" cy="249650"/>
            <a:chOff x="1825356" y="10812285"/>
            <a:chExt cx="530297" cy="615266"/>
          </a:xfrm>
        </p:grpSpPr>
        <p:sp>
          <p:nvSpPr>
            <p:cNvPr id="5677" name="Line 557">
              <a:extLst>
                <a:ext uri="{FF2B5EF4-FFF2-40B4-BE49-F238E27FC236}">
                  <a16:creationId xmlns:a16="http://schemas.microsoft.com/office/drawing/2014/main" id="{98033EE6-D1D7-BB4A-931D-EA7C5E289106}"/>
                </a:ext>
              </a:extLst>
            </p:cNvPr>
            <p:cNvSpPr>
              <a:spLocks noChangeShapeType="1"/>
            </p:cNvSpPr>
            <p:nvPr/>
          </p:nvSpPr>
          <p:spPr bwMode="auto">
            <a:xfrm>
              <a:off x="2082566" y="10933113"/>
              <a:ext cx="3175" cy="4944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78" name="Freeform 558">
              <a:extLst>
                <a:ext uri="{FF2B5EF4-FFF2-40B4-BE49-F238E27FC236}">
                  <a16:creationId xmlns:a16="http://schemas.microsoft.com/office/drawing/2014/main" id="{B35C9BBC-5F8F-DE4C-A899-42E762E8B9DE}"/>
                </a:ext>
              </a:extLst>
            </p:cNvPr>
            <p:cNvSpPr>
              <a:spLocks noChangeArrowheads="1"/>
            </p:cNvSpPr>
            <p:nvPr/>
          </p:nvSpPr>
          <p:spPr bwMode="auto">
            <a:xfrm>
              <a:off x="1825356" y="11268567"/>
              <a:ext cx="128605" cy="100160"/>
            </a:xfrm>
            <a:custGeom>
              <a:avLst/>
              <a:gdLst>
                <a:gd name="T0" fmla="*/ 128250 w 195"/>
                <a:gd name="T1" fmla="*/ 29884 h 150"/>
                <a:gd name="T2" fmla="*/ 29749 w 195"/>
                <a:gd name="T3" fmla="*/ 0 h 150"/>
                <a:gd name="T4" fmla="*/ 0 w 195"/>
                <a:gd name="T5" fmla="*/ 98949 h 150"/>
                <a:gd name="T6" fmla="*/ 0 60000 65536"/>
                <a:gd name="T7" fmla="*/ 0 60000 65536"/>
                <a:gd name="T8" fmla="*/ 0 60000 65536"/>
              </a:gdLst>
              <a:ahLst/>
              <a:cxnLst>
                <a:cxn ang="T6">
                  <a:pos x="T0" y="T1"/>
                </a:cxn>
                <a:cxn ang="T7">
                  <a:pos x="T2" y="T3"/>
                </a:cxn>
                <a:cxn ang="T8">
                  <a:pos x="T4" y="T5"/>
                </a:cxn>
              </a:cxnLst>
              <a:rect l="0" t="0" r="r" b="b"/>
              <a:pathLst>
                <a:path w="195" h="150">
                  <a:moveTo>
                    <a:pt x="194" y="45"/>
                  </a:moveTo>
                  <a:lnTo>
                    <a:pt x="45"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79" name="Freeform 559">
              <a:extLst>
                <a:ext uri="{FF2B5EF4-FFF2-40B4-BE49-F238E27FC236}">
                  <a16:creationId xmlns:a16="http://schemas.microsoft.com/office/drawing/2014/main" id="{22AE7F30-366C-4440-83DF-C8EBD7F81701}"/>
                </a:ext>
              </a:extLst>
            </p:cNvPr>
            <p:cNvSpPr>
              <a:spLocks noChangeArrowheads="1"/>
            </p:cNvSpPr>
            <p:nvPr/>
          </p:nvSpPr>
          <p:spPr bwMode="auto">
            <a:xfrm>
              <a:off x="2212759" y="11268567"/>
              <a:ext cx="142894" cy="100160"/>
            </a:xfrm>
            <a:custGeom>
              <a:avLst/>
              <a:gdLst>
                <a:gd name="T0" fmla="*/ 0 w 218"/>
                <a:gd name="T1" fmla="*/ 29884 h 150"/>
                <a:gd name="T2" fmla="*/ 103390 w 218"/>
                <a:gd name="T3" fmla="*/ 0 h 150"/>
                <a:gd name="T4" fmla="*/ 142901 w 218"/>
                <a:gd name="T5" fmla="*/ 98949 h 150"/>
                <a:gd name="T6" fmla="*/ 0 60000 65536"/>
                <a:gd name="T7" fmla="*/ 0 60000 65536"/>
                <a:gd name="T8" fmla="*/ 0 60000 65536"/>
              </a:gdLst>
              <a:ahLst/>
              <a:cxnLst>
                <a:cxn ang="T6">
                  <a:pos x="T0" y="T1"/>
                </a:cxn>
                <a:cxn ang="T7">
                  <a:pos x="T2" y="T3"/>
                </a:cxn>
                <a:cxn ang="T8">
                  <a:pos x="T4" y="T5"/>
                </a:cxn>
              </a:cxnLst>
              <a:rect l="0" t="0" r="r" b="b"/>
              <a:pathLst>
                <a:path w="218" h="150">
                  <a:moveTo>
                    <a:pt x="0" y="45"/>
                  </a:moveTo>
                  <a:lnTo>
                    <a:pt x="157" y="0"/>
                  </a:lnTo>
                  <a:lnTo>
                    <a:pt x="217"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80" name="Freeform 560">
              <a:extLst>
                <a:ext uri="{FF2B5EF4-FFF2-40B4-BE49-F238E27FC236}">
                  <a16:creationId xmlns:a16="http://schemas.microsoft.com/office/drawing/2014/main" id="{C09E83C0-8075-684B-A317-5788F330743A}"/>
                </a:ext>
              </a:extLst>
            </p:cNvPr>
            <p:cNvSpPr>
              <a:spLocks noChangeArrowheads="1"/>
            </p:cNvSpPr>
            <p:nvPr/>
          </p:nvSpPr>
          <p:spPr bwMode="auto">
            <a:xfrm>
              <a:off x="1853935" y="11268567"/>
              <a:ext cx="457262" cy="158984"/>
            </a:xfrm>
            <a:custGeom>
              <a:avLst/>
              <a:gdLst>
                <a:gd name="T0" fmla="*/ 456388 w 688"/>
                <a:gd name="T1" fmla="*/ 0 h 240"/>
                <a:gd name="T2" fmla="*/ 456388 w 688"/>
                <a:gd name="T3" fmla="*/ 0 h 240"/>
                <a:gd name="T4" fmla="*/ 227862 w 688"/>
                <a:gd name="T5" fmla="*/ 157551 h 240"/>
                <a:gd name="T6" fmla="*/ 0 w 688"/>
                <a:gd name="T7" fmla="*/ 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8" h="240">
                  <a:moveTo>
                    <a:pt x="687" y="0"/>
                  </a:moveTo>
                  <a:lnTo>
                    <a:pt x="687" y="0"/>
                  </a:lnTo>
                  <a:cubicBezTo>
                    <a:pt x="642" y="142"/>
                    <a:pt x="507" y="239"/>
                    <a:pt x="343" y="239"/>
                  </a:cubicBezTo>
                  <a:cubicBezTo>
                    <a:pt x="186" y="239"/>
                    <a:pt x="52" y="142"/>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81" name="Line 561">
              <a:extLst>
                <a:ext uri="{FF2B5EF4-FFF2-40B4-BE49-F238E27FC236}">
                  <a16:creationId xmlns:a16="http://schemas.microsoft.com/office/drawing/2014/main" id="{295FEEDC-4A73-E84E-8DBD-7C526BD12D98}"/>
                </a:ext>
              </a:extLst>
            </p:cNvPr>
            <p:cNvSpPr>
              <a:spLocks noChangeShapeType="1"/>
            </p:cNvSpPr>
            <p:nvPr/>
          </p:nvSpPr>
          <p:spPr bwMode="auto">
            <a:xfrm>
              <a:off x="1995242" y="10972858"/>
              <a:ext cx="179411" cy="318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82" name="Freeform 562">
              <a:extLst>
                <a:ext uri="{FF2B5EF4-FFF2-40B4-BE49-F238E27FC236}">
                  <a16:creationId xmlns:a16="http://schemas.microsoft.com/office/drawing/2014/main" id="{357F64AC-30DE-F145-9014-7D99519023C8}"/>
                </a:ext>
              </a:extLst>
            </p:cNvPr>
            <p:cNvSpPr>
              <a:spLocks noChangeArrowheads="1"/>
            </p:cNvSpPr>
            <p:nvPr/>
          </p:nvSpPr>
          <p:spPr bwMode="auto">
            <a:xfrm>
              <a:off x="2023821" y="10812285"/>
              <a:ext cx="120666" cy="120828"/>
            </a:xfrm>
            <a:custGeom>
              <a:avLst/>
              <a:gdLst>
                <a:gd name="T0" fmla="*/ 119455 w 180"/>
                <a:gd name="T1" fmla="*/ 60062 h 180"/>
                <a:gd name="T2" fmla="*/ 119455 w 180"/>
                <a:gd name="T3" fmla="*/ 60062 h 180"/>
                <a:gd name="T4" fmla="*/ 59394 w 180"/>
                <a:gd name="T5" fmla="*/ 119457 h 180"/>
                <a:gd name="T6" fmla="*/ 0 w 180"/>
                <a:gd name="T7" fmla="*/ 60062 h 180"/>
                <a:gd name="T8" fmla="*/ 59394 w 180"/>
                <a:gd name="T9" fmla="*/ 0 h 180"/>
                <a:gd name="T10" fmla="*/ 119455 w 180"/>
                <a:gd name="T11" fmla="*/ 60062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80">
                  <a:moveTo>
                    <a:pt x="179" y="90"/>
                  </a:moveTo>
                  <a:lnTo>
                    <a:pt x="179" y="90"/>
                  </a:lnTo>
                  <a:cubicBezTo>
                    <a:pt x="179" y="134"/>
                    <a:pt x="141" y="179"/>
                    <a:pt x="89" y="179"/>
                  </a:cubicBezTo>
                  <a:cubicBezTo>
                    <a:pt x="44" y="179"/>
                    <a:pt x="0" y="134"/>
                    <a:pt x="0" y="90"/>
                  </a:cubicBezTo>
                  <a:cubicBezTo>
                    <a:pt x="0" y="38"/>
                    <a:pt x="44" y="0"/>
                    <a:pt x="89" y="0"/>
                  </a:cubicBezTo>
                  <a:cubicBezTo>
                    <a:pt x="141" y="0"/>
                    <a:pt x="179" y="38"/>
                    <a:pt x="179"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130352" name="Group 29">
            <a:extLst>
              <a:ext uri="{FF2B5EF4-FFF2-40B4-BE49-F238E27FC236}">
                <a16:creationId xmlns:a16="http://schemas.microsoft.com/office/drawing/2014/main" id="{80C0C927-520E-468A-9CCD-8233B51966D2}"/>
              </a:ext>
            </a:extLst>
          </p:cNvPr>
          <p:cNvGrpSpPr>
            <a:grpSpLocks/>
          </p:cNvGrpSpPr>
          <p:nvPr/>
        </p:nvGrpSpPr>
        <p:grpSpPr bwMode="auto">
          <a:xfrm>
            <a:off x="1239218" y="5034629"/>
            <a:ext cx="252875" cy="252230"/>
            <a:chOff x="3050019" y="10809357"/>
            <a:chExt cx="621124" cy="621123"/>
          </a:xfrm>
        </p:grpSpPr>
        <p:sp>
          <p:nvSpPr>
            <p:cNvPr id="5683" name="Freeform 563">
              <a:extLst>
                <a:ext uri="{FF2B5EF4-FFF2-40B4-BE49-F238E27FC236}">
                  <a16:creationId xmlns:a16="http://schemas.microsoft.com/office/drawing/2014/main" id="{EE59673E-9BAE-9344-92A2-2E17F7A8FD77}"/>
                </a:ext>
              </a:extLst>
            </p:cNvPr>
            <p:cNvSpPr>
              <a:spLocks noChangeArrowheads="1"/>
            </p:cNvSpPr>
            <p:nvPr/>
          </p:nvSpPr>
          <p:spPr bwMode="auto">
            <a:xfrm>
              <a:off x="3050019" y="10812534"/>
              <a:ext cx="621124" cy="614769"/>
            </a:xfrm>
            <a:custGeom>
              <a:avLst/>
              <a:gdLst>
                <a:gd name="T0" fmla="*/ 620457 w 934"/>
                <a:gd name="T1" fmla="*/ 307299 h 927"/>
                <a:gd name="T2" fmla="*/ 620457 w 934"/>
                <a:gd name="T3" fmla="*/ 307299 h 927"/>
                <a:gd name="T4" fmla="*/ 312556 w 934"/>
                <a:gd name="T5" fmla="*/ 614598 h 927"/>
                <a:gd name="T6" fmla="*/ 0 w 934"/>
                <a:gd name="T7" fmla="*/ 307299 h 927"/>
                <a:gd name="T8" fmla="*/ 312556 w 934"/>
                <a:gd name="T9" fmla="*/ 0 h 927"/>
                <a:gd name="T10" fmla="*/ 620457 w 934"/>
                <a:gd name="T11" fmla="*/ 307299 h 9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927">
                  <a:moveTo>
                    <a:pt x="933" y="463"/>
                  </a:moveTo>
                  <a:lnTo>
                    <a:pt x="933" y="463"/>
                  </a:lnTo>
                  <a:cubicBezTo>
                    <a:pt x="933" y="717"/>
                    <a:pt x="724" y="926"/>
                    <a:pt x="470" y="926"/>
                  </a:cubicBezTo>
                  <a:cubicBezTo>
                    <a:pt x="209" y="926"/>
                    <a:pt x="0" y="717"/>
                    <a:pt x="0" y="463"/>
                  </a:cubicBezTo>
                  <a:cubicBezTo>
                    <a:pt x="0" y="202"/>
                    <a:pt x="209" y="0"/>
                    <a:pt x="470" y="0"/>
                  </a:cubicBezTo>
                  <a:cubicBezTo>
                    <a:pt x="724" y="0"/>
                    <a:pt x="933" y="202"/>
                    <a:pt x="933" y="46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84" name="Freeform 564">
              <a:extLst>
                <a:ext uri="{FF2B5EF4-FFF2-40B4-BE49-F238E27FC236}">
                  <a16:creationId xmlns:a16="http://schemas.microsoft.com/office/drawing/2014/main" id="{89C2C5F0-DBD6-A343-B935-D8A578186EBE}"/>
                </a:ext>
              </a:extLst>
            </p:cNvPr>
            <p:cNvSpPr>
              <a:spLocks noChangeArrowheads="1"/>
            </p:cNvSpPr>
            <p:nvPr/>
          </p:nvSpPr>
          <p:spPr bwMode="auto">
            <a:xfrm>
              <a:off x="3214807" y="10972977"/>
              <a:ext cx="297886" cy="298648"/>
            </a:xfrm>
            <a:custGeom>
              <a:avLst/>
              <a:gdLst>
                <a:gd name="T0" fmla="*/ 298175 w 449"/>
                <a:gd name="T1" fmla="*/ 149088 h 449"/>
                <a:gd name="T2" fmla="*/ 298175 w 449"/>
                <a:gd name="T3" fmla="*/ 149088 h 449"/>
                <a:gd name="T4" fmla="*/ 149088 w 449"/>
                <a:gd name="T5" fmla="*/ 298175 h 449"/>
                <a:gd name="T6" fmla="*/ 0 w 449"/>
                <a:gd name="T7" fmla="*/ 149088 h 449"/>
                <a:gd name="T8" fmla="*/ 149088 w 449"/>
                <a:gd name="T9" fmla="*/ 0 h 449"/>
                <a:gd name="T10" fmla="*/ 298175 w 449"/>
                <a:gd name="T11" fmla="*/ 149088 h 4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9" h="449">
                  <a:moveTo>
                    <a:pt x="448" y="224"/>
                  </a:moveTo>
                  <a:lnTo>
                    <a:pt x="448" y="224"/>
                  </a:lnTo>
                  <a:cubicBezTo>
                    <a:pt x="448" y="351"/>
                    <a:pt x="343" y="448"/>
                    <a:pt x="224" y="448"/>
                  </a:cubicBezTo>
                  <a:cubicBezTo>
                    <a:pt x="97" y="448"/>
                    <a:pt x="0" y="351"/>
                    <a:pt x="0" y="224"/>
                  </a:cubicBezTo>
                  <a:cubicBezTo>
                    <a:pt x="0" y="97"/>
                    <a:pt x="97" y="0"/>
                    <a:pt x="224" y="0"/>
                  </a:cubicBezTo>
                  <a:cubicBezTo>
                    <a:pt x="343" y="0"/>
                    <a:pt x="448" y="97"/>
                    <a:pt x="448" y="22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85" name="Line 565">
              <a:extLst>
                <a:ext uri="{FF2B5EF4-FFF2-40B4-BE49-F238E27FC236}">
                  <a16:creationId xmlns:a16="http://schemas.microsoft.com/office/drawing/2014/main" id="{F39EED5B-B6BE-1F48-87FE-214A9DC044D1}"/>
                </a:ext>
              </a:extLst>
            </p:cNvPr>
            <p:cNvSpPr>
              <a:spLocks noChangeShapeType="1"/>
            </p:cNvSpPr>
            <p:nvPr/>
          </p:nvSpPr>
          <p:spPr bwMode="auto">
            <a:xfrm flipV="1">
              <a:off x="3301954" y="10809357"/>
              <a:ext cx="3169" cy="17632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86" name="Line 566">
              <a:extLst>
                <a:ext uri="{FF2B5EF4-FFF2-40B4-BE49-F238E27FC236}">
                  <a16:creationId xmlns:a16="http://schemas.microsoft.com/office/drawing/2014/main" id="{44A242CE-76AF-9F43-BB15-65DB6EC4862C}"/>
                </a:ext>
              </a:extLst>
            </p:cNvPr>
            <p:cNvSpPr>
              <a:spLocks noChangeShapeType="1"/>
            </p:cNvSpPr>
            <p:nvPr/>
          </p:nvSpPr>
          <p:spPr bwMode="auto">
            <a:xfrm flipV="1">
              <a:off x="3422376" y="10809357"/>
              <a:ext cx="3169" cy="17632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87" name="Line 567">
              <a:extLst>
                <a:ext uri="{FF2B5EF4-FFF2-40B4-BE49-F238E27FC236}">
                  <a16:creationId xmlns:a16="http://schemas.microsoft.com/office/drawing/2014/main" id="{5C67710A-927D-D04F-977F-00B66557BC6B}"/>
                </a:ext>
              </a:extLst>
            </p:cNvPr>
            <p:cNvSpPr>
              <a:spLocks noChangeShapeType="1"/>
            </p:cNvSpPr>
            <p:nvPr/>
          </p:nvSpPr>
          <p:spPr bwMode="auto">
            <a:xfrm flipV="1">
              <a:off x="3301954" y="11254151"/>
              <a:ext cx="3169" cy="17632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88" name="Line 568">
              <a:extLst>
                <a:ext uri="{FF2B5EF4-FFF2-40B4-BE49-F238E27FC236}">
                  <a16:creationId xmlns:a16="http://schemas.microsoft.com/office/drawing/2014/main" id="{1CC170A6-8DE1-0145-AFFD-C40BF079FC34}"/>
                </a:ext>
              </a:extLst>
            </p:cNvPr>
            <p:cNvSpPr>
              <a:spLocks noChangeShapeType="1"/>
            </p:cNvSpPr>
            <p:nvPr/>
          </p:nvSpPr>
          <p:spPr bwMode="auto">
            <a:xfrm flipV="1">
              <a:off x="3422376" y="11254151"/>
              <a:ext cx="3169" cy="17632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89" name="Line 569">
              <a:extLst>
                <a:ext uri="{FF2B5EF4-FFF2-40B4-BE49-F238E27FC236}">
                  <a16:creationId xmlns:a16="http://schemas.microsoft.com/office/drawing/2014/main" id="{FF9DE3A0-284C-9C40-AF9D-D6E7A489DC70}"/>
                </a:ext>
              </a:extLst>
            </p:cNvPr>
            <p:cNvSpPr>
              <a:spLocks noChangeShapeType="1"/>
            </p:cNvSpPr>
            <p:nvPr/>
          </p:nvSpPr>
          <p:spPr bwMode="auto">
            <a:xfrm>
              <a:off x="3501601" y="11061936"/>
              <a:ext cx="169542"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90" name="Line 570">
              <a:extLst>
                <a:ext uri="{FF2B5EF4-FFF2-40B4-BE49-F238E27FC236}">
                  <a16:creationId xmlns:a16="http://schemas.microsoft.com/office/drawing/2014/main" id="{EEC0C8C6-E170-1245-B77D-014389AF3DAC}"/>
                </a:ext>
              </a:extLst>
            </p:cNvPr>
            <p:cNvSpPr>
              <a:spLocks noChangeShapeType="1"/>
            </p:cNvSpPr>
            <p:nvPr/>
          </p:nvSpPr>
          <p:spPr bwMode="auto">
            <a:xfrm>
              <a:off x="3501601" y="11181078"/>
              <a:ext cx="169542" cy="317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91" name="Line 571">
              <a:extLst>
                <a:ext uri="{FF2B5EF4-FFF2-40B4-BE49-F238E27FC236}">
                  <a16:creationId xmlns:a16="http://schemas.microsoft.com/office/drawing/2014/main" id="{CFED2860-9287-C847-937C-E01B3483EB3F}"/>
                </a:ext>
              </a:extLst>
            </p:cNvPr>
            <p:cNvSpPr>
              <a:spLocks noChangeShapeType="1"/>
            </p:cNvSpPr>
            <p:nvPr/>
          </p:nvSpPr>
          <p:spPr bwMode="auto">
            <a:xfrm>
              <a:off x="3050019" y="11061936"/>
              <a:ext cx="172710"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92" name="Line 572">
              <a:extLst>
                <a:ext uri="{FF2B5EF4-FFF2-40B4-BE49-F238E27FC236}">
                  <a16:creationId xmlns:a16="http://schemas.microsoft.com/office/drawing/2014/main" id="{1264DEC0-1031-E44A-94D1-7EC52316E037}"/>
                </a:ext>
              </a:extLst>
            </p:cNvPr>
            <p:cNvSpPr>
              <a:spLocks noChangeShapeType="1"/>
            </p:cNvSpPr>
            <p:nvPr/>
          </p:nvSpPr>
          <p:spPr bwMode="auto">
            <a:xfrm>
              <a:off x="3050019" y="11181078"/>
              <a:ext cx="172710" cy="317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sp>
        <p:nvSpPr>
          <p:cNvPr id="5693" name="Line 573">
            <a:extLst>
              <a:ext uri="{FF2B5EF4-FFF2-40B4-BE49-F238E27FC236}">
                <a16:creationId xmlns:a16="http://schemas.microsoft.com/office/drawing/2014/main" id="{3F9EDC0C-881E-FA42-B85A-B97EFC8EE08B}"/>
              </a:ext>
            </a:extLst>
          </p:cNvPr>
          <p:cNvSpPr>
            <a:spLocks noChangeShapeType="1"/>
          </p:cNvSpPr>
          <p:nvPr/>
        </p:nvSpPr>
        <p:spPr bwMode="auto">
          <a:xfrm>
            <a:off x="1884953" y="5193321"/>
            <a:ext cx="645" cy="9611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94" name="Line 574">
            <a:extLst>
              <a:ext uri="{FF2B5EF4-FFF2-40B4-BE49-F238E27FC236}">
                <a16:creationId xmlns:a16="http://schemas.microsoft.com/office/drawing/2014/main" id="{1FCD8420-1A77-1840-A4F8-485433618D43}"/>
              </a:ext>
            </a:extLst>
          </p:cNvPr>
          <p:cNvSpPr>
            <a:spLocks noChangeShapeType="1"/>
          </p:cNvSpPr>
          <p:nvPr/>
        </p:nvSpPr>
        <p:spPr bwMode="auto">
          <a:xfrm>
            <a:off x="1884953" y="5030113"/>
            <a:ext cx="645" cy="9869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95" name="Line 575">
            <a:extLst>
              <a:ext uri="{FF2B5EF4-FFF2-40B4-BE49-F238E27FC236}">
                <a16:creationId xmlns:a16="http://schemas.microsoft.com/office/drawing/2014/main" id="{6C88A5D0-FFA9-924E-841E-55CD4E2A58DB}"/>
              </a:ext>
            </a:extLst>
          </p:cNvPr>
          <p:cNvSpPr>
            <a:spLocks noChangeShapeType="1"/>
          </p:cNvSpPr>
          <p:nvPr/>
        </p:nvSpPr>
        <p:spPr bwMode="auto">
          <a:xfrm>
            <a:off x="1908176" y="5181064"/>
            <a:ext cx="87087" cy="6773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96" name="Line 576">
            <a:extLst>
              <a:ext uri="{FF2B5EF4-FFF2-40B4-BE49-F238E27FC236}">
                <a16:creationId xmlns:a16="http://schemas.microsoft.com/office/drawing/2014/main" id="{27CB5FFB-85F3-184D-853B-24FE7B257939}"/>
              </a:ext>
            </a:extLst>
          </p:cNvPr>
          <p:cNvSpPr>
            <a:spLocks noChangeShapeType="1"/>
          </p:cNvSpPr>
          <p:nvPr/>
        </p:nvSpPr>
        <p:spPr bwMode="auto">
          <a:xfrm>
            <a:off x="1775288" y="5072689"/>
            <a:ext cx="84507" cy="690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97" name="Line 577">
            <a:extLst>
              <a:ext uri="{FF2B5EF4-FFF2-40B4-BE49-F238E27FC236}">
                <a16:creationId xmlns:a16="http://schemas.microsoft.com/office/drawing/2014/main" id="{C4919E7D-D4F9-B24E-BCE8-1FEC89020A1B}"/>
              </a:ext>
            </a:extLst>
          </p:cNvPr>
          <p:cNvSpPr>
            <a:spLocks noChangeShapeType="1"/>
          </p:cNvSpPr>
          <p:nvPr/>
        </p:nvSpPr>
        <p:spPr bwMode="auto">
          <a:xfrm flipV="1">
            <a:off x="1908176" y="5075270"/>
            <a:ext cx="87087" cy="6644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98" name="Line 578">
            <a:extLst>
              <a:ext uri="{FF2B5EF4-FFF2-40B4-BE49-F238E27FC236}">
                <a16:creationId xmlns:a16="http://schemas.microsoft.com/office/drawing/2014/main" id="{9B8E2EDB-6378-FB4D-802B-CDA3FFB51803}"/>
              </a:ext>
            </a:extLst>
          </p:cNvPr>
          <p:cNvSpPr>
            <a:spLocks noChangeShapeType="1"/>
          </p:cNvSpPr>
          <p:nvPr/>
        </p:nvSpPr>
        <p:spPr bwMode="auto">
          <a:xfrm flipV="1">
            <a:off x="1775288" y="5181065"/>
            <a:ext cx="84507" cy="6644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699" name="Freeform 579">
            <a:extLst>
              <a:ext uri="{FF2B5EF4-FFF2-40B4-BE49-F238E27FC236}">
                <a16:creationId xmlns:a16="http://schemas.microsoft.com/office/drawing/2014/main" id="{2C48694C-9F6A-1141-BDEB-6BDF81F6AA24}"/>
              </a:ext>
            </a:extLst>
          </p:cNvPr>
          <p:cNvSpPr>
            <a:spLocks noChangeArrowheads="1"/>
          </p:cNvSpPr>
          <p:nvPr/>
        </p:nvSpPr>
        <p:spPr bwMode="auto">
          <a:xfrm>
            <a:off x="1852698" y="5128812"/>
            <a:ext cx="63864" cy="64509"/>
          </a:xfrm>
          <a:custGeom>
            <a:avLst/>
            <a:gdLst>
              <a:gd name="T0" fmla="*/ 157551 w 240"/>
              <a:gd name="T1" fmla="*/ 78774 h 239"/>
              <a:gd name="T2" fmla="*/ 157551 w 240"/>
              <a:gd name="T3" fmla="*/ 78774 h 239"/>
              <a:gd name="T4" fmla="*/ 78446 w 240"/>
              <a:gd name="T5" fmla="*/ 0 h 239"/>
              <a:gd name="T6" fmla="*/ 0 w 240"/>
              <a:gd name="T7" fmla="*/ 78774 h 239"/>
              <a:gd name="T8" fmla="*/ 78446 w 240"/>
              <a:gd name="T9" fmla="*/ 157548 h 239"/>
              <a:gd name="T10" fmla="*/ 157551 w 240"/>
              <a:gd name="T11" fmla="*/ 78774 h 2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0" h="239">
                <a:moveTo>
                  <a:pt x="239" y="119"/>
                </a:moveTo>
                <a:lnTo>
                  <a:pt x="239" y="119"/>
                </a:lnTo>
                <a:cubicBezTo>
                  <a:pt x="239" y="52"/>
                  <a:pt x="187" y="0"/>
                  <a:pt x="119" y="0"/>
                </a:cubicBezTo>
                <a:cubicBezTo>
                  <a:pt x="52" y="0"/>
                  <a:pt x="0" y="52"/>
                  <a:pt x="0" y="119"/>
                </a:cubicBezTo>
                <a:cubicBezTo>
                  <a:pt x="0" y="186"/>
                  <a:pt x="52" y="238"/>
                  <a:pt x="119" y="238"/>
                </a:cubicBezTo>
                <a:cubicBezTo>
                  <a:pt x="187" y="238"/>
                  <a:pt x="239" y="186"/>
                  <a:pt x="239" y="11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0" name="Freeform 580">
            <a:extLst>
              <a:ext uri="{FF2B5EF4-FFF2-40B4-BE49-F238E27FC236}">
                <a16:creationId xmlns:a16="http://schemas.microsoft.com/office/drawing/2014/main" id="{050A733A-1AF1-C24F-9451-D6C399259FCD}"/>
              </a:ext>
            </a:extLst>
          </p:cNvPr>
          <p:cNvSpPr>
            <a:spLocks noChangeArrowheads="1"/>
          </p:cNvSpPr>
          <p:nvPr/>
        </p:nvSpPr>
        <p:spPr bwMode="auto">
          <a:xfrm>
            <a:off x="1788190" y="5064303"/>
            <a:ext cx="195462" cy="194172"/>
          </a:xfrm>
          <a:custGeom>
            <a:avLst/>
            <a:gdLst>
              <a:gd name="T0" fmla="*/ 479827 w 725"/>
              <a:gd name="T1" fmla="*/ 238447 h 717"/>
              <a:gd name="T2" fmla="*/ 479827 w 725"/>
              <a:gd name="T3" fmla="*/ 238447 h 717"/>
              <a:gd name="T4" fmla="*/ 237263 w 725"/>
              <a:gd name="T5" fmla="*/ 0 h 717"/>
              <a:gd name="T6" fmla="*/ 0 w 725"/>
              <a:gd name="T7" fmla="*/ 238447 h 717"/>
              <a:gd name="T8" fmla="*/ 237263 w 725"/>
              <a:gd name="T9" fmla="*/ 476895 h 717"/>
              <a:gd name="T10" fmla="*/ 479827 w 725"/>
              <a:gd name="T11" fmla="*/ 238447 h 7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5" h="717">
                <a:moveTo>
                  <a:pt x="724" y="358"/>
                </a:moveTo>
                <a:lnTo>
                  <a:pt x="724" y="358"/>
                </a:lnTo>
                <a:cubicBezTo>
                  <a:pt x="724" y="157"/>
                  <a:pt x="560" y="0"/>
                  <a:pt x="358" y="0"/>
                </a:cubicBezTo>
                <a:cubicBezTo>
                  <a:pt x="164" y="0"/>
                  <a:pt x="0" y="157"/>
                  <a:pt x="0" y="358"/>
                </a:cubicBezTo>
                <a:cubicBezTo>
                  <a:pt x="0" y="560"/>
                  <a:pt x="164" y="716"/>
                  <a:pt x="358" y="716"/>
                </a:cubicBezTo>
                <a:cubicBezTo>
                  <a:pt x="560" y="716"/>
                  <a:pt x="724" y="560"/>
                  <a:pt x="724" y="35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1" name="Freeform 581">
            <a:extLst>
              <a:ext uri="{FF2B5EF4-FFF2-40B4-BE49-F238E27FC236}">
                <a16:creationId xmlns:a16="http://schemas.microsoft.com/office/drawing/2014/main" id="{93E4963D-F4A6-FF42-A643-98F9520D9489}"/>
              </a:ext>
            </a:extLst>
          </p:cNvPr>
          <p:cNvSpPr>
            <a:spLocks noChangeArrowheads="1"/>
          </p:cNvSpPr>
          <p:nvPr/>
        </p:nvSpPr>
        <p:spPr bwMode="auto">
          <a:xfrm>
            <a:off x="2344257" y="5035919"/>
            <a:ext cx="133534" cy="249650"/>
          </a:xfrm>
          <a:custGeom>
            <a:avLst/>
            <a:gdLst>
              <a:gd name="T0" fmla="*/ 228502 w 494"/>
              <a:gd name="T1" fmla="*/ 0 h 927"/>
              <a:gd name="T2" fmla="*/ 0 w 494"/>
              <a:gd name="T3" fmla="*/ 357078 h 927"/>
              <a:gd name="T4" fmla="*/ 138828 w 494"/>
              <a:gd name="T5" fmla="*/ 357078 h 927"/>
              <a:gd name="T6" fmla="*/ 69746 w 494"/>
              <a:gd name="T7" fmla="*/ 614598 h 927"/>
              <a:gd name="T8" fmla="*/ 327475 w 494"/>
              <a:gd name="T9" fmla="*/ 257521 h 927"/>
              <a:gd name="T10" fmla="*/ 188647 w 494"/>
              <a:gd name="T11" fmla="*/ 257521 h 927"/>
              <a:gd name="T12" fmla="*/ 228502 w 494"/>
              <a:gd name="T13" fmla="*/ 0 h 9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4" h="927">
                <a:moveTo>
                  <a:pt x="344" y="0"/>
                </a:moveTo>
                <a:lnTo>
                  <a:pt x="0" y="538"/>
                </a:lnTo>
                <a:lnTo>
                  <a:pt x="209" y="538"/>
                </a:lnTo>
                <a:lnTo>
                  <a:pt x="105" y="926"/>
                </a:lnTo>
                <a:lnTo>
                  <a:pt x="493" y="388"/>
                </a:lnTo>
                <a:lnTo>
                  <a:pt x="284" y="388"/>
                </a:lnTo>
                <a:lnTo>
                  <a:pt x="34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2" name="Freeform 582">
            <a:extLst>
              <a:ext uri="{FF2B5EF4-FFF2-40B4-BE49-F238E27FC236}">
                <a16:creationId xmlns:a16="http://schemas.microsoft.com/office/drawing/2014/main" id="{3CB65E77-0BD5-0E4B-899A-84C262BAA4E0}"/>
              </a:ext>
            </a:extLst>
          </p:cNvPr>
          <p:cNvSpPr>
            <a:spLocks noChangeArrowheads="1"/>
          </p:cNvSpPr>
          <p:nvPr/>
        </p:nvSpPr>
        <p:spPr bwMode="auto">
          <a:xfrm>
            <a:off x="2797755" y="5088171"/>
            <a:ext cx="252230" cy="145145"/>
          </a:xfrm>
          <a:custGeom>
            <a:avLst/>
            <a:gdLst>
              <a:gd name="T0" fmla="*/ 397013 w 934"/>
              <a:gd name="T1" fmla="*/ 356774 h 539"/>
              <a:gd name="T2" fmla="*/ 397013 w 934"/>
              <a:gd name="T3" fmla="*/ 356774 h 539"/>
              <a:gd name="T4" fmla="*/ 541320 w 934"/>
              <a:gd name="T5" fmla="*/ 356774 h 539"/>
              <a:gd name="T6" fmla="*/ 620457 w 934"/>
              <a:gd name="T7" fmla="*/ 277196 h 539"/>
              <a:gd name="T8" fmla="*/ 541320 w 934"/>
              <a:gd name="T9" fmla="*/ 198281 h 539"/>
              <a:gd name="T10" fmla="*/ 327851 w 934"/>
              <a:gd name="T11" fmla="*/ 0 h 539"/>
              <a:gd name="T12" fmla="*/ 119037 w 934"/>
              <a:gd name="T13" fmla="*/ 158492 h 539"/>
              <a:gd name="T14" fmla="*/ 104407 w 934"/>
              <a:gd name="T15" fmla="*/ 158492 h 539"/>
              <a:gd name="T16" fmla="*/ 0 w 934"/>
              <a:gd name="T17" fmla="*/ 257302 h 539"/>
              <a:gd name="T18" fmla="*/ 99087 w 934"/>
              <a:gd name="T19" fmla="*/ 356774 h 539"/>
              <a:gd name="T20" fmla="*/ 397013 w 934"/>
              <a:gd name="T21" fmla="*/ 356774 h 5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34" h="539">
                <a:moveTo>
                  <a:pt x="597" y="538"/>
                </a:moveTo>
                <a:lnTo>
                  <a:pt x="597" y="538"/>
                </a:lnTo>
                <a:cubicBezTo>
                  <a:pt x="814" y="538"/>
                  <a:pt x="814" y="538"/>
                  <a:pt x="814" y="538"/>
                </a:cubicBezTo>
                <a:cubicBezTo>
                  <a:pt x="881" y="538"/>
                  <a:pt x="933" y="486"/>
                  <a:pt x="933" y="418"/>
                </a:cubicBezTo>
                <a:cubicBezTo>
                  <a:pt x="933" y="351"/>
                  <a:pt x="881" y="299"/>
                  <a:pt x="814" y="299"/>
                </a:cubicBezTo>
                <a:cubicBezTo>
                  <a:pt x="814" y="135"/>
                  <a:pt x="664" y="0"/>
                  <a:pt x="493" y="0"/>
                </a:cubicBezTo>
                <a:cubicBezTo>
                  <a:pt x="343" y="0"/>
                  <a:pt x="209" y="97"/>
                  <a:pt x="179" y="239"/>
                </a:cubicBezTo>
                <a:cubicBezTo>
                  <a:pt x="179" y="239"/>
                  <a:pt x="164" y="239"/>
                  <a:pt x="157" y="239"/>
                </a:cubicBezTo>
                <a:cubicBezTo>
                  <a:pt x="67" y="239"/>
                  <a:pt x="0" y="306"/>
                  <a:pt x="0" y="388"/>
                </a:cubicBezTo>
                <a:cubicBezTo>
                  <a:pt x="0" y="471"/>
                  <a:pt x="67" y="538"/>
                  <a:pt x="149" y="538"/>
                </a:cubicBezTo>
                <a:cubicBezTo>
                  <a:pt x="597" y="538"/>
                  <a:pt x="597" y="538"/>
                  <a:pt x="597" y="53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3" name="Freeform 583">
            <a:extLst>
              <a:ext uri="{FF2B5EF4-FFF2-40B4-BE49-F238E27FC236}">
                <a16:creationId xmlns:a16="http://schemas.microsoft.com/office/drawing/2014/main" id="{6A72534A-86EB-464D-89C0-57531AFB2ABE}"/>
              </a:ext>
            </a:extLst>
          </p:cNvPr>
          <p:cNvSpPr>
            <a:spLocks noChangeArrowheads="1"/>
          </p:cNvSpPr>
          <p:nvPr/>
        </p:nvSpPr>
        <p:spPr bwMode="auto">
          <a:xfrm>
            <a:off x="3318987" y="5035919"/>
            <a:ext cx="244489" cy="246424"/>
          </a:xfrm>
          <a:custGeom>
            <a:avLst/>
            <a:gdLst>
              <a:gd name="T0" fmla="*/ 302300 w 904"/>
              <a:gd name="T1" fmla="*/ 456850 h 912"/>
              <a:gd name="T2" fmla="*/ 104310 w 904"/>
              <a:gd name="T3" fmla="*/ 605809 h 912"/>
              <a:gd name="T4" fmla="*/ 183373 w 904"/>
              <a:gd name="T5" fmla="*/ 367741 h 912"/>
              <a:gd name="T6" fmla="*/ 0 w 904"/>
              <a:gd name="T7" fmla="*/ 228758 h 912"/>
              <a:gd name="T8" fmla="*/ 223237 w 904"/>
              <a:gd name="T9" fmla="*/ 228758 h 912"/>
              <a:gd name="T10" fmla="*/ 302300 w 904"/>
              <a:gd name="T11" fmla="*/ 0 h 912"/>
              <a:gd name="T12" fmla="*/ 382028 w 904"/>
              <a:gd name="T13" fmla="*/ 228758 h 912"/>
              <a:gd name="T14" fmla="*/ 599950 w 904"/>
              <a:gd name="T15" fmla="*/ 228758 h 912"/>
              <a:gd name="T16" fmla="*/ 421891 w 904"/>
              <a:gd name="T17" fmla="*/ 367741 h 912"/>
              <a:gd name="T18" fmla="*/ 500955 w 904"/>
              <a:gd name="T19" fmla="*/ 605809 h 912"/>
              <a:gd name="T20" fmla="*/ 302300 w 904"/>
              <a:gd name="T21" fmla="*/ 456850 h 9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4" h="912">
                <a:moveTo>
                  <a:pt x="455" y="687"/>
                </a:moveTo>
                <a:lnTo>
                  <a:pt x="157" y="911"/>
                </a:lnTo>
                <a:lnTo>
                  <a:pt x="276" y="553"/>
                </a:lnTo>
                <a:lnTo>
                  <a:pt x="0" y="344"/>
                </a:lnTo>
                <a:lnTo>
                  <a:pt x="336" y="344"/>
                </a:lnTo>
                <a:lnTo>
                  <a:pt x="455" y="0"/>
                </a:lnTo>
                <a:lnTo>
                  <a:pt x="575" y="344"/>
                </a:lnTo>
                <a:lnTo>
                  <a:pt x="903" y="344"/>
                </a:lnTo>
                <a:lnTo>
                  <a:pt x="635" y="553"/>
                </a:lnTo>
                <a:lnTo>
                  <a:pt x="754" y="911"/>
                </a:lnTo>
                <a:lnTo>
                  <a:pt x="455" y="68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4" name="Freeform 584">
            <a:extLst>
              <a:ext uri="{FF2B5EF4-FFF2-40B4-BE49-F238E27FC236}">
                <a16:creationId xmlns:a16="http://schemas.microsoft.com/office/drawing/2014/main" id="{67B4A120-F0E4-DD4B-B053-2EBF3D37B0D4}"/>
              </a:ext>
            </a:extLst>
          </p:cNvPr>
          <p:cNvSpPr>
            <a:spLocks noChangeArrowheads="1"/>
          </p:cNvSpPr>
          <p:nvPr/>
        </p:nvSpPr>
        <p:spPr bwMode="auto">
          <a:xfrm>
            <a:off x="3835059" y="5052692"/>
            <a:ext cx="252230" cy="217395"/>
          </a:xfrm>
          <a:custGeom>
            <a:avLst/>
            <a:gdLst>
              <a:gd name="T0" fmla="*/ 0 w 934"/>
              <a:gd name="T1" fmla="*/ 158788 h 807"/>
              <a:gd name="T2" fmla="*/ 0 w 934"/>
              <a:gd name="T3" fmla="*/ 158788 h 807"/>
              <a:gd name="T4" fmla="*/ 307901 w 934"/>
              <a:gd name="T5" fmla="*/ 535494 h 807"/>
              <a:gd name="T6" fmla="*/ 620457 w 934"/>
              <a:gd name="T7" fmla="*/ 158788 h 807"/>
              <a:gd name="T8" fmla="*/ 466839 w 934"/>
              <a:gd name="T9" fmla="*/ 0 h 807"/>
              <a:gd name="T10" fmla="*/ 307901 w 934"/>
              <a:gd name="T11" fmla="*/ 138856 h 807"/>
              <a:gd name="T12" fmla="*/ 148963 w 934"/>
              <a:gd name="T13" fmla="*/ 0 h 807"/>
              <a:gd name="T14" fmla="*/ 0 w 934"/>
              <a:gd name="T15" fmla="*/ 158788 h 8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07">
                <a:moveTo>
                  <a:pt x="0" y="239"/>
                </a:moveTo>
                <a:lnTo>
                  <a:pt x="0" y="239"/>
                </a:lnTo>
                <a:cubicBezTo>
                  <a:pt x="0" y="537"/>
                  <a:pt x="463" y="806"/>
                  <a:pt x="463" y="806"/>
                </a:cubicBezTo>
                <a:cubicBezTo>
                  <a:pt x="463" y="806"/>
                  <a:pt x="933" y="537"/>
                  <a:pt x="933" y="239"/>
                </a:cubicBezTo>
                <a:cubicBezTo>
                  <a:pt x="933" y="112"/>
                  <a:pt x="844" y="0"/>
                  <a:pt x="702" y="0"/>
                </a:cubicBezTo>
                <a:cubicBezTo>
                  <a:pt x="582" y="0"/>
                  <a:pt x="463" y="82"/>
                  <a:pt x="463" y="209"/>
                </a:cubicBezTo>
                <a:cubicBezTo>
                  <a:pt x="463" y="82"/>
                  <a:pt x="351" y="0"/>
                  <a:pt x="224" y="0"/>
                </a:cubicBezTo>
                <a:cubicBezTo>
                  <a:pt x="90" y="0"/>
                  <a:pt x="0" y="112"/>
                  <a:pt x="0" y="23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5" name="Freeform 585">
            <a:extLst>
              <a:ext uri="{FF2B5EF4-FFF2-40B4-BE49-F238E27FC236}">
                <a16:creationId xmlns:a16="http://schemas.microsoft.com/office/drawing/2014/main" id="{3B259CA8-D2F6-6845-97B2-6663A353DB54}"/>
              </a:ext>
            </a:extLst>
          </p:cNvPr>
          <p:cNvSpPr>
            <a:spLocks noChangeArrowheads="1"/>
          </p:cNvSpPr>
          <p:nvPr/>
        </p:nvSpPr>
        <p:spPr bwMode="auto">
          <a:xfrm>
            <a:off x="3947950" y="5101073"/>
            <a:ext cx="36770" cy="161918"/>
          </a:xfrm>
          <a:custGeom>
            <a:avLst/>
            <a:gdLst>
              <a:gd name="T0" fmla="*/ 0 w 136"/>
              <a:gd name="T1" fmla="*/ 397790 h 598"/>
              <a:gd name="T2" fmla="*/ 70123 w 136"/>
              <a:gd name="T3" fmla="*/ 328493 h 598"/>
              <a:gd name="T4" fmla="*/ 10018 w 136"/>
              <a:gd name="T5" fmla="*/ 268525 h 598"/>
              <a:gd name="T6" fmla="*/ 70123 w 136"/>
              <a:gd name="T7" fmla="*/ 209223 h 598"/>
              <a:gd name="T8" fmla="*/ 10018 w 136"/>
              <a:gd name="T9" fmla="*/ 149254 h 598"/>
              <a:gd name="T10" fmla="*/ 90158 w 136"/>
              <a:gd name="T11" fmla="*/ 69963 h 598"/>
              <a:gd name="T12" fmla="*/ 30053 w 136"/>
              <a:gd name="T13" fmla="*/ 19989 h 598"/>
              <a:gd name="T14" fmla="*/ 30053 w 136"/>
              <a:gd name="T15" fmla="*/ 0 h 5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6" h="598">
                <a:moveTo>
                  <a:pt x="0" y="597"/>
                </a:moveTo>
                <a:lnTo>
                  <a:pt x="105" y="493"/>
                </a:lnTo>
                <a:lnTo>
                  <a:pt x="15" y="403"/>
                </a:lnTo>
                <a:lnTo>
                  <a:pt x="105" y="314"/>
                </a:lnTo>
                <a:lnTo>
                  <a:pt x="15" y="224"/>
                </a:lnTo>
                <a:lnTo>
                  <a:pt x="135" y="105"/>
                </a:lnTo>
                <a:lnTo>
                  <a:pt x="45" y="30"/>
                </a:lnTo>
                <a:lnTo>
                  <a:pt x="45"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06" name="Freeform 586">
            <a:extLst>
              <a:ext uri="{FF2B5EF4-FFF2-40B4-BE49-F238E27FC236}">
                <a16:creationId xmlns:a16="http://schemas.microsoft.com/office/drawing/2014/main" id="{76F297BF-850D-EA4B-9A46-0B6F4B9420A4}"/>
              </a:ext>
            </a:extLst>
          </p:cNvPr>
          <p:cNvSpPr>
            <a:spLocks noChangeArrowheads="1"/>
          </p:cNvSpPr>
          <p:nvPr/>
        </p:nvSpPr>
        <p:spPr bwMode="auto">
          <a:xfrm>
            <a:off x="4352422" y="5555217"/>
            <a:ext cx="252875" cy="252230"/>
          </a:xfrm>
          <a:custGeom>
            <a:avLst/>
            <a:gdLst>
              <a:gd name="T0" fmla="*/ 620458 w 935"/>
              <a:gd name="T1" fmla="*/ 620457 h 934"/>
              <a:gd name="T2" fmla="*/ 0 w 935"/>
              <a:gd name="T3" fmla="*/ 620457 h 934"/>
              <a:gd name="T4" fmla="*/ 0 w 935"/>
              <a:gd name="T5" fmla="*/ 0 h 934"/>
              <a:gd name="T6" fmla="*/ 620458 w 935"/>
              <a:gd name="T7" fmla="*/ 0 h 934"/>
              <a:gd name="T8" fmla="*/ 620458 w 935"/>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934">
                <a:moveTo>
                  <a:pt x="934" y="933"/>
                </a:moveTo>
                <a:lnTo>
                  <a:pt x="0" y="933"/>
                </a:lnTo>
                <a:lnTo>
                  <a:pt x="0" y="0"/>
                </a:lnTo>
                <a:lnTo>
                  <a:pt x="934" y="0"/>
                </a:lnTo>
                <a:lnTo>
                  <a:pt x="934"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7" name="Line 587">
            <a:extLst>
              <a:ext uri="{FF2B5EF4-FFF2-40B4-BE49-F238E27FC236}">
                <a16:creationId xmlns:a16="http://schemas.microsoft.com/office/drawing/2014/main" id="{FAB9BCFB-94F9-F24E-A9F5-E968E715E1F4}"/>
              </a:ext>
            </a:extLst>
          </p:cNvPr>
          <p:cNvSpPr>
            <a:spLocks noChangeShapeType="1"/>
          </p:cNvSpPr>
          <p:nvPr/>
        </p:nvSpPr>
        <p:spPr bwMode="auto">
          <a:xfrm>
            <a:off x="4424027" y="5582310"/>
            <a:ext cx="1290" cy="8063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08" name="Line 588">
            <a:extLst>
              <a:ext uri="{FF2B5EF4-FFF2-40B4-BE49-F238E27FC236}">
                <a16:creationId xmlns:a16="http://schemas.microsoft.com/office/drawing/2014/main" id="{D5D408FA-4967-2449-967B-412DD4CB52BA}"/>
              </a:ext>
            </a:extLst>
          </p:cNvPr>
          <p:cNvSpPr>
            <a:spLocks noChangeShapeType="1"/>
          </p:cNvSpPr>
          <p:nvPr/>
        </p:nvSpPr>
        <p:spPr bwMode="auto">
          <a:xfrm flipH="1">
            <a:off x="4381450" y="5622951"/>
            <a:ext cx="8321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09" name="Line 589">
            <a:extLst>
              <a:ext uri="{FF2B5EF4-FFF2-40B4-BE49-F238E27FC236}">
                <a16:creationId xmlns:a16="http://schemas.microsoft.com/office/drawing/2014/main" id="{984C677E-6CCD-6B49-88F6-F08910BF5691}"/>
              </a:ext>
            </a:extLst>
          </p:cNvPr>
          <p:cNvSpPr>
            <a:spLocks noChangeShapeType="1"/>
          </p:cNvSpPr>
          <p:nvPr/>
        </p:nvSpPr>
        <p:spPr bwMode="auto">
          <a:xfrm flipH="1">
            <a:off x="4494342" y="5622951"/>
            <a:ext cx="83216"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10" name="Line 590">
            <a:extLst>
              <a:ext uri="{FF2B5EF4-FFF2-40B4-BE49-F238E27FC236}">
                <a16:creationId xmlns:a16="http://schemas.microsoft.com/office/drawing/2014/main" id="{8E45431B-D5B0-544D-9FC5-67CFB654A9EA}"/>
              </a:ext>
            </a:extLst>
          </p:cNvPr>
          <p:cNvSpPr>
            <a:spLocks noChangeShapeType="1"/>
          </p:cNvSpPr>
          <p:nvPr/>
        </p:nvSpPr>
        <p:spPr bwMode="auto">
          <a:xfrm flipV="1">
            <a:off x="4390482" y="5702297"/>
            <a:ext cx="64509" cy="690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11" name="Line 591">
            <a:extLst>
              <a:ext uri="{FF2B5EF4-FFF2-40B4-BE49-F238E27FC236}">
                <a16:creationId xmlns:a16="http://schemas.microsoft.com/office/drawing/2014/main" id="{B136F448-62D8-804F-9029-D98650BC6214}"/>
              </a:ext>
            </a:extLst>
          </p:cNvPr>
          <p:cNvSpPr>
            <a:spLocks noChangeShapeType="1"/>
          </p:cNvSpPr>
          <p:nvPr/>
        </p:nvSpPr>
        <p:spPr bwMode="auto">
          <a:xfrm>
            <a:off x="4390482" y="5703587"/>
            <a:ext cx="64509" cy="670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12" name="Line 592">
            <a:extLst>
              <a:ext uri="{FF2B5EF4-FFF2-40B4-BE49-F238E27FC236}">
                <a16:creationId xmlns:a16="http://schemas.microsoft.com/office/drawing/2014/main" id="{65218B0E-5672-724F-99ED-FBDC617BFBC8}"/>
              </a:ext>
            </a:extLst>
          </p:cNvPr>
          <p:cNvSpPr>
            <a:spLocks noChangeShapeType="1"/>
          </p:cNvSpPr>
          <p:nvPr/>
        </p:nvSpPr>
        <p:spPr bwMode="auto">
          <a:xfrm>
            <a:off x="4495632" y="5724875"/>
            <a:ext cx="80636"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13" name="Line 593">
            <a:extLst>
              <a:ext uri="{FF2B5EF4-FFF2-40B4-BE49-F238E27FC236}">
                <a16:creationId xmlns:a16="http://schemas.microsoft.com/office/drawing/2014/main" id="{CBF40DDA-8F91-5247-92BC-F699D8C04080}"/>
              </a:ext>
            </a:extLst>
          </p:cNvPr>
          <p:cNvSpPr>
            <a:spLocks noChangeShapeType="1"/>
          </p:cNvSpPr>
          <p:nvPr/>
        </p:nvSpPr>
        <p:spPr bwMode="auto">
          <a:xfrm>
            <a:off x="4495632" y="5750034"/>
            <a:ext cx="80636"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14" name="Freeform 594">
            <a:extLst>
              <a:ext uri="{FF2B5EF4-FFF2-40B4-BE49-F238E27FC236}">
                <a16:creationId xmlns:a16="http://schemas.microsoft.com/office/drawing/2014/main" id="{225B263B-F9A7-8E4F-B657-962E4416FCF8}"/>
              </a:ext>
            </a:extLst>
          </p:cNvPr>
          <p:cNvSpPr>
            <a:spLocks noChangeArrowheads="1"/>
          </p:cNvSpPr>
          <p:nvPr/>
        </p:nvSpPr>
        <p:spPr bwMode="auto">
          <a:xfrm>
            <a:off x="4395642" y="5035919"/>
            <a:ext cx="169014" cy="177400"/>
          </a:xfrm>
          <a:custGeom>
            <a:avLst/>
            <a:gdLst>
              <a:gd name="T0" fmla="*/ 98709 w 628"/>
              <a:gd name="T1" fmla="*/ 386123 h 658"/>
              <a:gd name="T2" fmla="*/ 98709 w 628"/>
              <a:gd name="T3" fmla="*/ 386123 h 658"/>
              <a:gd name="T4" fmla="*/ 98709 w 628"/>
              <a:gd name="T5" fmla="*/ 435882 h 658"/>
              <a:gd name="T6" fmla="*/ 316663 w 628"/>
              <a:gd name="T7" fmla="*/ 435882 h 658"/>
              <a:gd name="T8" fmla="*/ 316663 w 628"/>
              <a:gd name="T9" fmla="*/ 386123 h 658"/>
              <a:gd name="T10" fmla="*/ 415372 w 628"/>
              <a:gd name="T11" fmla="*/ 208321 h 658"/>
              <a:gd name="T12" fmla="*/ 208017 w 628"/>
              <a:gd name="T13" fmla="*/ 0 h 658"/>
              <a:gd name="T14" fmla="*/ 0 w 628"/>
              <a:gd name="T15" fmla="*/ 208321 h 658"/>
              <a:gd name="T16" fmla="*/ 98709 w 628"/>
              <a:gd name="T17" fmla="*/ 386123 h 6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8" h="658">
                <a:moveTo>
                  <a:pt x="149" y="582"/>
                </a:moveTo>
                <a:lnTo>
                  <a:pt x="149" y="582"/>
                </a:lnTo>
                <a:cubicBezTo>
                  <a:pt x="149" y="657"/>
                  <a:pt x="149" y="657"/>
                  <a:pt x="149" y="657"/>
                </a:cubicBezTo>
                <a:cubicBezTo>
                  <a:pt x="478" y="657"/>
                  <a:pt x="478" y="657"/>
                  <a:pt x="478" y="657"/>
                </a:cubicBezTo>
                <a:cubicBezTo>
                  <a:pt x="478" y="582"/>
                  <a:pt x="478" y="582"/>
                  <a:pt x="478" y="582"/>
                </a:cubicBezTo>
                <a:cubicBezTo>
                  <a:pt x="568" y="523"/>
                  <a:pt x="627" y="426"/>
                  <a:pt x="627" y="314"/>
                </a:cubicBezTo>
                <a:cubicBezTo>
                  <a:pt x="627" y="134"/>
                  <a:pt x="485" y="0"/>
                  <a:pt x="314" y="0"/>
                </a:cubicBezTo>
                <a:cubicBezTo>
                  <a:pt x="135" y="0"/>
                  <a:pt x="0" y="134"/>
                  <a:pt x="0" y="314"/>
                </a:cubicBezTo>
                <a:cubicBezTo>
                  <a:pt x="0" y="426"/>
                  <a:pt x="60" y="530"/>
                  <a:pt x="149" y="582"/>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15" name="Line 595">
            <a:extLst>
              <a:ext uri="{FF2B5EF4-FFF2-40B4-BE49-F238E27FC236}">
                <a16:creationId xmlns:a16="http://schemas.microsoft.com/office/drawing/2014/main" id="{42378970-B2FC-574F-BBE7-15A8A0F7731C}"/>
              </a:ext>
            </a:extLst>
          </p:cNvPr>
          <p:cNvSpPr>
            <a:spLocks noChangeShapeType="1"/>
          </p:cNvSpPr>
          <p:nvPr/>
        </p:nvSpPr>
        <p:spPr bwMode="auto">
          <a:xfrm flipH="1" flipV="1">
            <a:off x="4450475" y="5131393"/>
            <a:ext cx="14192" cy="8321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16" name="Line 596">
            <a:extLst>
              <a:ext uri="{FF2B5EF4-FFF2-40B4-BE49-F238E27FC236}">
                <a16:creationId xmlns:a16="http://schemas.microsoft.com/office/drawing/2014/main" id="{8D1F31D4-ACC1-AD40-9CF4-2016C14CF294}"/>
              </a:ext>
            </a:extLst>
          </p:cNvPr>
          <p:cNvSpPr>
            <a:spLocks noChangeShapeType="1"/>
          </p:cNvSpPr>
          <p:nvPr/>
        </p:nvSpPr>
        <p:spPr bwMode="auto">
          <a:xfrm flipV="1">
            <a:off x="4495631" y="5131393"/>
            <a:ext cx="11612" cy="8321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17" name="Freeform 597">
            <a:extLst>
              <a:ext uri="{FF2B5EF4-FFF2-40B4-BE49-F238E27FC236}">
                <a16:creationId xmlns:a16="http://schemas.microsoft.com/office/drawing/2014/main" id="{BFDF90BF-7719-2C4C-9031-BFD94971F11A}"/>
              </a:ext>
            </a:extLst>
          </p:cNvPr>
          <p:cNvSpPr>
            <a:spLocks noChangeArrowheads="1"/>
          </p:cNvSpPr>
          <p:nvPr/>
        </p:nvSpPr>
        <p:spPr bwMode="auto">
          <a:xfrm>
            <a:off x="4451765" y="5137198"/>
            <a:ext cx="56768" cy="11612"/>
          </a:xfrm>
          <a:custGeom>
            <a:avLst/>
            <a:gdLst>
              <a:gd name="T0" fmla="*/ 0 w 210"/>
              <a:gd name="T1" fmla="*/ 0 h 46"/>
              <a:gd name="T2" fmla="*/ 40180 w 210"/>
              <a:gd name="T3" fmla="*/ 28661 h 46"/>
              <a:gd name="T4" fmla="*/ 70316 w 210"/>
              <a:gd name="T5" fmla="*/ 0 h 46"/>
              <a:gd name="T6" fmla="*/ 100451 w 210"/>
              <a:gd name="T7" fmla="*/ 28661 h 46"/>
              <a:gd name="T8" fmla="*/ 139961 w 210"/>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46">
                <a:moveTo>
                  <a:pt x="0" y="0"/>
                </a:moveTo>
                <a:lnTo>
                  <a:pt x="60" y="45"/>
                </a:lnTo>
                <a:lnTo>
                  <a:pt x="105" y="0"/>
                </a:lnTo>
                <a:lnTo>
                  <a:pt x="150" y="45"/>
                </a:lnTo>
                <a:lnTo>
                  <a:pt x="20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18" name="Freeform 598">
            <a:extLst>
              <a:ext uri="{FF2B5EF4-FFF2-40B4-BE49-F238E27FC236}">
                <a16:creationId xmlns:a16="http://schemas.microsoft.com/office/drawing/2014/main" id="{949D1E11-77C9-E847-B768-F9F6E52750A6}"/>
              </a:ext>
            </a:extLst>
          </p:cNvPr>
          <p:cNvSpPr>
            <a:spLocks noChangeArrowheads="1"/>
          </p:cNvSpPr>
          <p:nvPr/>
        </p:nvSpPr>
        <p:spPr bwMode="auto">
          <a:xfrm>
            <a:off x="4436284" y="5213319"/>
            <a:ext cx="89022" cy="25159"/>
          </a:xfrm>
          <a:custGeom>
            <a:avLst/>
            <a:gdLst>
              <a:gd name="T0" fmla="*/ 219071 w 330"/>
              <a:gd name="T1" fmla="*/ 60850 h 91"/>
              <a:gd name="T2" fmla="*/ 0 w 330"/>
              <a:gd name="T3" fmla="*/ 60850 h 91"/>
              <a:gd name="T4" fmla="*/ 0 w 330"/>
              <a:gd name="T5" fmla="*/ 0 h 91"/>
              <a:gd name="T6" fmla="*/ 219071 w 330"/>
              <a:gd name="T7" fmla="*/ 0 h 91"/>
              <a:gd name="T8" fmla="*/ 219071 w 330"/>
              <a:gd name="T9" fmla="*/ 6085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0" h="91">
                <a:moveTo>
                  <a:pt x="329" y="90"/>
                </a:moveTo>
                <a:lnTo>
                  <a:pt x="0" y="90"/>
                </a:lnTo>
                <a:lnTo>
                  <a:pt x="0" y="0"/>
                </a:lnTo>
                <a:lnTo>
                  <a:pt x="329" y="0"/>
                </a:lnTo>
                <a:lnTo>
                  <a:pt x="329"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19" name="Freeform 599">
            <a:extLst>
              <a:ext uri="{FF2B5EF4-FFF2-40B4-BE49-F238E27FC236}">
                <a16:creationId xmlns:a16="http://schemas.microsoft.com/office/drawing/2014/main" id="{1CCC9A0B-AA81-A340-BF04-2D1C40E5DADE}"/>
              </a:ext>
            </a:extLst>
          </p:cNvPr>
          <p:cNvSpPr>
            <a:spLocks noChangeArrowheads="1"/>
          </p:cNvSpPr>
          <p:nvPr/>
        </p:nvSpPr>
        <p:spPr bwMode="auto">
          <a:xfrm>
            <a:off x="4443379" y="5238478"/>
            <a:ext cx="72250" cy="23868"/>
          </a:xfrm>
          <a:custGeom>
            <a:avLst/>
            <a:gdLst>
              <a:gd name="T0" fmla="*/ 178059 w 270"/>
              <a:gd name="T1" fmla="*/ 57946 h 90"/>
              <a:gd name="T2" fmla="*/ 0 w 270"/>
              <a:gd name="T3" fmla="*/ 57946 h 90"/>
              <a:gd name="T4" fmla="*/ 0 w 270"/>
              <a:gd name="T5" fmla="*/ 0 h 90"/>
              <a:gd name="T6" fmla="*/ 178059 w 270"/>
              <a:gd name="T7" fmla="*/ 0 h 90"/>
              <a:gd name="T8" fmla="*/ 178059 w 270"/>
              <a:gd name="T9" fmla="*/ 57946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90">
                <a:moveTo>
                  <a:pt x="269" y="89"/>
                </a:moveTo>
                <a:lnTo>
                  <a:pt x="0" y="89"/>
                </a:lnTo>
                <a:lnTo>
                  <a:pt x="0" y="0"/>
                </a:lnTo>
                <a:lnTo>
                  <a:pt x="269" y="0"/>
                </a:lnTo>
                <a:lnTo>
                  <a:pt x="269" y="8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20" name="Freeform 600">
            <a:extLst>
              <a:ext uri="{FF2B5EF4-FFF2-40B4-BE49-F238E27FC236}">
                <a16:creationId xmlns:a16="http://schemas.microsoft.com/office/drawing/2014/main" id="{DF746E78-C6A3-1D4C-B5B7-78CB1F88F694}"/>
              </a:ext>
            </a:extLst>
          </p:cNvPr>
          <p:cNvSpPr>
            <a:spLocks noChangeArrowheads="1"/>
          </p:cNvSpPr>
          <p:nvPr/>
        </p:nvSpPr>
        <p:spPr bwMode="auto">
          <a:xfrm>
            <a:off x="4451765" y="5262346"/>
            <a:ext cx="56768" cy="24513"/>
          </a:xfrm>
          <a:custGeom>
            <a:avLst/>
            <a:gdLst>
              <a:gd name="T0" fmla="*/ 139961 w 210"/>
              <a:gd name="T1" fmla="*/ 60851 h 91"/>
              <a:gd name="T2" fmla="*/ 0 w 210"/>
              <a:gd name="T3" fmla="*/ 60851 h 91"/>
              <a:gd name="T4" fmla="*/ 0 w 210"/>
              <a:gd name="T5" fmla="*/ 0 h 91"/>
              <a:gd name="T6" fmla="*/ 139961 w 210"/>
              <a:gd name="T7" fmla="*/ 0 h 91"/>
              <a:gd name="T8" fmla="*/ 139961 w 210"/>
              <a:gd name="T9" fmla="*/ 60851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91">
                <a:moveTo>
                  <a:pt x="209" y="90"/>
                </a:moveTo>
                <a:lnTo>
                  <a:pt x="0" y="90"/>
                </a:lnTo>
                <a:lnTo>
                  <a:pt x="0" y="0"/>
                </a:lnTo>
                <a:lnTo>
                  <a:pt x="209" y="0"/>
                </a:lnTo>
                <a:lnTo>
                  <a:pt x="209"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21" name="Freeform 601">
            <a:extLst>
              <a:ext uri="{FF2B5EF4-FFF2-40B4-BE49-F238E27FC236}">
                <a16:creationId xmlns:a16="http://schemas.microsoft.com/office/drawing/2014/main" id="{8B24EC1F-9786-9E43-BA18-A055C9126A2A}"/>
              </a:ext>
            </a:extLst>
          </p:cNvPr>
          <p:cNvSpPr>
            <a:spLocks noChangeArrowheads="1"/>
          </p:cNvSpPr>
          <p:nvPr/>
        </p:nvSpPr>
        <p:spPr bwMode="auto">
          <a:xfrm>
            <a:off x="4933648" y="5035919"/>
            <a:ext cx="130953" cy="136759"/>
          </a:xfrm>
          <a:custGeom>
            <a:avLst/>
            <a:gdLst>
              <a:gd name="T0" fmla="*/ 0 w 487"/>
              <a:gd name="T1" fmla="*/ 256835 h 509"/>
              <a:gd name="T2" fmla="*/ 0 w 487"/>
              <a:gd name="T3" fmla="*/ 256835 h 509"/>
              <a:gd name="T4" fmla="*/ 158163 w 487"/>
              <a:gd name="T5" fmla="*/ 336268 h 509"/>
              <a:gd name="T6" fmla="*/ 321619 w 487"/>
              <a:gd name="T7" fmla="*/ 256835 h 509"/>
              <a:gd name="T8" fmla="*/ 321619 w 487"/>
              <a:gd name="T9" fmla="*/ 0 h 509"/>
              <a:gd name="T10" fmla="*/ 0 w 487"/>
              <a:gd name="T11" fmla="*/ 0 h 509"/>
              <a:gd name="T12" fmla="*/ 0 w 487"/>
              <a:gd name="T13" fmla="*/ 256835 h 5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7" h="509">
                <a:moveTo>
                  <a:pt x="0" y="388"/>
                </a:moveTo>
                <a:lnTo>
                  <a:pt x="0" y="388"/>
                </a:lnTo>
                <a:cubicBezTo>
                  <a:pt x="0" y="456"/>
                  <a:pt x="90" y="508"/>
                  <a:pt x="239" y="508"/>
                </a:cubicBezTo>
                <a:cubicBezTo>
                  <a:pt x="388" y="508"/>
                  <a:pt x="486" y="456"/>
                  <a:pt x="486" y="388"/>
                </a:cubicBezTo>
                <a:cubicBezTo>
                  <a:pt x="486" y="0"/>
                  <a:pt x="486" y="0"/>
                  <a:pt x="486" y="0"/>
                </a:cubicBezTo>
                <a:cubicBezTo>
                  <a:pt x="0" y="0"/>
                  <a:pt x="0" y="0"/>
                  <a:pt x="0" y="0"/>
                </a:cubicBezTo>
                <a:lnTo>
                  <a:pt x="0" y="38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22" name="Line 602">
            <a:extLst>
              <a:ext uri="{FF2B5EF4-FFF2-40B4-BE49-F238E27FC236}">
                <a16:creationId xmlns:a16="http://schemas.microsoft.com/office/drawing/2014/main" id="{56DBE84D-985E-1F4C-A33F-48B4ED185F56}"/>
              </a:ext>
            </a:extLst>
          </p:cNvPr>
          <p:cNvSpPr>
            <a:spLocks noChangeShapeType="1"/>
          </p:cNvSpPr>
          <p:nvPr/>
        </p:nvSpPr>
        <p:spPr bwMode="auto">
          <a:xfrm>
            <a:off x="4949130" y="5285569"/>
            <a:ext cx="9676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23" name="Line 603">
            <a:extLst>
              <a:ext uri="{FF2B5EF4-FFF2-40B4-BE49-F238E27FC236}">
                <a16:creationId xmlns:a16="http://schemas.microsoft.com/office/drawing/2014/main" id="{93D33E91-0088-B64B-86AE-3DF98116F674}"/>
              </a:ext>
            </a:extLst>
          </p:cNvPr>
          <p:cNvSpPr>
            <a:spLocks noChangeShapeType="1"/>
          </p:cNvSpPr>
          <p:nvPr/>
        </p:nvSpPr>
        <p:spPr bwMode="auto">
          <a:xfrm>
            <a:off x="4998157" y="5173968"/>
            <a:ext cx="1290" cy="11289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24" name="Freeform 604">
            <a:extLst>
              <a:ext uri="{FF2B5EF4-FFF2-40B4-BE49-F238E27FC236}">
                <a16:creationId xmlns:a16="http://schemas.microsoft.com/office/drawing/2014/main" id="{0A8BBBFF-EA2F-894F-AE82-4266B4AF60CD}"/>
              </a:ext>
            </a:extLst>
          </p:cNvPr>
          <p:cNvSpPr>
            <a:spLocks noChangeArrowheads="1"/>
          </p:cNvSpPr>
          <p:nvPr/>
        </p:nvSpPr>
        <p:spPr bwMode="auto">
          <a:xfrm>
            <a:off x="4896878" y="5061078"/>
            <a:ext cx="36770" cy="36770"/>
          </a:xfrm>
          <a:custGeom>
            <a:avLst/>
            <a:gdLst>
              <a:gd name="T0" fmla="*/ 90151 w 135"/>
              <a:gd name="T1" fmla="*/ 0 h 135"/>
              <a:gd name="T2" fmla="*/ 90151 w 135"/>
              <a:gd name="T3" fmla="*/ 0 h 135"/>
              <a:gd name="T4" fmla="*/ 0 w 135"/>
              <a:gd name="T5" fmla="*/ 0 h 135"/>
              <a:gd name="T6" fmla="*/ 90151 w 135"/>
              <a:gd name="T7" fmla="*/ 90151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5" h="135">
                <a:moveTo>
                  <a:pt x="134" y="0"/>
                </a:moveTo>
                <a:lnTo>
                  <a:pt x="134" y="0"/>
                </a:lnTo>
                <a:cubicBezTo>
                  <a:pt x="0" y="0"/>
                  <a:pt x="0" y="0"/>
                  <a:pt x="0" y="0"/>
                </a:cubicBezTo>
                <a:cubicBezTo>
                  <a:pt x="0" y="0"/>
                  <a:pt x="0" y="134"/>
                  <a:pt x="134"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25" name="Freeform 605">
            <a:extLst>
              <a:ext uri="{FF2B5EF4-FFF2-40B4-BE49-F238E27FC236}">
                <a16:creationId xmlns:a16="http://schemas.microsoft.com/office/drawing/2014/main" id="{94E4A413-427D-1549-B96C-621150CBEBBE}"/>
              </a:ext>
            </a:extLst>
          </p:cNvPr>
          <p:cNvSpPr>
            <a:spLocks noChangeArrowheads="1"/>
          </p:cNvSpPr>
          <p:nvPr/>
        </p:nvSpPr>
        <p:spPr bwMode="auto">
          <a:xfrm>
            <a:off x="5064601" y="5061078"/>
            <a:ext cx="36770" cy="36770"/>
          </a:xfrm>
          <a:custGeom>
            <a:avLst/>
            <a:gdLst>
              <a:gd name="T0" fmla="*/ 0 w 135"/>
              <a:gd name="T1" fmla="*/ 0 h 135"/>
              <a:gd name="T2" fmla="*/ 0 w 135"/>
              <a:gd name="T3" fmla="*/ 0 h 135"/>
              <a:gd name="T4" fmla="*/ 90153 w 135"/>
              <a:gd name="T5" fmla="*/ 0 h 135"/>
              <a:gd name="T6" fmla="*/ 0 w 135"/>
              <a:gd name="T7" fmla="*/ 90151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5" h="135">
                <a:moveTo>
                  <a:pt x="0" y="0"/>
                </a:moveTo>
                <a:lnTo>
                  <a:pt x="0" y="0"/>
                </a:lnTo>
                <a:cubicBezTo>
                  <a:pt x="134" y="0"/>
                  <a:pt x="134" y="0"/>
                  <a:pt x="134" y="0"/>
                </a:cubicBezTo>
                <a:cubicBezTo>
                  <a:pt x="134" y="0"/>
                  <a:pt x="134" y="134"/>
                  <a:pt x="0"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26" name="Freeform 606">
            <a:extLst>
              <a:ext uri="{FF2B5EF4-FFF2-40B4-BE49-F238E27FC236}">
                <a16:creationId xmlns:a16="http://schemas.microsoft.com/office/drawing/2014/main" id="{F7B995EC-6E68-9544-92CF-CF251F9DDCFF}"/>
              </a:ext>
            </a:extLst>
          </p:cNvPr>
          <p:cNvSpPr>
            <a:spLocks noChangeArrowheads="1"/>
          </p:cNvSpPr>
          <p:nvPr/>
        </p:nvSpPr>
        <p:spPr bwMode="auto">
          <a:xfrm>
            <a:off x="5391016" y="5104944"/>
            <a:ext cx="252230" cy="145145"/>
          </a:xfrm>
          <a:custGeom>
            <a:avLst/>
            <a:gdLst>
              <a:gd name="T0" fmla="*/ 620457 w 934"/>
              <a:gd name="T1" fmla="*/ 0 h 538"/>
              <a:gd name="T2" fmla="*/ 0 w 934"/>
              <a:gd name="T3" fmla="*/ 0 h 538"/>
              <a:gd name="T4" fmla="*/ 0 w 934"/>
              <a:gd name="T5" fmla="*/ 356773 h 538"/>
              <a:gd name="T6" fmla="*/ 620457 w 934"/>
              <a:gd name="T7" fmla="*/ 356773 h 538"/>
              <a:gd name="T8" fmla="*/ 620457 w 934"/>
              <a:gd name="T9" fmla="*/ 0 h 5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38">
                <a:moveTo>
                  <a:pt x="933" y="0"/>
                </a:moveTo>
                <a:lnTo>
                  <a:pt x="0" y="0"/>
                </a:lnTo>
                <a:lnTo>
                  <a:pt x="0" y="537"/>
                </a:lnTo>
                <a:lnTo>
                  <a:pt x="933" y="537"/>
                </a:lnTo>
                <a:lnTo>
                  <a:pt x="933"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27" name="Line 607">
            <a:extLst>
              <a:ext uri="{FF2B5EF4-FFF2-40B4-BE49-F238E27FC236}">
                <a16:creationId xmlns:a16="http://schemas.microsoft.com/office/drawing/2014/main" id="{7CE38E28-EE43-544C-9BD2-F9561ED48995}"/>
              </a:ext>
            </a:extLst>
          </p:cNvPr>
          <p:cNvSpPr>
            <a:spLocks noChangeShapeType="1"/>
          </p:cNvSpPr>
          <p:nvPr/>
        </p:nvSpPr>
        <p:spPr bwMode="auto">
          <a:xfrm>
            <a:off x="5391016" y="5153970"/>
            <a:ext cx="252230"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28" name="Freeform 608">
            <a:extLst>
              <a:ext uri="{FF2B5EF4-FFF2-40B4-BE49-F238E27FC236}">
                <a16:creationId xmlns:a16="http://schemas.microsoft.com/office/drawing/2014/main" id="{719A6845-06C6-E74C-B2F3-4F3A373911AE}"/>
              </a:ext>
            </a:extLst>
          </p:cNvPr>
          <p:cNvSpPr>
            <a:spLocks noChangeArrowheads="1"/>
          </p:cNvSpPr>
          <p:nvPr/>
        </p:nvSpPr>
        <p:spPr bwMode="auto">
          <a:xfrm>
            <a:off x="5498101" y="5153971"/>
            <a:ext cx="40640" cy="24513"/>
          </a:xfrm>
          <a:custGeom>
            <a:avLst/>
            <a:gdLst>
              <a:gd name="T0" fmla="*/ 0 w 151"/>
              <a:gd name="T1" fmla="*/ 0 h 91"/>
              <a:gd name="T2" fmla="*/ 0 w 151"/>
              <a:gd name="T3" fmla="*/ 60850 h 91"/>
              <a:gd name="T4" fmla="*/ 98953 w 151"/>
              <a:gd name="T5" fmla="*/ 60850 h 91"/>
              <a:gd name="T6" fmla="*/ 98953 w 151"/>
              <a:gd name="T7" fmla="*/ 0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 h="91">
                <a:moveTo>
                  <a:pt x="0" y="0"/>
                </a:moveTo>
                <a:lnTo>
                  <a:pt x="0" y="90"/>
                </a:lnTo>
                <a:lnTo>
                  <a:pt x="150" y="90"/>
                </a:lnTo>
                <a:lnTo>
                  <a:pt x="15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29" name="Freeform 609">
            <a:extLst>
              <a:ext uri="{FF2B5EF4-FFF2-40B4-BE49-F238E27FC236}">
                <a16:creationId xmlns:a16="http://schemas.microsoft.com/office/drawing/2014/main" id="{913C9F27-F2D8-8349-B98C-1EF3927E29AA}"/>
              </a:ext>
            </a:extLst>
          </p:cNvPr>
          <p:cNvSpPr>
            <a:spLocks noChangeArrowheads="1"/>
          </p:cNvSpPr>
          <p:nvPr/>
        </p:nvSpPr>
        <p:spPr bwMode="auto">
          <a:xfrm>
            <a:off x="5481329" y="5072689"/>
            <a:ext cx="72895" cy="32254"/>
          </a:xfrm>
          <a:custGeom>
            <a:avLst/>
            <a:gdLst>
              <a:gd name="T0" fmla="*/ 0 w 269"/>
              <a:gd name="T1" fmla="*/ 78450 h 121"/>
              <a:gd name="T2" fmla="*/ 0 w 269"/>
              <a:gd name="T3" fmla="*/ 78450 h 121"/>
              <a:gd name="T4" fmla="*/ 89028 w 269"/>
              <a:gd name="T5" fmla="*/ 0 h 121"/>
              <a:gd name="T6" fmla="*/ 178057 w 269"/>
              <a:gd name="T7" fmla="*/ 78450 h 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9" h="121">
                <a:moveTo>
                  <a:pt x="0" y="120"/>
                </a:moveTo>
                <a:lnTo>
                  <a:pt x="0" y="120"/>
                </a:lnTo>
                <a:cubicBezTo>
                  <a:pt x="0" y="120"/>
                  <a:pt x="0" y="0"/>
                  <a:pt x="134" y="0"/>
                </a:cubicBezTo>
                <a:cubicBezTo>
                  <a:pt x="268" y="0"/>
                  <a:pt x="268" y="120"/>
                  <a:pt x="268" y="12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42" name="Freeform 622">
            <a:extLst>
              <a:ext uri="{FF2B5EF4-FFF2-40B4-BE49-F238E27FC236}">
                <a16:creationId xmlns:a16="http://schemas.microsoft.com/office/drawing/2014/main" id="{DCC0922C-C9FC-A447-9340-134684FD76E5}"/>
              </a:ext>
            </a:extLst>
          </p:cNvPr>
          <p:cNvSpPr>
            <a:spLocks noChangeArrowheads="1"/>
          </p:cNvSpPr>
          <p:nvPr/>
        </p:nvSpPr>
        <p:spPr bwMode="auto">
          <a:xfrm>
            <a:off x="721211" y="5631337"/>
            <a:ext cx="252875" cy="130953"/>
          </a:xfrm>
          <a:custGeom>
            <a:avLst/>
            <a:gdLst>
              <a:gd name="T0" fmla="*/ 446889 w 934"/>
              <a:gd name="T1" fmla="*/ 99265 h 487"/>
              <a:gd name="T2" fmla="*/ 620457 w 934"/>
              <a:gd name="T3" fmla="*/ 0 h 487"/>
              <a:gd name="T4" fmla="*/ 620457 w 934"/>
              <a:gd name="T5" fmla="*/ 321619 h 487"/>
              <a:gd name="T6" fmla="*/ 446889 w 934"/>
              <a:gd name="T7" fmla="*/ 217722 h 487"/>
              <a:gd name="T8" fmla="*/ 446889 w 934"/>
              <a:gd name="T9" fmla="*/ 321619 h 487"/>
              <a:gd name="T10" fmla="*/ 0 w 934"/>
              <a:gd name="T11" fmla="*/ 321619 h 487"/>
              <a:gd name="T12" fmla="*/ 0 w 934"/>
              <a:gd name="T13" fmla="*/ 0 h 487"/>
              <a:gd name="T14" fmla="*/ 446889 w 934"/>
              <a:gd name="T15" fmla="*/ 0 h 487"/>
              <a:gd name="T16" fmla="*/ 446889 w 934"/>
              <a:gd name="T17" fmla="*/ 99265 h 4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487">
                <a:moveTo>
                  <a:pt x="672" y="150"/>
                </a:moveTo>
                <a:lnTo>
                  <a:pt x="933" y="0"/>
                </a:lnTo>
                <a:lnTo>
                  <a:pt x="933" y="486"/>
                </a:lnTo>
                <a:lnTo>
                  <a:pt x="672" y="329"/>
                </a:lnTo>
                <a:lnTo>
                  <a:pt x="672" y="486"/>
                </a:lnTo>
                <a:lnTo>
                  <a:pt x="0" y="486"/>
                </a:lnTo>
                <a:lnTo>
                  <a:pt x="0" y="0"/>
                </a:lnTo>
                <a:lnTo>
                  <a:pt x="672" y="0"/>
                </a:lnTo>
                <a:lnTo>
                  <a:pt x="672" y="15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43" name="Line 623">
            <a:extLst>
              <a:ext uri="{FF2B5EF4-FFF2-40B4-BE49-F238E27FC236}">
                <a16:creationId xmlns:a16="http://schemas.microsoft.com/office/drawing/2014/main" id="{745A8A09-B04E-954B-AE2D-340FB1B00588}"/>
              </a:ext>
            </a:extLst>
          </p:cNvPr>
          <p:cNvSpPr>
            <a:spLocks noChangeShapeType="1"/>
          </p:cNvSpPr>
          <p:nvPr/>
        </p:nvSpPr>
        <p:spPr bwMode="auto">
          <a:xfrm>
            <a:off x="741854" y="5662947"/>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44" name="Line 624">
            <a:extLst>
              <a:ext uri="{FF2B5EF4-FFF2-40B4-BE49-F238E27FC236}">
                <a16:creationId xmlns:a16="http://schemas.microsoft.com/office/drawing/2014/main" id="{C873AC1C-7D04-D64D-9946-811E2ACCB38C}"/>
              </a:ext>
            </a:extLst>
          </p:cNvPr>
          <p:cNvSpPr>
            <a:spLocks noChangeShapeType="1"/>
          </p:cNvSpPr>
          <p:nvPr/>
        </p:nvSpPr>
        <p:spPr bwMode="auto">
          <a:xfrm>
            <a:off x="774108" y="5662947"/>
            <a:ext cx="1612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45" name="Freeform 625">
            <a:extLst>
              <a:ext uri="{FF2B5EF4-FFF2-40B4-BE49-F238E27FC236}">
                <a16:creationId xmlns:a16="http://schemas.microsoft.com/office/drawing/2014/main" id="{0B7AE65A-EC4B-4149-8FB4-C0272C0B1FC8}"/>
              </a:ext>
            </a:extLst>
          </p:cNvPr>
          <p:cNvSpPr>
            <a:spLocks noChangeArrowheads="1"/>
          </p:cNvSpPr>
          <p:nvPr/>
        </p:nvSpPr>
        <p:spPr bwMode="auto">
          <a:xfrm>
            <a:off x="745079" y="5695201"/>
            <a:ext cx="72895" cy="43221"/>
          </a:xfrm>
          <a:custGeom>
            <a:avLst/>
            <a:gdLst>
              <a:gd name="T0" fmla="*/ 178059 w 270"/>
              <a:gd name="T1" fmla="*/ 0 h 158"/>
              <a:gd name="T2" fmla="*/ 0 w 270"/>
              <a:gd name="T3" fmla="*/ 0 h 158"/>
              <a:gd name="T4" fmla="*/ 0 w 270"/>
              <a:gd name="T5" fmla="*/ 104805 h 158"/>
              <a:gd name="T6" fmla="*/ 178059 w 270"/>
              <a:gd name="T7" fmla="*/ 104805 h 158"/>
              <a:gd name="T8" fmla="*/ 178059 w 270"/>
              <a:gd name="T9" fmla="*/ 0 h 1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158">
                <a:moveTo>
                  <a:pt x="269" y="0"/>
                </a:moveTo>
                <a:lnTo>
                  <a:pt x="0" y="0"/>
                </a:lnTo>
                <a:lnTo>
                  <a:pt x="0" y="157"/>
                </a:lnTo>
                <a:lnTo>
                  <a:pt x="269" y="157"/>
                </a:lnTo>
                <a:lnTo>
                  <a:pt x="26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46" name="Freeform 626">
            <a:extLst>
              <a:ext uri="{FF2B5EF4-FFF2-40B4-BE49-F238E27FC236}">
                <a16:creationId xmlns:a16="http://schemas.microsoft.com/office/drawing/2014/main" id="{1DAEE5E4-926A-7848-AE54-76F96E8B7184}"/>
              </a:ext>
            </a:extLst>
          </p:cNvPr>
          <p:cNvSpPr>
            <a:spLocks noChangeArrowheads="1"/>
          </p:cNvSpPr>
          <p:nvPr/>
        </p:nvSpPr>
        <p:spPr bwMode="auto">
          <a:xfrm>
            <a:off x="741853" y="5599083"/>
            <a:ext cx="136759" cy="32254"/>
          </a:xfrm>
          <a:custGeom>
            <a:avLst/>
            <a:gdLst>
              <a:gd name="T0" fmla="*/ 0 w 509"/>
              <a:gd name="T1" fmla="*/ 0 h 120"/>
              <a:gd name="T2" fmla="*/ 256833 w 509"/>
              <a:gd name="T3" fmla="*/ 0 h 120"/>
              <a:gd name="T4" fmla="*/ 336266 w 509"/>
              <a:gd name="T5" fmla="*/ 78445 h 120"/>
              <a:gd name="T6" fmla="*/ 0 60000 65536"/>
              <a:gd name="T7" fmla="*/ 0 60000 65536"/>
              <a:gd name="T8" fmla="*/ 0 60000 65536"/>
            </a:gdLst>
            <a:ahLst/>
            <a:cxnLst>
              <a:cxn ang="T6">
                <a:pos x="T0" y="T1"/>
              </a:cxn>
              <a:cxn ang="T7">
                <a:pos x="T2" y="T3"/>
              </a:cxn>
              <a:cxn ang="T8">
                <a:pos x="T4" y="T5"/>
              </a:cxn>
            </a:cxnLst>
            <a:rect l="0" t="0" r="r" b="b"/>
            <a:pathLst>
              <a:path w="509" h="120">
                <a:moveTo>
                  <a:pt x="0" y="0"/>
                </a:moveTo>
                <a:lnTo>
                  <a:pt x="388" y="0"/>
                </a:lnTo>
                <a:lnTo>
                  <a:pt x="508" y="11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47" name="Freeform 627">
            <a:extLst>
              <a:ext uri="{FF2B5EF4-FFF2-40B4-BE49-F238E27FC236}">
                <a16:creationId xmlns:a16="http://schemas.microsoft.com/office/drawing/2014/main" id="{9854D322-C4AE-3C41-816B-E247CF58F515}"/>
              </a:ext>
            </a:extLst>
          </p:cNvPr>
          <p:cNvSpPr>
            <a:spLocks noChangeArrowheads="1"/>
          </p:cNvSpPr>
          <p:nvPr/>
        </p:nvSpPr>
        <p:spPr bwMode="auto">
          <a:xfrm>
            <a:off x="1239218" y="5590697"/>
            <a:ext cx="252875" cy="171594"/>
          </a:xfrm>
          <a:custGeom>
            <a:avLst/>
            <a:gdLst>
              <a:gd name="T0" fmla="*/ 451544 w 934"/>
              <a:gd name="T1" fmla="*/ 98840 h 636"/>
              <a:gd name="T2" fmla="*/ 372407 w 934"/>
              <a:gd name="T3" fmla="*/ 0 h 636"/>
              <a:gd name="T4" fmla="*/ 252705 w 934"/>
              <a:gd name="T5" fmla="*/ 0 h 636"/>
              <a:gd name="T6" fmla="*/ 173568 w 934"/>
              <a:gd name="T7" fmla="*/ 98840 h 636"/>
              <a:gd name="T8" fmla="*/ 0 w 934"/>
              <a:gd name="T9" fmla="*/ 98840 h 636"/>
              <a:gd name="T10" fmla="*/ 0 w 934"/>
              <a:gd name="T11" fmla="*/ 421231 h 636"/>
              <a:gd name="T12" fmla="*/ 620457 w 934"/>
              <a:gd name="T13" fmla="*/ 421231 h 636"/>
              <a:gd name="T14" fmla="*/ 620457 w 934"/>
              <a:gd name="T15" fmla="*/ 98840 h 636"/>
              <a:gd name="T16" fmla="*/ 451544 w 934"/>
              <a:gd name="T17" fmla="*/ 98840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48" name="Freeform 628">
            <a:extLst>
              <a:ext uri="{FF2B5EF4-FFF2-40B4-BE49-F238E27FC236}">
                <a16:creationId xmlns:a16="http://schemas.microsoft.com/office/drawing/2014/main" id="{0E5340AC-4026-3040-B613-D655F6AE2503}"/>
              </a:ext>
            </a:extLst>
          </p:cNvPr>
          <p:cNvSpPr>
            <a:spLocks noChangeArrowheads="1"/>
          </p:cNvSpPr>
          <p:nvPr/>
        </p:nvSpPr>
        <p:spPr bwMode="auto">
          <a:xfrm>
            <a:off x="1334691" y="5662947"/>
            <a:ext cx="64509" cy="67089"/>
          </a:xfrm>
          <a:custGeom>
            <a:avLst/>
            <a:gdLst>
              <a:gd name="T0" fmla="*/ 157548 w 239"/>
              <a:gd name="T1" fmla="*/ 79046 h 247"/>
              <a:gd name="T2" fmla="*/ 157548 w 239"/>
              <a:gd name="T3" fmla="*/ 79046 h 247"/>
              <a:gd name="T4" fmla="*/ 78774 w 239"/>
              <a:gd name="T5" fmla="*/ 0 h 247"/>
              <a:gd name="T6" fmla="*/ 0 w 239"/>
              <a:gd name="T7" fmla="*/ 79046 h 247"/>
              <a:gd name="T8" fmla="*/ 78774 w 239"/>
              <a:gd name="T9" fmla="*/ 163406 h 247"/>
              <a:gd name="T10" fmla="*/ 157548 w 239"/>
              <a:gd name="T11" fmla="*/ 79046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49" name="Line 629">
            <a:extLst>
              <a:ext uri="{FF2B5EF4-FFF2-40B4-BE49-F238E27FC236}">
                <a16:creationId xmlns:a16="http://schemas.microsoft.com/office/drawing/2014/main" id="{2F481497-9976-2A4D-80DF-D9B2CC0641E7}"/>
              </a:ext>
            </a:extLst>
          </p:cNvPr>
          <p:cNvSpPr>
            <a:spLocks noChangeShapeType="1"/>
          </p:cNvSpPr>
          <p:nvPr/>
        </p:nvSpPr>
        <p:spPr bwMode="auto">
          <a:xfrm>
            <a:off x="1271473" y="5631337"/>
            <a:ext cx="1290" cy="13095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50" name="Freeform 630">
            <a:extLst>
              <a:ext uri="{FF2B5EF4-FFF2-40B4-BE49-F238E27FC236}">
                <a16:creationId xmlns:a16="http://schemas.microsoft.com/office/drawing/2014/main" id="{DEAF4C3B-C4AA-8C4C-9F71-B7D075A80C89}"/>
              </a:ext>
            </a:extLst>
          </p:cNvPr>
          <p:cNvSpPr>
            <a:spLocks noChangeArrowheads="1"/>
          </p:cNvSpPr>
          <p:nvPr/>
        </p:nvSpPr>
        <p:spPr bwMode="auto">
          <a:xfrm>
            <a:off x="1454678" y="5662947"/>
            <a:ext cx="1290" cy="1290"/>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399" name="Group 24">
            <a:extLst>
              <a:ext uri="{FF2B5EF4-FFF2-40B4-BE49-F238E27FC236}">
                <a16:creationId xmlns:a16="http://schemas.microsoft.com/office/drawing/2014/main" id="{5AFB1335-3153-4372-B505-4A0FF2BCBD6A}"/>
              </a:ext>
            </a:extLst>
          </p:cNvPr>
          <p:cNvGrpSpPr>
            <a:grpSpLocks/>
          </p:cNvGrpSpPr>
          <p:nvPr/>
        </p:nvGrpSpPr>
        <p:grpSpPr bwMode="auto">
          <a:xfrm>
            <a:off x="1759806" y="5593922"/>
            <a:ext cx="252230" cy="171594"/>
            <a:chOff x="4330350" y="12186372"/>
            <a:chExt cx="621122" cy="421894"/>
          </a:xfrm>
        </p:grpSpPr>
        <p:sp>
          <p:nvSpPr>
            <p:cNvPr id="5751" name="Freeform 631">
              <a:extLst>
                <a:ext uri="{FF2B5EF4-FFF2-40B4-BE49-F238E27FC236}">
                  <a16:creationId xmlns:a16="http://schemas.microsoft.com/office/drawing/2014/main" id="{CF285D29-B71B-2D40-AAB0-5541B1B10E19}"/>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52" name="Freeform 632">
              <a:extLst>
                <a:ext uri="{FF2B5EF4-FFF2-40B4-BE49-F238E27FC236}">
                  <a16:creationId xmlns:a16="http://schemas.microsoft.com/office/drawing/2014/main" id="{050B679F-FC60-9E40-8D5B-34C87BF01E8E}"/>
                </a:ext>
              </a:extLst>
            </p:cNvPr>
            <p:cNvSpPr>
              <a:spLocks noChangeArrowheads="1"/>
            </p:cNvSpPr>
            <p:nvPr/>
          </p:nvSpPr>
          <p:spPr bwMode="auto">
            <a:xfrm>
              <a:off x="4330350" y="12348151"/>
              <a:ext cx="621122" cy="222049"/>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53" name="Freeform 633">
              <a:extLst>
                <a:ext uri="{FF2B5EF4-FFF2-40B4-BE49-F238E27FC236}">
                  <a16:creationId xmlns:a16="http://schemas.microsoft.com/office/drawing/2014/main" id="{5DB66C23-74BB-0A44-9F89-F95AE7654E8E}"/>
                </a:ext>
              </a:extLst>
            </p:cNvPr>
            <p:cNvSpPr>
              <a:spLocks noChangeArrowheads="1"/>
            </p:cNvSpPr>
            <p:nvPr/>
          </p:nvSpPr>
          <p:spPr bwMode="auto">
            <a:xfrm>
              <a:off x="4775143" y="12248229"/>
              <a:ext cx="106433" cy="99922"/>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5754" name="Freeform 634">
            <a:extLst>
              <a:ext uri="{FF2B5EF4-FFF2-40B4-BE49-F238E27FC236}">
                <a16:creationId xmlns:a16="http://schemas.microsoft.com/office/drawing/2014/main" id="{87CB6A78-02DE-4740-BF0B-A75A70511330}"/>
              </a:ext>
            </a:extLst>
          </p:cNvPr>
          <p:cNvSpPr>
            <a:spLocks noChangeArrowheads="1"/>
          </p:cNvSpPr>
          <p:nvPr/>
        </p:nvSpPr>
        <p:spPr bwMode="auto">
          <a:xfrm>
            <a:off x="2277813" y="5614564"/>
            <a:ext cx="211589" cy="163208"/>
          </a:xfrm>
          <a:custGeom>
            <a:avLst/>
            <a:gdLst>
              <a:gd name="T0" fmla="*/ 520845 w 785"/>
              <a:gd name="T1" fmla="*/ 0 h 605"/>
              <a:gd name="T2" fmla="*/ 0 w 785"/>
              <a:gd name="T3" fmla="*/ 0 h 605"/>
              <a:gd name="T4" fmla="*/ 0 w 785"/>
              <a:gd name="T5" fmla="*/ 400724 h 605"/>
              <a:gd name="T6" fmla="*/ 520845 w 785"/>
              <a:gd name="T7" fmla="*/ 400724 h 605"/>
              <a:gd name="T8" fmla="*/ 520845 w 785"/>
              <a:gd name="T9" fmla="*/ 0 h 6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5" h="605">
                <a:moveTo>
                  <a:pt x="784" y="0"/>
                </a:moveTo>
                <a:lnTo>
                  <a:pt x="0" y="0"/>
                </a:lnTo>
                <a:lnTo>
                  <a:pt x="0" y="604"/>
                </a:lnTo>
                <a:lnTo>
                  <a:pt x="784" y="604"/>
                </a:lnTo>
                <a:lnTo>
                  <a:pt x="78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55" name="Freeform 635">
            <a:extLst>
              <a:ext uri="{FF2B5EF4-FFF2-40B4-BE49-F238E27FC236}">
                <a16:creationId xmlns:a16="http://schemas.microsoft.com/office/drawing/2014/main" id="{F66999E6-AC59-484A-94EC-618685630E02}"/>
              </a:ext>
            </a:extLst>
          </p:cNvPr>
          <p:cNvSpPr>
            <a:spLocks noChangeArrowheads="1"/>
          </p:cNvSpPr>
          <p:nvPr/>
        </p:nvSpPr>
        <p:spPr bwMode="auto">
          <a:xfrm>
            <a:off x="2315873" y="5582310"/>
            <a:ext cx="214170" cy="163208"/>
          </a:xfrm>
          <a:custGeom>
            <a:avLst/>
            <a:gdLst>
              <a:gd name="T0" fmla="*/ 0 w 792"/>
              <a:gd name="T1" fmla="*/ 59612 h 606"/>
              <a:gd name="T2" fmla="*/ 0 w 792"/>
              <a:gd name="T3" fmla="*/ 0 h 606"/>
              <a:gd name="T4" fmla="*/ 526701 w 792"/>
              <a:gd name="T5" fmla="*/ 0 h 606"/>
              <a:gd name="T6" fmla="*/ 526701 w 792"/>
              <a:gd name="T7" fmla="*/ 400723 h 606"/>
              <a:gd name="T8" fmla="*/ 447463 w 792"/>
              <a:gd name="T9" fmla="*/ 400723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606">
                <a:moveTo>
                  <a:pt x="0" y="90"/>
                </a:moveTo>
                <a:lnTo>
                  <a:pt x="0" y="0"/>
                </a:lnTo>
                <a:lnTo>
                  <a:pt x="791" y="0"/>
                </a:lnTo>
                <a:lnTo>
                  <a:pt x="791" y="605"/>
                </a:lnTo>
                <a:lnTo>
                  <a:pt x="672" y="6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56" name="Freeform 636">
            <a:extLst>
              <a:ext uri="{FF2B5EF4-FFF2-40B4-BE49-F238E27FC236}">
                <a16:creationId xmlns:a16="http://schemas.microsoft.com/office/drawing/2014/main" id="{CB2E2475-C7CF-CF43-81A5-0C4686DB2C55}"/>
              </a:ext>
            </a:extLst>
          </p:cNvPr>
          <p:cNvSpPr>
            <a:spLocks noChangeArrowheads="1"/>
          </p:cNvSpPr>
          <p:nvPr/>
        </p:nvSpPr>
        <p:spPr bwMode="auto">
          <a:xfrm>
            <a:off x="2277813" y="5679719"/>
            <a:ext cx="211589" cy="90957"/>
          </a:xfrm>
          <a:custGeom>
            <a:avLst/>
            <a:gdLst>
              <a:gd name="T0" fmla="*/ 0 w 785"/>
              <a:gd name="T1" fmla="*/ 143142 h 336"/>
              <a:gd name="T2" fmla="*/ 143498 w 785"/>
              <a:gd name="T3" fmla="*/ 0 h 336"/>
              <a:gd name="T4" fmla="*/ 282346 w 785"/>
              <a:gd name="T5" fmla="*/ 163023 h 336"/>
              <a:gd name="T6" fmla="*/ 381997 w 785"/>
              <a:gd name="T7" fmla="*/ 98742 h 336"/>
              <a:gd name="T8" fmla="*/ 520845 w 785"/>
              <a:gd name="T9" fmla="*/ 222003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5" h="336">
                <a:moveTo>
                  <a:pt x="0" y="216"/>
                </a:moveTo>
                <a:lnTo>
                  <a:pt x="216" y="0"/>
                </a:lnTo>
                <a:lnTo>
                  <a:pt x="425" y="246"/>
                </a:lnTo>
                <a:lnTo>
                  <a:pt x="575" y="149"/>
                </a:lnTo>
                <a:lnTo>
                  <a:pt x="784" y="33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57" name="Freeform 637">
            <a:extLst>
              <a:ext uri="{FF2B5EF4-FFF2-40B4-BE49-F238E27FC236}">
                <a16:creationId xmlns:a16="http://schemas.microsoft.com/office/drawing/2014/main" id="{B6A34554-2528-B54B-8793-2AD47D7B53ED}"/>
              </a:ext>
            </a:extLst>
          </p:cNvPr>
          <p:cNvSpPr>
            <a:spLocks noChangeArrowheads="1"/>
          </p:cNvSpPr>
          <p:nvPr/>
        </p:nvSpPr>
        <p:spPr bwMode="auto">
          <a:xfrm>
            <a:off x="2417152" y="5646819"/>
            <a:ext cx="39996" cy="39996"/>
          </a:xfrm>
          <a:custGeom>
            <a:avLst/>
            <a:gdLst>
              <a:gd name="T0" fmla="*/ 98949 w 150"/>
              <a:gd name="T1" fmla="*/ 49807 h 150"/>
              <a:gd name="T2" fmla="*/ 98949 w 150"/>
              <a:gd name="T3" fmla="*/ 49807 h 150"/>
              <a:gd name="T4" fmla="*/ 49807 w 150"/>
              <a:gd name="T5" fmla="*/ 98949 h 150"/>
              <a:gd name="T6" fmla="*/ 0 w 150"/>
              <a:gd name="T7" fmla="*/ 49807 h 150"/>
              <a:gd name="T8" fmla="*/ 49807 w 150"/>
              <a:gd name="T9" fmla="*/ 0 h 150"/>
              <a:gd name="T10" fmla="*/ 98949 w 150"/>
              <a:gd name="T11" fmla="*/ 49807 h 1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0" h="150">
                <a:moveTo>
                  <a:pt x="149" y="75"/>
                </a:moveTo>
                <a:lnTo>
                  <a:pt x="149" y="75"/>
                </a:lnTo>
                <a:cubicBezTo>
                  <a:pt x="149" y="120"/>
                  <a:pt x="112" y="149"/>
                  <a:pt x="75" y="149"/>
                </a:cubicBezTo>
                <a:cubicBezTo>
                  <a:pt x="30" y="149"/>
                  <a:pt x="0" y="120"/>
                  <a:pt x="0" y="75"/>
                </a:cubicBezTo>
                <a:cubicBezTo>
                  <a:pt x="0" y="37"/>
                  <a:pt x="30" y="0"/>
                  <a:pt x="75" y="0"/>
                </a:cubicBezTo>
                <a:cubicBezTo>
                  <a:pt x="112" y="0"/>
                  <a:pt x="149" y="37"/>
                  <a:pt x="149" y="7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58" name="Freeform 638">
            <a:extLst>
              <a:ext uri="{FF2B5EF4-FFF2-40B4-BE49-F238E27FC236}">
                <a16:creationId xmlns:a16="http://schemas.microsoft.com/office/drawing/2014/main" id="{18FFDFA2-2516-EC47-9055-D31E39804E08}"/>
              </a:ext>
            </a:extLst>
          </p:cNvPr>
          <p:cNvSpPr>
            <a:spLocks noChangeArrowheads="1"/>
          </p:cNvSpPr>
          <p:nvPr/>
        </p:nvSpPr>
        <p:spPr bwMode="auto">
          <a:xfrm>
            <a:off x="2797755" y="5555217"/>
            <a:ext cx="252230" cy="252230"/>
          </a:xfrm>
          <a:custGeom>
            <a:avLst/>
            <a:gdLst>
              <a:gd name="T0" fmla="*/ 307901 w 934"/>
              <a:gd name="T1" fmla="*/ 0 h 934"/>
              <a:gd name="T2" fmla="*/ 248050 w 934"/>
              <a:gd name="T3" fmla="*/ 0 h 934"/>
              <a:gd name="T4" fmla="*/ 248050 w 934"/>
              <a:gd name="T5" fmla="*/ 89112 h 934"/>
              <a:gd name="T6" fmla="*/ 188864 w 934"/>
              <a:gd name="T7" fmla="*/ 109062 h 934"/>
              <a:gd name="T8" fmla="*/ 129012 w 934"/>
              <a:gd name="T9" fmla="*/ 49211 h 934"/>
              <a:gd name="T10" fmla="*/ 49876 w 934"/>
              <a:gd name="T11" fmla="*/ 129012 h 934"/>
              <a:gd name="T12" fmla="*/ 109062 w 934"/>
              <a:gd name="T13" fmla="*/ 188199 h 934"/>
              <a:gd name="T14" fmla="*/ 89112 w 934"/>
              <a:gd name="T15" fmla="*/ 248050 h 934"/>
              <a:gd name="T16" fmla="*/ 0 w 934"/>
              <a:gd name="T17" fmla="*/ 248050 h 934"/>
              <a:gd name="T18" fmla="*/ 0 w 934"/>
              <a:gd name="T19" fmla="*/ 367087 h 934"/>
              <a:gd name="T20" fmla="*/ 89112 w 934"/>
              <a:gd name="T21" fmla="*/ 367087 h 934"/>
              <a:gd name="T22" fmla="*/ 109062 w 934"/>
              <a:gd name="T23" fmla="*/ 431593 h 934"/>
              <a:gd name="T24" fmla="*/ 49876 w 934"/>
              <a:gd name="T25" fmla="*/ 491444 h 934"/>
              <a:gd name="T26" fmla="*/ 129012 w 934"/>
              <a:gd name="T27" fmla="*/ 570581 h 934"/>
              <a:gd name="T28" fmla="*/ 188864 w 934"/>
              <a:gd name="T29" fmla="*/ 511395 h 934"/>
              <a:gd name="T30" fmla="*/ 248050 w 934"/>
              <a:gd name="T31" fmla="*/ 530680 h 934"/>
              <a:gd name="T32" fmla="*/ 248050 w 934"/>
              <a:gd name="T33" fmla="*/ 620457 h 934"/>
              <a:gd name="T34" fmla="*/ 307901 w 934"/>
              <a:gd name="T35" fmla="*/ 620457 h 934"/>
              <a:gd name="T36" fmla="*/ 367087 w 934"/>
              <a:gd name="T37" fmla="*/ 620457 h 934"/>
              <a:gd name="T38" fmla="*/ 367087 w 934"/>
              <a:gd name="T39" fmla="*/ 530680 h 934"/>
              <a:gd name="T40" fmla="*/ 426938 w 934"/>
              <a:gd name="T41" fmla="*/ 511395 h 934"/>
              <a:gd name="T42" fmla="*/ 486124 w 934"/>
              <a:gd name="T43" fmla="*/ 570581 h 934"/>
              <a:gd name="T44" fmla="*/ 570581 w 934"/>
              <a:gd name="T45" fmla="*/ 491444 h 934"/>
              <a:gd name="T46" fmla="*/ 511395 w 934"/>
              <a:gd name="T47" fmla="*/ 431593 h 934"/>
              <a:gd name="T48" fmla="*/ 531345 w 934"/>
              <a:gd name="T49" fmla="*/ 367087 h 934"/>
              <a:gd name="T50" fmla="*/ 620457 w 934"/>
              <a:gd name="T51" fmla="*/ 367087 h 934"/>
              <a:gd name="T52" fmla="*/ 620457 w 934"/>
              <a:gd name="T53" fmla="*/ 248050 h 934"/>
              <a:gd name="T54" fmla="*/ 531345 w 934"/>
              <a:gd name="T55" fmla="*/ 248050 h 934"/>
              <a:gd name="T56" fmla="*/ 511395 w 934"/>
              <a:gd name="T57" fmla="*/ 188199 h 934"/>
              <a:gd name="T58" fmla="*/ 570581 w 934"/>
              <a:gd name="T59" fmla="*/ 129012 h 934"/>
              <a:gd name="T60" fmla="*/ 486124 w 934"/>
              <a:gd name="T61" fmla="*/ 49211 h 934"/>
              <a:gd name="T62" fmla="*/ 426938 w 934"/>
              <a:gd name="T63" fmla="*/ 109062 h 934"/>
              <a:gd name="T64" fmla="*/ 367087 w 934"/>
              <a:gd name="T65" fmla="*/ 89112 h 934"/>
              <a:gd name="T66" fmla="*/ 367087 w 934"/>
              <a:gd name="T67" fmla="*/ 0 h 934"/>
              <a:gd name="T68" fmla="*/ 307901 w 934"/>
              <a:gd name="T69" fmla="*/ 0 h 9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34" h="934">
                <a:moveTo>
                  <a:pt x="463" y="0"/>
                </a:moveTo>
                <a:lnTo>
                  <a:pt x="373" y="0"/>
                </a:lnTo>
                <a:lnTo>
                  <a:pt x="373" y="134"/>
                </a:lnTo>
                <a:lnTo>
                  <a:pt x="284" y="164"/>
                </a:lnTo>
                <a:lnTo>
                  <a:pt x="194" y="74"/>
                </a:lnTo>
                <a:lnTo>
                  <a:pt x="75" y="194"/>
                </a:lnTo>
                <a:lnTo>
                  <a:pt x="164" y="283"/>
                </a:lnTo>
                <a:lnTo>
                  <a:pt x="134" y="373"/>
                </a:lnTo>
                <a:lnTo>
                  <a:pt x="0" y="373"/>
                </a:lnTo>
                <a:lnTo>
                  <a:pt x="0" y="552"/>
                </a:lnTo>
                <a:lnTo>
                  <a:pt x="134" y="552"/>
                </a:lnTo>
                <a:lnTo>
                  <a:pt x="164" y="649"/>
                </a:lnTo>
                <a:lnTo>
                  <a:pt x="75" y="739"/>
                </a:lnTo>
                <a:lnTo>
                  <a:pt x="194" y="858"/>
                </a:lnTo>
                <a:lnTo>
                  <a:pt x="284" y="769"/>
                </a:lnTo>
                <a:lnTo>
                  <a:pt x="373" y="798"/>
                </a:lnTo>
                <a:lnTo>
                  <a:pt x="373" y="933"/>
                </a:lnTo>
                <a:lnTo>
                  <a:pt x="463" y="933"/>
                </a:lnTo>
                <a:lnTo>
                  <a:pt x="552" y="933"/>
                </a:lnTo>
                <a:lnTo>
                  <a:pt x="552" y="798"/>
                </a:lnTo>
                <a:lnTo>
                  <a:pt x="642" y="769"/>
                </a:lnTo>
                <a:lnTo>
                  <a:pt x="731" y="858"/>
                </a:lnTo>
                <a:lnTo>
                  <a:pt x="858" y="739"/>
                </a:lnTo>
                <a:lnTo>
                  <a:pt x="769" y="649"/>
                </a:lnTo>
                <a:lnTo>
                  <a:pt x="799" y="552"/>
                </a:lnTo>
                <a:lnTo>
                  <a:pt x="933" y="552"/>
                </a:lnTo>
                <a:lnTo>
                  <a:pt x="933" y="373"/>
                </a:lnTo>
                <a:lnTo>
                  <a:pt x="799" y="373"/>
                </a:lnTo>
                <a:lnTo>
                  <a:pt x="769" y="283"/>
                </a:lnTo>
                <a:lnTo>
                  <a:pt x="858" y="194"/>
                </a:lnTo>
                <a:lnTo>
                  <a:pt x="731" y="74"/>
                </a:lnTo>
                <a:lnTo>
                  <a:pt x="642" y="164"/>
                </a:lnTo>
                <a:lnTo>
                  <a:pt x="552" y="134"/>
                </a:lnTo>
                <a:lnTo>
                  <a:pt x="552" y="0"/>
                </a:lnTo>
                <a:lnTo>
                  <a:pt x="463"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59" name="Freeform 639">
            <a:extLst>
              <a:ext uri="{FF2B5EF4-FFF2-40B4-BE49-F238E27FC236}">
                <a16:creationId xmlns:a16="http://schemas.microsoft.com/office/drawing/2014/main" id="{B713A0AD-499A-814F-B2DB-BC16A58D8ED0}"/>
              </a:ext>
            </a:extLst>
          </p:cNvPr>
          <p:cNvSpPr>
            <a:spLocks noChangeArrowheads="1"/>
          </p:cNvSpPr>
          <p:nvPr/>
        </p:nvSpPr>
        <p:spPr bwMode="auto">
          <a:xfrm>
            <a:off x="2897744" y="5655205"/>
            <a:ext cx="49027" cy="48382"/>
          </a:xfrm>
          <a:custGeom>
            <a:avLst/>
            <a:gdLst>
              <a:gd name="T0" fmla="*/ 119457 w 180"/>
              <a:gd name="T1" fmla="*/ 60062 h 180"/>
              <a:gd name="T2" fmla="*/ 119457 w 180"/>
              <a:gd name="T3" fmla="*/ 60062 h 180"/>
              <a:gd name="T4" fmla="*/ 60062 w 180"/>
              <a:gd name="T5" fmla="*/ 0 h 180"/>
              <a:gd name="T6" fmla="*/ 0 w 180"/>
              <a:gd name="T7" fmla="*/ 60062 h 180"/>
              <a:gd name="T8" fmla="*/ 60062 w 180"/>
              <a:gd name="T9" fmla="*/ 119457 h 180"/>
              <a:gd name="T10" fmla="*/ 119457 w 180"/>
              <a:gd name="T11" fmla="*/ 60062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80">
                <a:moveTo>
                  <a:pt x="179" y="90"/>
                </a:moveTo>
                <a:lnTo>
                  <a:pt x="179" y="90"/>
                </a:lnTo>
                <a:cubicBezTo>
                  <a:pt x="179" y="45"/>
                  <a:pt x="142" y="0"/>
                  <a:pt x="90" y="0"/>
                </a:cubicBezTo>
                <a:cubicBezTo>
                  <a:pt x="45" y="0"/>
                  <a:pt x="0" y="45"/>
                  <a:pt x="0" y="90"/>
                </a:cubicBezTo>
                <a:cubicBezTo>
                  <a:pt x="0" y="142"/>
                  <a:pt x="45" y="179"/>
                  <a:pt x="90" y="179"/>
                </a:cubicBezTo>
                <a:cubicBezTo>
                  <a:pt x="142" y="179"/>
                  <a:pt x="179" y="142"/>
                  <a:pt x="179"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406" name="Group 1">
            <a:extLst>
              <a:ext uri="{FF2B5EF4-FFF2-40B4-BE49-F238E27FC236}">
                <a16:creationId xmlns:a16="http://schemas.microsoft.com/office/drawing/2014/main" id="{9828B8D6-F6D5-4B74-8DDC-E018750F03D5}"/>
              </a:ext>
            </a:extLst>
          </p:cNvPr>
          <p:cNvGrpSpPr>
            <a:grpSpLocks/>
          </p:cNvGrpSpPr>
          <p:nvPr/>
        </p:nvGrpSpPr>
        <p:grpSpPr bwMode="auto">
          <a:xfrm>
            <a:off x="3318987" y="5566828"/>
            <a:ext cx="247715" cy="232232"/>
            <a:chOff x="8168415" y="12118985"/>
            <a:chExt cx="609403" cy="571318"/>
          </a:xfrm>
        </p:grpSpPr>
        <p:sp>
          <p:nvSpPr>
            <p:cNvPr id="5760" name="Line 640">
              <a:extLst>
                <a:ext uri="{FF2B5EF4-FFF2-40B4-BE49-F238E27FC236}">
                  <a16:creationId xmlns:a16="http://schemas.microsoft.com/office/drawing/2014/main" id="{FACDE5D7-DB3B-704B-8D1B-D2E37C159C76}"/>
                </a:ext>
              </a:extLst>
            </p:cNvPr>
            <p:cNvSpPr>
              <a:spLocks noChangeShapeType="1"/>
            </p:cNvSpPr>
            <p:nvPr/>
          </p:nvSpPr>
          <p:spPr bwMode="auto">
            <a:xfrm>
              <a:off x="8511204" y="12414166"/>
              <a:ext cx="49196" cy="5078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61" name="Freeform 641">
              <a:extLst>
                <a:ext uri="{FF2B5EF4-FFF2-40B4-BE49-F238E27FC236}">
                  <a16:creationId xmlns:a16="http://schemas.microsoft.com/office/drawing/2014/main" id="{2860DBEB-4C88-AA44-BB01-213154537A2D}"/>
                </a:ext>
              </a:extLst>
            </p:cNvPr>
            <p:cNvSpPr>
              <a:spLocks noChangeArrowheads="1"/>
            </p:cNvSpPr>
            <p:nvPr/>
          </p:nvSpPr>
          <p:spPr bwMode="auto">
            <a:xfrm>
              <a:off x="8528661" y="12434797"/>
              <a:ext cx="249157" cy="255506"/>
            </a:xfrm>
            <a:custGeom>
              <a:avLst/>
              <a:gdLst>
                <a:gd name="T0" fmla="*/ 0 w 374"/>
                <a:gd name="T1" fmla="*/ 60054 h 382"/>
                <a:gd name="T2" fmla="*/ 59928 w 374"/>
                <a:gd name="T3" fmla="*/ 0 h 382"/>
                <a:gd name="T4" fmla="*/ 248367 w 374"/>
                <a:gd name="T5" fmla="*/ 194174 h 382"/>
                <a:gd name="T6" fmla="*/ 189105 w 374"/>
                <a:gd name="T7" fmla="*/ 254228 h 382"/>
                <a:gd name="T8" fmla="*/ 0 w 374"/>
                <a:gd name="T9" fmla="*/ 60054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382">
                  <a:moveTo>
                    <a:pt x="0" y="90"/>
                  </a:moveTo>
                  <a:lnTo>
                    <a:pt x="90" y="0"/>
                  </a:lnTo>
                  <a:lnTo>
                    <a:pt x="373" y="291"/>
                  </a:lnTo>
                  <a:lnTo>
                    <a:pt x="284"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62" name="Freeform 642">
              <a:extLst>
                <a:ext uri="{FF2B5EF4-FFF2-40B4-BE49-F238E27FC236}">
                  <a16:creationId xmlns:a16="http://schemas.microsoft.com/office/drawing/2014/main" id="{44DFE4C9-5233-7A4F-BA4F-E3064D11730C}"/>
                </a:ext>
              </a:extLst>
            </p:cNvPr>
            <p:cNvSpPr>
              <a:spLocks noChangeArrowheads="1"/>
            </p:cNvSpPr>
            <p:nvPr/>
          </p:nvSpPr>
          <p:spPr bwMode="auto">
            <a:xfrm>
              <a:off x="8206503" y="12118985"/>
              <a:ext cx="123785" cy="120612"/>
            </a:xfrm>
            <a:custGeom>
              <a:avLst/>
              <a:gdLst>
                <a:gd name="T0" fmla="*/ 63830 w 187"/>
                <a:gd name="T1" fmla="*/ 119457 h 180"/>
                <a:gd name="T2" fmla="*/ 122395 w 187"/>
                <a:gd name="T3" fmla="*/ 59395 h 180"/>
                <a:gd name="T4" fmla="*/ 24347 w 187"/>
                <a:gd name="T5" fmla="*/ 0 h 180"/>
                <a:gd name="T6" fmla="*/ 0 w 187"/>
                <a:gd name="T7" fmla="*/ 19353 h 180"/>
                <a:gd name="T8" fmla="*/ 63830 w 187"/>
                <a:gd name="T9" fmla="*/ 119457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180">
                  <a:moveTo>
                    <a:pt x="97" y="179"/>
                  </a:moveTo>
                  <a:lnTo>
                    <a:pt x="186" y="89"/>
                  </a:lnTo>
                  <a:lnTo>
                    <a:pt x="37" y="0"/>
                  </a:lnTo>
                  <a:lnTo>
                    <a:pt x="0" y="29"/>
                  </a:lnTo>
                  <a:lnTo>
                    <a:pt x="97" y="17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63" name="Line 643">
              <a:extLst>
                <a:ext uri="{FF2B5EF4-FFF2-40B4-BE49-F238E27FC236}">
                  <a16:creationId xmlns:a16="http://schemas.microsoft.com/office/drawing/2014/main" id="{71965A08-122F-9D4B-9BDB-DC39AD9DB3BC}"/>
                </a:ext>
              </a:extLst>
            </p:cNvPr>
            <p:cNvSpPr>
              <a:spLocks noChangeShapeType="1"/>
            </p:cNvSpPr>
            <p:nvPr/>
          </p:nvSpPr>
          <p:spPr bwMode="auto">
            <a:xfrm flipH="1" flipV="1">
              <a:off x="8300134" y="12204683"/>
              <a:ext cx="134894" cy="13330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64" name="Freeform 644">
              <a:extLst>
                <a:ext uri="{FF2B5EF4-FFF2-40B4-BE49-F238E27FC236}">
                  <a16:creationId xmlns:a16="http://schemas.microsoft.com/office/drawing/2014/main" id="{13D3D4A1-9ECC-834A-AE18-441621DDA33E}"/>
                </a:ext>
              </a:extLst>
            </p:cNvPr>
            <p:cNvSpPr>
              <a:spLocks noChangeArrowheads="1"/>
            </p:cNvSpPr>
            <p:nvPr/>
          </p:nvSpPr>
          <p:spPr bwMode="auto">
            <a:xfrm>
              <a:off x="8168415" y="12118985"/>
              <a:ext cx="561793" cy="560210"/>
            </a:xfrm>
            <a:custGeom>
              <a:avLst/>
              <a:gdLst>
                <a:gd name="T0" fmla="*/ 561859 w 845"/>
                <a:gd name="T1" fmla="*/ 83542 h 844"/>
                <a:gd name="T2" fmla="*/ 561859 w 845"/>
                <a:gd name="T3" fmla="*/ 83542 h 844"/>
                <a:gd name="T4" fmla="*/ 481974 w 845"/>
                <a:gd name="T5" fmla="*/ 123323 h 844"/>
                <a:gd name="T6" fmla="*/ 442031 w 845"/>
                <a:gd name="T7" fmla="*/ 78900 h 844"/>
                <a:gd name="T8" fmla="*/ 477314 w 845"/>
                <a:gd name="T9" fmla="*/ 0 h 844"/>
                <a:gd name="T10" fmla="*/ 477314 w 845"/>
                <a:gd name="T11" fmla="*/ 0 h 844"/>
                <a:gd name="T12" fmla="*/ 352826 w 845"/>
                <a:gd name="T13" fmla="*/ 98791 h 844"/>
                <a:gd name="T14" fmla="*/ 352826 w 845"/>
                <a:gd name="T15" fmla="*/ 138573 h 844"/>
                <a:gd name="T16" fmla="*/ 15311 w 845"/>
                <a:gd name="T17" fmla="*/ 480033 h 844"/>
                <a:gd name="T18" fmla="*/ 0 w 845"/>
                <a:gd name="T19" fmla="*/ 539042 h 844"/>
                <a:gd name="T20" fmla="*/ 19971 w 845"/>
                <a:gd name="T21" fmla="*/ 558933 h 844"/>
                <a:gd name="T22" fmla="*/ 79885 w 845"/>
                <a:gd name="T23" fmla="*/ 544346 h 844"/>
                <a:gd name="T24" fmla="*/ 422726 w 845"/>
                <a:gd name="T25" fmla="*/ 207528 h 844"/>
                <a:gd name="T26" fmla="*/ 462003 w 845"/>
                <a:gd name="T27" fmla="*/ 207528 h 844"/>
                <a:gd name="T28" fmla="*/ 561859 w 845"/>
                <a:gd name="T29" fmla="*/ 83542 h 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5" h="844">
                  <a:moveTo>
                    <a:pt x="844" y="126"/>
                  </a:moveTo>
                  <a:lnTo>
                    <a:pt x="844" y="126"/>
                  </a:lnTo>
                  <a:cubicBezTo>
                    <a:pt x="724" y="186"/>
                    <a:pt x="724" y="186"/>
                    <a:pt x="724" y="186"/>
                  </a:cubicBezTo>
                  <a:cubicBezTo>
                    <a:pt x="664" y="119"/>
                    <a:pt x="664" y="119"/>
                    <a:pt x="664" y="119"/>
                  </a:cubicBezTo>
                  <a:cubicBezTo>
                    <a:pt x="717" y="0"/>
                    <a:pt x="717" y="0"/>
                    <a:pt x="717" y="0"/>
                  </a:cubicBezTo>
                  <a:cubicBezTo>
                    <a:pt x="567" y="0"/>
                    <a:pt x="530" y="74"/>
                    <a:pt x="530" y="149"/>
                  </a:cubicBezTo>
                  <a:cubicBezTo>
                    <a:pt x="530" y="209"/>
                    <a:pt x="530" y="209"/>
                    <a:pt x="530" y="209"/>
                  </a:cubicBezTo>
                  <a:cubicBezTo>
                    <a:pt x="23" y="724"/>
                    <a:pt x="23" y="724"/>
                    <a:pt x="23" y="724"/>
                  </a:cubicBezTo>
                  <a:cubicBezTo>
                    <a:pt x="0" y="813"/>
                    <a:pt x="0" y="813"/>
                    <a:pt x="0" y="813"/>
                  </a:cubicBezTo>
                  <a:cubicBezTo>
                    <a:pt x="30" y="843"/>
                    <a:pt x="30" y="843"/>
                    <a:pt x="30" y="843"/>
                  </a:cubicBezTo>
                  <a:cubicBezTo>
                    <a:pt x="120" y="821"/>
                    <a:pt x="120" y="821"/>
                    <a:pt x="120" y="821"/>
                  </a:cubicBezTo>
                  <a:cubicBezTo>
                    <a:pt x="635" y="313"/>
                    <a:pt x="635" y="313"/>
                    <a:pt x="635" y="313"/>
                  </a:cubicBezTo>
                  <a:cubicBezTo>
                    <a:pt x="694" y="313"/>
                    <a:pt x="694" y="313"/>
                    <a:pt x="694" y="313"/>
                  </a:cubicBezTo>
                  <a:cubicBezTo>
                    <a:pt x="769" y="313"/>
                    <a:pt x="844" y="276"/>
                    <a:pt x="844" y="126"/>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5765" name="Line 645">
            <a:extLst>
              <a:ext uri="{FF2B5EF4-FFF2-40B4-BE49-F238E27FC236}">
                <a16:creationId xmlns:a16="http://schemas.microsoft.com/office/drawing/2014/main" id="{864816CF-5081-584D-9013-85418148DF28}"/>
              </a:ext>
            </a:extLst>
          </p:cNvPr>
          <p:cNvSpPr>
            <a:spLocks noChangeShapeType="1"/>
          </p:cNvSpPr>
          <p:nvPr/>
        </p:nvSpPr>
        <p:spPr bwMode="auto">
          <a:xfrm>
            <a:off x="3919566" y="5631337"/>
            <a:ext cx="76121" cy="7612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66" name="Freeform 646">
            <a:extLst>
              <a:ext uri="{FF2B5EF4-FFF2-40B4-BE49-F238E27FC236}">
                <a16:creationId xmlns:a16="http://schemas.microsoft.com/office/drawing/2014/main" id="{2A12B9A2-F7C0-6D44-A5F9-D3D6D305F27D}"/>
              </a:ext>
            </a:extLst>
          </p:cNvPr>
          <p:cNvSpPr>
            <a:spLocks noChangeArrowheads="1"/>
          </p:cNvSpPr>
          <p:nvPr/>
        </p:nvSpPr>
        <p:spPr bwMode="auto">
          <a:xfrm>
            <a:off x="3984720" y="5695201"/>
            <a:ext cx="102569" cy="103859"/>
          </a:xfrm>
          <a:custGeom>
            <a:avLst/>
            <a:gdLst>
              <a:gd name="T0" fmla="*/ 0 w 381"/>
              <a:gd name="T1" fmla="*/ 60054 h 382"/>
              <a:gd name="T2" fmla="*/ 58858 w 381"/>
              <a:gd name="T3" fmla="*/ 0 h 382"/>
              <a:gd name="T4" fmla="*/ 251303 w 381"/>
              <a:gd name="T5" fmla="*/ 194174 h 382"/>
              <a:gd name="T6" fmla="*/ 192445 w 381"/>
              <a:gd name="T7" fmla="*/ 254228 h 382"/>
              <a:gd name="T8" fmla="*/ 0 w 381"/>
              <a:gd name="T9" fmla="*/ 60054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82">
                <a:moveTo>
                  <a:pt x="0" y="90"/>
                </a:moveTo>
                <a:lnTo>
                  <a:pt x="89" y="0"/>
                </a:lnTo>
                <a:lnTo>
                  <a:pt x="380" y="291"/>
                </a:lnTo>
                <a:lnTo>
                  <a:pt x="291"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67" name="Freeform 647">
            <a:extLst>
              <a:ext uri="{FF2B5EF4-FFF2-40B4-BE49-F238E27FC236}">
                <a16:creationId xmlns:a16="http://schemas.microsoft.com/office/drawing/2014/main" id="{021F22D7-BBBE-A142-98DD-E080D7EC3DEC}"/>
              </a:ext>
            </a:extLst>
          </p:cNvPr>
          <p:cNvSpPr>
            <a:spLocks noChangeArrowheads="1"/>
          </p:cNvSpPr>
          <p:nvPr/>
        </p:nvSpPr>
        <p:spPr bwMode="auto">
          <a:xfrm>
            <a:off x="3835059" y="5562313"/>
            <a:ext cx="132889" cy="109020"/>
          </a:xfrm>
          <a:custGeom>
            <a:avLst/>
            <a:gdLst>
              <a:gd name="T0" fmla="*/ 0 w 494"/>
              <a:gd name="T1" fmla="*/ 159064 h 405"/>
              <a:gd name="T2" fmla="*/ 0 w 494"/>
              <a:gd name="T3" fmla="*/ 159064 h 405"/>
              <a:gd name="T4" fmla="*/ 158756 w 494"/>
              <a:gd name="T5" fmla="*/ 0 h 405"/>
              <a:gd name="T6" fmla="*/ 287620 w 494"/>
              <a:gd name="T7" fmla="*/ 10649 h 405"/>
              <a:gd name="T8" fmla="*/ 327475 w 494"/>
              <a:gd name="T9" fmla="*/ 49915 h 405"/>
              <a:gd name="T10" fmla="*/ 108937 w 494"/>
              <a:gd name="T11" fmla="*/ 268877 h 405"/>
              <a:gd name="T12" fmla="*/ 0 w 494"/>
              <a:gd name="T13" fmla="*/ 159064 h 4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4" h="405">
                <a:moveTo>
                  <a:pt x="0" y="239"/>
                </a:moveTo>
                <a:lnTo>
                  <a:pt x="0" y="239"/>
                </a:lnTo>
                <a:cubicBezTo>
                  <a:pt x="239" y="0"/>
                  <a:pt x="239" y="0"/>
                  <a:pt x="239" y="0"/>
                </a:cubicBezTo>
                <a:cubicBezTo>
                  <a:pt x="329" y="90"/>
                  <a:pt x="433" y="16"/>
                  <a:pt x="433" y="16"/>
                </a:cubicBezTo>
                <a:cubicBezTo>
                  <a:pt x="493" y="75"/>
                  <a:pt x="493" y="75"/>
                  <a:pt x="493" y="75"/>
                </a:cubicBezTo>
                <a:cubicBezTo>
                  <a:pt x="164" y="404"/>
                  <a:pt x="164" y="404"/>
                  <a:pt x="164" y="404"/>
                </a:cubicBezTo>
                <a:lnTo>
                  <a:pt x="0" y="23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68" name="Freeform 648">
            <a:extLst>
              <a:ext uri="{FF2B5EF4-FFF2-40B4-BE49-F238E27FC236}">
                <a16:creationId xmlns:a16="http://schemas.microsoft.com/office/drawing/2014/main" id="{A1FA7D23-3838-B942-8F86-3B4D2E9A4D9F}"/>
              </a:ext>
            </a:extLst>
          </p:cNvPr>
          <p:cNvSpPr>
            <a:spLocks noChangeArrowheads="1"/>
          </p:cNvSpPr>
          <p:nvPr/>
        </p:nvSpPr>
        <p:spPr bwMode="auto">
          <a:xfrm>
            <a:off x="5071697" y="5634563"/>
            <a:ext cx="52252" cy="143210"/>
          </a:xfrm>
          <a:custGeom>
            <a:avLst/>
            <a:gdLst>
              <a:gd name="T0" fmla="*/ 128250 w 195"/>
              <a:gd name="T1" fmla="*/ 350917 h 531"/>
              <a:gd name="T2" fmla="*/ 128250 w 195"/>
              <a:gd name="T3" fmla="*/ 350917 h 531"/>
              <a:gd name="T4" fmla="*/ 0 w 195"/>
              <a:gd name="T5" fmla="*/ 0 h 531"/>
              <a:gd name="T6" fmla="*/ 0 60000 65536"/>
              <a:gd name="T7" fmla="*/ 0 60000 65536"/>
              <a:gd name="T8" fmla="*/ 0 60000 65536"/>
            </a:gdLst>
            <a:ahLst/>
            <a:cxnLst>
              <a:cxn ang="T6">
                <a:pos x="T0" y="T1"/>
              </a:cxn>
              <a:cxn ang="T7">
                <a:pos x="T2" y="T3"/>
              </a:cxn>
              <a:cxn ang="T8">
                <a:pos x="T4" y="T5"/>
              </a:cxn>
            </a:cxnLst>
            <a:rect l="0" t="0" r="r" b="b"/>
            <a:pathLst>
              <a:path w="195" h="531">
                <a:moveTo>
                  <a:pt x="194" y="530"/>
                </a:moveTo>
                <a:lnTo>
                  <a:pt x="194" y="530"/>
                </a:lnTo>
                <a:cubicBezTo>
                  <a:pt x="194" y="329"/>
                  <a:pt x="120" y="142"/>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69" name="Freeform 649">
            <a:extLst>
              <a:ext uri="{FF2B5EF4-FFF2-40B4-BE49-F238E27FC236}">
                <a16:creationId xmlns:a16="http://schemas.microsoft.com/office/drawing/2014/main" id="{F2C949DF-3A28-3C49-9D70-8DC18EF45549}"/>
              </a:ext>
            </a:extLst>
          </p:cNvPr>
          <p:cNvSpPr>
            <a:spLocks noChangeArrowheads="1"/>
          </p:cNvSpPr>
          <p:nvPr/>
        </p:nvSpPr>
        <p:spPr bwMode="auto">
          <a:xfrm>
            <a:off x="4901393" y="5555216"/>
            <a:ext cx="171594" cy="80636"/>
          </a:xfrm>
          <a:custGeom>
            <a:avLst/>
            <a:gdLst>
              <a:gd name="T0" fmla="*/ 421230 w 635"/>
              <a:gd name="T1" fmla="*/ 198562 h 299"/>
              <a:gd name="T2" fmla="*/ 421230 w 635"/>
              <a:gd name="T3" fmla="*/ 198562 h 299"/>
              <a:gd name="T4" fmla="*/ 0 w 635"/>
              <a:gd name="T5" fmla="*/ 0 h 299"/>
              <a:gd name="T6" fmla="*/ 0 60000 65536"/>
              <a:gd name="T7" fmla="*/ 0 60000 65536"/>
              <a:gd name="T8" fmla="*/ 0 60000 65536"/>
            </a:gdLst>
            <a:ahLst/>
            <a:cxnLst>
              <a:cxn ang="T6">
                <a:pos x="T0" y="T1"/>
              </a:cxn>
              <a:cxn ang="T7">
                <a:pos x="T2" y="T3"/>
              </a:cxn>
              <a:cxn ang="T8">
                <a:pos x="T4" y="T5"/>
              </a:cxn>
            </a:cxnLst>
            <a:rect l="0" t="0" r="r" b="b"/>
            <a:pathLst>
              <a:path w="635" h="299">
                <a:moveTo>
                  <a:pt x="634" y="298"/>
                </a:moveTo>
                <a:lnTo>
                  <a:pt x="634" y="298"/>
                </a:lnTo>
                <a:cubicBezTo>
                  <a:pt x="485" y="112"/>
                  <a:pt x="254"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0" name="Freeform 650">
            <a:extLst>
              <a:ext uri="{FF2B5EF4-FFF2-40B4-BE49-F238E27FC236}">
                <a16:creationId xmlns:a16="http://schemas.microsoft.com/office/drawing/2014/main" id="{6622A93F-89B3-8B49-B619-49ED01226839}"/>
              </a:ext>
            </a:extLst>
          </p:cNvPr>
          <p:cNvSpPr>
            <a:spLocks noChangeArrowheads="1"/>
          </p:cNvSpPr>
          <p:nvPr/>
        </p:nvSpPr>
        <p:spPr bwMode="auto">
          <a:xfrm>
            <a:off x="4901393" y="5600373"/>
            <a:ext cx="177400" cy="177400"/>
          </a:xfrm>
          <a:custGeom>
            <a:avLst/>
            <a:gdLst>
              <a:gd name="T0" fmla="*/ 435880 w 658"/>
              <a:gd name="T1" fmla="*/ 435882 h 658"/>
              <a:gd name="T2" fmla="*/ 435880 w 658"/>
              <a:gd name="T3" fmla="*/ 435882 h 658"/>
              <a:gd name="T4" fmla="*/ 0 w 658"/>
              <a:gd name="T5" fmla="*/ 0 h 658"/>
              <a:gd name="T6" fmla="*/ 0 60000 65536"/>
              <a:gd name="T7" fmla="*/ 0 60000 65536"/>
              <a:gd name="T8" fmla="*/ 0 60000 65536"/>
            </a:gdLst>
            <a:ahLst/>
            <a:cxnLst>
              <a:cxn ang="T6">
                <a:pos x="T0" y="T1"/>
              </a:cxn>
              <a:cxn ang="T7">
                <a:pos x="T2" y="T3"/>
              </a:cxn>
              <a:cxn ang="T8">
                <a:pos x="T4" y="T5"/>
              </a:cxn>
            </a:cxnLst>
            <a:rect l="0" t="0" r="r" b="b"/>
            <a:pathLst>
              <a:path w="658" h="658">
                <a:moveTo>
                  <a:pt x="657" y="657"/>
                </a:moveTo>
                <a:lnTo>
                  <a:pt x="657" y="657"/>
                </a:lnTo>
                <a:cubicBezTo>
                  <a:pt x="657" y="292"/>
                  <a:pt x="366"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1" name="Freeform 651">
            <a:extLst>
              <a:ext uri="{FF2B5EF4-FFF2-40B4-BE49-F238E27FC236}">
                <a16:creationId xmlns:a16="http://schemas.microsoft.com/office/drawing/2014/main" id="{C497C925-5F8F-EB4F-972E-C7884B0F7791}"/>
              </a:ext>
            </a:extLst>
          </p:cNvPr>
          <p:cNvSpPr>
            <a:spLocks noChangeArrowheads="1"/>
          </p:cNvSpPr>
          <p:nvPr/>
        </p:nvSpPr>
        <p:spPr bwMode="auto">
          <a:xfrm>
            <a:off x="4901393" y="5645529"/>
            <a:ext cx="130953" cy="133534"/>
          </a:xfrm>
          <a:custGeom>
            <a:avLst/>
            <a:gdLst>
              <a:gd name="T0" fmla="*/ 321618 w 486"/>
              <a:gd name="T1" fmla="*/ 327475 h 494"/>
              <a:gd name="T2" fmla="*/ 321618 w 486"/>
              <a:gd name="T3" fmla="*/ 327475 h 494"/>
              <a:gd name="T4" fmla="*/ 0 w 486"/>
              <a:gd name="T5" fmla="*/ 0 h 494"/>
              <a:gd name="T6" fmla="*/ 0 60000 65536"/>
              <a:gd name="T7" fmla="*/ 0 60000 65536"/>
              <a:gd name="T8" fmla="*/ 0 60000 65536"/>
            </a:gdLst>
            <a:ahLst/>
            <a:cxnLst>
              <a:cxn ang="T6">
                <a:pos x="T0" y="T1"/>
              </a:cxn>
              <a:cxn ang="T7">
                <a:pos x="T2" y="T3"/>
              </a:cxn>
              <a:cxn ang="T8">
                <a:pos x="T4" y="T5"/>
              </a:cxn>
            </a:cxnLst>
            <a:rect l="0" t="0" r="r" b="b"/>
            <a:pathLst>
              <a:path w="486" h="494">
                <a:moveTo>
                  <a:pt x="485" y="493"/>
                </a:moveTo>
                <a:lnTo>
                  <a:pt x="485" y="493"/>
                </a:lnTo>
                <a:cubicBezTo>
                  <a:pt x="485" y="225"/>
                  <a:pt x="268"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2" name="Freeform 652">
            <a:extLst>
              <a:ext uri="{FF2B5EF4-FFF2-40B4-BE49-F238E27FC236}">
                <a16:creationId xmlns:a16="http://schemas.microsoft.com/office/drawing/2014/main" id="{9261E977-6A84-D344-881C-45B4D8DD3C59}"/>
              </a:ext>
            </a:extLst>
          </p:cNvPr>
          <p:cNvSpPr>
            <a:spLocks noChangeArrowheads="1"/>
          </p:cNvSpPr>
          <p:nvPr/>
        </p:nvSpPr>
        <p:spPr bwMode="auto">
          <a:xfrm>
            <a:off x="4901393" y="5691976"/>
            <a:ext cx="87087" cy="87087"/>
          </a:xfrm>
          <a:custGeom>
            <a:avLst/>
            <a:gdLst>
              <a:gd name="T0" fmla="*/ 213211 w 322"/>
              <a:gd name="T1" fmla="*/ 213211 h 322"/>
              <a:gd name="T2" fmla="*/ 213211 w 322"/>
              <a:gd name="T3" fmla="*/ 213211 h 322"/>
              <a:gd name="T4" fmla="*/ 0 w 322"/>
              <a:gd name="T5" fmla="*/ 0 h 322"/>
              <a:gd name="T6" fmla="*/ 0 60000 65536"/>
              <a:gd name="T7" fmla="*/ 0 60000 65536"/>
              <a:gd name="T8" fmla="*/ 0 60000 65536"/>
            </a:gdLst>
            <a:ahLst/>
            <a:cxnLst>
              <a:cxn ang="T6">
                <a:pos x="T0" y="T1"/>
              </a:cxn>
              <a:cxn ang="T7">
                <a:pos x="T2" y="T3"/>
              </a:cxn>
              <a:cxn ang="T8">
                <a:pos x="T4" y="T5"/>
              </a:cxn>
            </a:cxnLst>
            <a:rect l="0" t="0" r="r" b="b"/>
            <a:pathLst>
              <a:path w="322" h="322">
                <a:moveTo>
                  <a:pt x="321" y="321"/>
                </a:moveTo>
                <a:lnTo>
                  <a:pt x="321" y="321"/>
                </a:lnTo>
                <a:cubicBezTo>
                  <a:pt x="321" y="142"/>
                  <a:pt x="179"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3" name="Freeform 653">
            <a:extLst>
              <a:ext uri="{FF2B5EF4-FFF2-40B4-BE49-F238E27FC236}">
                <a16:creationId xmlns:a16="http://schemas.microsoft.com/office/drawing/2014/main" id="{901EBEBC-AE1C-874C-B900-11188EC202DD}"/>
              </a:ext>
            </a:extLst>
          </p:cNvPr>
          <p:cNvSpPr>
            <a:spLocks noChangeArrowheads="1"/>
          </p:cNvSpPr>
          <p:nvPr/>
        </p:nvSpPr>
        <p:spPr bwMode="auto">
          <a:xfrm>
            <a:off x="4873009" y="5748099"/>
            <a:ext cx="56768" cy="58058"/>
          </a:xfrm>
          <a:custGeom>
            <a:avLst/>
            <a:gdLst>
              <a:gd name="T0" fmla="*/ 0 w 210"/>
              <a:gd name="T1" fmla="*/ 73757 h 218"/>
              <a:gd name="T2" fmla="*/ 0 w 210"/>
              <a:gd name="T3" fmla="*/ 73757 h 218"/>
              <a:gd name="T4" fmla="*/ 70316 w 210"/>
              <a:gd name="T5" fmla="*/ 142903 h 218"/>
              <a:gd name="T6" fmla="*/ 139961 w 210"/>
              <a:gd name="T7" fmla="*/ 73757 h 218"/>
              <a:gd name="T8" fmla="*/ 70316 w 210"/>
              <a:gd name="T9" fmla="*/ 0 h 218"/>
              <a:gd name="T10" fmla="*/ 0 w 210"/>
              <a:gd name="T11" fmla="*/ 73757 h 2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18">
                <a:moveTo>
                  <a:pt x="0" y="112"/>
                </a:moveTo>
                <a:lnTo>
                  <a:pt x="0" y="112"/>
                </a:lnTo>
                <a:cubicBezTo>
                  <a:pt x="0" y="165"/>
                  <a:pt x="45" y="217"/>
                  <a:pt x="105" y="217"/>
                </a:cubicBezTo>
                <a:cubicBezTo>
                  <a:pt x="164" y="217"/>
                  <a:pt x="209" y="165"/>
                  <a:pt x="209" y="112"/>
                </a:cubicBezTo>
                <a:cubicBezTo>
                  <a:pt x="209" y="53"/>
                  <a:pt x="164" y="0"/>
                  <a:pt x="105" y="0"/>
                </a:cubicBezTo>
                <a:cubicBezTo>
                  <a:pt x="45" y="0"/>
                  <a:pt x="0" y="53"/>
                  <a:pt x="0" y="112"/>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74" name="Freeform 654">
            <a:extLst>
              <a:ext uri="{FF2B5EF4-FFF2-40B4-BE49-F238E27FC236}">
                <a16:creationId xmlns:a16="http://schemas.microsoft.com/office/drawing/2014/main" id="{3C1AB38D-E0C7-DD4F-802B-2B6D36334214}"/>
              </a:ext>
            </a:extLst>
          </p:cNvPr>
          <p:cNvSpPr>
            <a:spLocks noChangeArrowheads="1"/>
          </p:cNvSpPr>
          <p:nvPr/>
        </p:nvSpPr>
        <p:spPr bwMode="auto">
          <a:xfrm>
            <a:off x="5391016" y="5555216"/>
            <a:ext cx="252230" cy="161918"/>
          </a:xfrm>
          <a:custGeom>
            <a:avLst/>
            <a:gdLst>
              <a:gd name="T0" fmla="*/ 0 w 934"/>
              <a:gd name="T1" fmla="*/ 288514 h 598"/>
              <a:gd name="T2" fmla="*/ 620457 w 934"/>
              <a:gd name="T3" fmla="*/ 0 h 598"/>
              <a:gd name="T4" fmla="*/ 223444 w 934"/>
              <a:gd name="T5" fmla="*/ 397790 h 598"/>
              <a:gd name="T6" fmla="*/ 0 w 934"/>
              <a:gd name="T7" fmla="*/ 288514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4" h="598">
                <a:moveTo>
                  <a:pt x="0" y="433"/>
                </a:moveTo>
                <a:lnTo>
                  <a:pt x="933" y="0"/>
                </a:lnTo>
                <a:lnTo>
                  <a:pt x="336" y="597"/>
                </a:lnTo>
                <a:lnTo>
                  <a:pt x="0" y="4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75" name="Freeform 655">
            <a:extLst>
              <a:ext uri="{FF2B5EF4-FFF2-40B4-BE49-F238E27FC236}">
                <a16:creationId xmlns:a16="http://schemas.microsoft.com/office/drawing/2014/main" id="{D7CC13A1-CB43-7040-A9A1-34DBB3F63BB1}"/>
              </a:ext>
            </a:extLst>
          </p:cNvPr>
          <p:cNvSpPr>
            <a:spLocks noChangeArrowheads="1"/>
          </p:cNvSpPr>
          <p:nvPr/>
        </p:nvSpPr>
        <p:spPr bwMode="auto">
          <a:xfrm>
            <a:off x="5481329" y="5555217"/>
            <a:ext cx="161917" cy="252230"/>
          </a:xfrm>
          <a:custGeom>
            <a:avLst/>
            <a:gdLst>
              <a:gd name="T0" fmla="*/ 109276 w 598"/>
              <a:gd name="T1" fmla="*/ 620457 h 934"/>
              <a:gd name="T2" fmla="*/ 397790 w 598"/>
              <a:gd name="T3" fmla="*/ 0 h 934"/>
              <a:gd name="T4" fmla="*/ 0 w 598"/>
              <a:gd name="T5" fmla="*/ 397013 h 934"/>
              <a:gd name="T6" fmla="*/ 109276 w 598"/>
              <a:gd name="T7" fmla="*/ 620457 h 9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8" h="934">
                <a:moveTo>
                  <a:pt x="164" y="933"/>
                </a:moveTo>
                <a:lnTo>
                  <a:pt x="597" y="0"/>
                </a:lnTo>
                <a:lnTo>
                  <a:pt x="0" y="597"/>
                </a:lnTo>
                <a:lnTo>
                  <a:pt x="164"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418" name="Group 30">
            <a:extLst>
              <a:ext uri="{FF2B5EF4-FFF2-40B4-BE49-F238E27FC236}">
                <a16:creationId xmlns:a16="http://schemas.microsoft.com/office/drawing/2014/main" id="{0724393F-B78F-4493-9C7B-77F61BB79C0B}"/>
              </a:ext>
            </a:extLst>
          </p:cNvPr>
          <p:cNvGrpSpPr>
            <a:grpSpLocks/>
          </p:cNvGrpSpPr>
          <p:nvPr/>
        </p:nvGrpSpPr>
        <p:grpSpPr bwMode="auto">
          <a:xfrm>
            <a:off x="5895477" y="1922070"/>
            <a:ext cx="170949" cy="252875"/>
            <a:chOff x="14507692" y="3150377"/>
            <a:chExt cx="421894" cy="621122"/>
          </a:xfrm>
        </p:grpSpPr>
        <p:sp>
          <p:nvSpPr>
            <p:cNvPr id="5121" name="Freeform 1">
              <a:extLst>
                <a:ext uri="{FF2B5EF4-FFF2-40B4-BE49-F238E27FC236}">
                  <a16:creationId xmlns:a16="http://schemas.microsoft.com/office/drawing/2014/main" id="{36AB7674-5241-5146-BB2F-161F95123F9F}"/>
                </a:ext>
              </a:extLst>
            </p:cNvPr>
            <p:cNvSpPr>
              <a:spLocks noChangeArrowheads="1"/>
            </p:cNvSpPr>
            <p:nvPr/>
          </p:nvSpPr>
          <p:spPr bwMode="auto">
            <a:xfrm>
              <a:off x="14657345" y="3299320"/>
              <a:ext cx="119404" cy="120422"/>
            </a:xfrm>
            <a:custGeom>
              <a:avLst/>
              <a:gdLst>
                <a:gd name="T0" fmla="*/ 119455 w 180"/>
                <a:gd name="T1" fmla="*/ 59395 h 180"/>
                <a:gd name="T2" fmla="*/ 119455 w 180"/>
                <a:gd name="T3" fmla="*/ 59395 h 180"/>
                <a:gd name="T4" fmla="*/ 59394 w 180"/>
                <a:gd name="T5" fmla="*/ 0 h 180"/>
                <a:gd name="T6" fmla="*/ 0 w 180"/>
                <a:gd name="T7" fmla="*/ 59395 h 180"/>
                <a:gd name="T8" fmla="*/ 59394 w 180"/>
                <a:gd name="T9" fmla="*/ 119457 h 180"/>
                <a:gd name="T10" fmla="*/ 119455 w 180"/>
                <a:gd name="T11" fmla="*/ 59395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80">
                  <a:moveTo>
                    <a:pt x="179" y="89"/>
                  </a:moveTo>
                  <a:lnTo>
                    <a:pt x="179" y="89"/>
                  </a:lnTo>
                  <a:cubicBezTo>
                    <a:pt x="179" y="45"/>
                    <a:pt x="141" y="0"/>
                    <a:pt x="89" y="0"/>
                  </a:cubicBezTo>
                  <a:cubicBezTo>
                    <a:pt x="44" y="0"/>
                    <a:pt x="0" y="45"/>
                    <a:pt x="0" y="89"/>
                  </a:cubicBezTo>
                  <a:cubicBezTo>
                    <a:pt x="0" y="142"/>
                    <a:pt x="44" y="179"/>
                    <a:pt x="89" y="179"/>
                  </a:cubicBezTo>
                  <a:cubicBezTo>
                    <a:pt x="141" y="179"/>
                    <a:pt x="179" y="142"/>
                    <a:pt x="179" y="8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22" name="Freeform 2">
              <a:extLst>
                <a:ext uri="{FF2B5EF4-FFF2-40B4-BE49-F238E27FC236}">
                  <a16:creationId xmlns:a16="http://schemas.microsoft.com/office/drawing/2014/main" id="{BCEFA425-3414-AC40-AF1D-D5DAE7CAD814}"/>
                </a:ext>
              </a:extLst>
            </p:cNvPr>
            <p:cNvSpPr>
              <a:spLocks noChangeArrowheads="1"/>
            </p:cNvSpPr>
            <p:nvPr/>
          </p:nvSpPr>
          <p:spPr bwMode="auto">
            <a:xfrm>
              <a:off x="14507692" y="3150377"/>
              <a:ext cx="421894" cy="621122"/>
            </a:xfrm>
            <a:custGeom>
              <a:avLst/>
              <a:gdLst>
                <a:gd name="T0" fmla="*/ 416579 w 635"/>
                <a:gd name="T1" fmla="*/ 218124 h 934"/>
                <a:gd name="T2" fmla="*/ 416579 w 635"/>
                <a:gd name="T3" fmla="*/ 218124 h 934"/>
                <a:gd name="T4" fmla="*/ 207957 w 635"/>
                <a:gd name="T5" fmla="*/ 0 h 934"/>
                <a:gd name="T6" fmla="*/ 0 w 635"/>
                <a:gd name="T7" fmla="*/ 218124 h 934"/>
                <a:gd name="T8" fmla="*/ 207957 w 635"/>
                <a:gd name="T9" fmla="*/ 620457 h 934"/>
                <a:gd name="T10" fmla="*/ 416579 w 635"/>
                <a:gd name="T11" fmla="*/ 218124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5" h="934">
                  <a:moveTo>
                    <a:pt x="627" y="328"/>
                  </a:moveTo>
                  <a:lnTo>
                    <a:pt x="627" y="328"/>
                  </a:lnTo>
                  <a:cubicBezTo>
                    <a:pt x="627" y="149"/>
                    <a:pt x="492" y="0"/>
                    <a:pt x="313" y="0"/>
                  </a:cubicBezTo>
                  <a:cubicBezTo>
                    <a:pt x="142" y="0"/>
                    <a:pt x="0" y="149"/>
                    <a:pt x="0" y="328"/>
                  </a:cubicBezTo>
                  <a:cubicBezTo>
                    <a:pt x="0" y="560"/>
                    <a:pt x="313" y="933"/>
                    <a:pt x="313" y="933"/>
                  </a:cubicBezTo>
                  <a:cubicBezTo>
                    <a:pt x="313" y="933"/>
                    <a:pt x="634" y="560"/>
                    <a:pt x="627" y="32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5123" name="Freeform 3">
            <a:extLst>
              <a:ext uri="{FF2B5EF4-FFF2-40B4-BE49-F238E27FC236}">
                <a16:creationId xmlns:a16="http://schemas.microsoft.com/office/drawing/2014/main" id="{483DF9F8-3B3B-2B48-B787-41EED7312086}"/>
              </a:ext>
            </a:extLst>
          </p:cNvPr>
          <p:cNvSpPr>
            <a:spLocks noChangeArrowheads="1"/>
          </p:cNvSpPr>
          <p:nvPr/>
        </p:nvSpPr>
        <p:spPr bwMode="auto">
          <a:xfrm>
            <a:off x="6372843" y="1935617"/>
            <a:ext cx="252230" cy="252230"/>
          </a:xfrm>
          <a:custGeom>
            <a:avLst/>
            <a:gdLst>
              <a:gd name="T0" fmla="*/ 511395 w 934"/>
              <a:gd name="T1" fmla="*/ 109062 h 934"/>
              <a:gd name="T2" fmla="*/ 511395 w 934"/>
              <a:gd name="T3" fmla="*/ 109062 h 934"/>
              <a:gd name="T4" fmla="*/ 511395 w 934"/>
              <a:gd name="T5" fmla="*/ 511395 h 934"/>
              <a:gd name="T6" fmla="*/ 113717 w 934"/>
              <a:gd name="T7" fmla="*/ 511395 h 934"/>
              <a:gd name="T8" fmla="*/ 113717 w 934"/>
              <a:gd name="T9" fmla="*/ 109062 h 934"/>
              <a:gd name="T10" fmla="*/ 511395 w 934"/>
              <a:gd name="T11" fmla="*/ 109062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934">
                <a:moveTo>
                  <a:pt x="769" y="164"/>
                </a:moveTo>
                <a:lnTo>
                  <a:pt x="769" y="164"/>
                </a:lnTo>
                <a:cubicBezTo>
                  <a:pt x="933" y="328"/>
                  <a:pt x="933" y="597"/>
                  <a:pt x="769" y="769"/>
                </a:cubicBezTo>
                <a:cubicBezTo>
                  <a:pt x="604" y="933"/>
                  <a:pt x="336" y="933"/>
                  <a:pt x="171" y="769"/>
                </a:cubicBezTo>
                <a:cubicBezTo>
                  <a:pt x="0" y="597"/>
                  <a:pt x="0" y="328"/>
                  <a:pt x="171" y="164"/>
                </a:cubicBezTo>
                <a:cubicBezTo>
                  <a:pt x="336" y="0"/>
                  <a:pt x="604" y="0"/>
                  <a:pt x="769" y="16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24" name="Freeform 4">
            <a:extLst>
              <a:ext uri="{FF2B5EF4-FFF2-40B4-BE49-F238E27FC236}">
                <a16:creationId xmlns:a16="http://schemas.microsoft.com/office/drawing/2014/main" id="{9EE838B3-0364-0841-8E4F-D77BABC0CE01}"/>
              </a:ext>
            </a:extLst>
          </p:cNvPr>
          <p:cNvSpPr>
            <a:spLocks noChangeArrowheads="1"/>
          </p:cNvSpPr>
          <p:nvPr/>
        </p:nvSpPr>
        <p:spPr bwMode="auto">
          <a:xfrm>
            <a:off x="6447673" y="2003352"/>
            <a:ext cx="104505" cy="107085"/>
          </a:xfrm>
          <a:custGeom>
            <a:avLst/>
            <a:gdLst>
              <a:gd name="T0" fmla="*/ 178290 w 389"/>
              <a:gd name="T1" fmla="*/ 188441 h 396"/>
              <a:gd name="T2" fmla="*/ 257161 w 389"/>
              <a:gd name="T3" fmla="*/ 0 h 396"/>
              <a:gd name="T4" fmla="*/ 68930 w 389"/>
              <a:gd name="T5" fmla="*/ 79238 h 396"/>
              <a:gd name="T6" fmla="*/ 0 w 389"/>
              <a:gd name="T7" fmla="*/ 263018 h 396"/>
              <a:gd name="T8" fmla="*/ 178290 w 389"/>
              <a:gd name="T9" fmla="*/ 188441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9" h="396">
                <a:moveTo>
                  <a:pt x="269" y="283"/>
                </a:moveTo>
                <a:lnTo>
                  <a:pt x="388" y="0"/>
                </a:lnTo>
                <a:lnTo>
                  <a:pt x="104" y="119"/>
                </a:lnTo>
                <a:lnTo>
                  <a:pt x="0" y="395"/>
                </a:lnTo>
                <a:lnTo>
                  <a:pt x="269" y="28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25" name="Line 5">
            <a:extLst>
              <a:ext uri="{FF2B5EF4-FFF2-40B4-BE49-F238E27FC236}">
                <a16:creationId xmlns:a16="http://schemas.microsoft.com/office/drawing/2014/main" id="{61C79272-AB31-2446-B0F5-98B96B043024}"/>
              </a:ext>
            </a:extLst>
          </p:cNvPr>
          <p:cNvSpPr>
            <a:spLocks noChangeShapeType="1"/>
          </p:cNvSpPr>
          <p:nvPr/>
        </p:nvSpPr>
        <p:spPr bwMode="auto">
          <a:xfrm>
            <a:off x="6474767" y="2035606"/>
            <a:ext cx="44511" cy="4386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26" name="Freeform 6">
            <a:extLst>
              <a:ext uri="{FF2B5EF4-FFF2-40B4-BE49-F238E27FC236}">
                <a16:creationId xmlns:a16="http://schemas.microsoft.com/office/drawing/2014/main" id="{9D764ACD-7861-9B42-A4CB-27276AF49EDF}"/>
              </a:ext>
            </a:extLst>
          </p:cNvPr>
          <p:cNvSpPr>
            <a:spLocks noChangeArrowheads="1"/>
          </p:cNvSpPr>
          <p:nvPr/>
        </p:nvSpPr>
        <p:spPr bwMode="auto">
          <a:xfrm>
            <a:off x="6479928" y="1922070"/>
            <a:ext cx="40640" cy="25159"/>
          </a:xfrm>
          <a:custGeom>
            <a:avLst/>
            <a:gdLst>
              <a:gd name="T0" fmla="*/ 98953 w 151"/>
              <a:gd name="T1" fmla="*/ 60850 h 91"/>
              <a:gd name="T2" fmla="*/ 98953 w 151"/>
              <a:gd name="T3" fmla="*/ 60850 h 91"/>
              <a:gd name="T4" fmla="*/ 98953 w 151"/>
              <a:gd name="T5" fmla="*/ 50032 h 91"/>
              <a:gd name="T6" fmla="*/ 49477 w 151"/>
              <a:gd name="T7" fmla="*/ 0 h 91"/>
              <a:gd name="T8" fmla="*/ 0 w 151"/>
              <a:gd name="T9" fmla="*/ 50032 h 91"/>
              <a:gd name="T10" fmla="*/ 0 w 151"/>
              <a:gd name="T11" fmla="*/ 6085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1" h="91">
                <a:moveTo>
                  <a:pt x="150" y="90"/>
                </a:moveTo>
                <a:lnTo>
                  <a:pt x="150" y="90"/>
                </a:lnTo>
                <a:cubicBezTo>
                  <a:pt x="150" y="82"/>
                  <a:pt x="150" y="82"/>
                  <a:pt x="150" y="74"/>
                </a:cubicBezTo>
                <a:cubicBezTo>
                  <a:pt x="150" y="37"/>
                  <a:pt x="112" y="0"/>
                  <a:pt x="75" y="0"/>
                </a:cubicBezTo>
                <a:cubicBezTo>
                  <a:pt x="30" y="0"/>
                  <a:pt x="0" y="37"/>
                  <a:pt x="0" y="74"/>
                </a:cubicBezTo>
                <a:cubicBezTo>
                  <a:pt x="0" y="82"/>
                  <a:pt x="0" y="82"/>
                  <a:pt x="0"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27" name="Line 7">
            <a:extLst>
              <a:ext uri="{FF2B5EF4-FFF2-40B4-BE49-F238E27FC236}">
                <a16:creationId xmlns:a16="http://schemas.microsoft.com/office/drawing/2014/main" id="{5872F937-8207-FD42-9B33-D8407CBB9D52}"/>
              </a:ext>
            </a:extLst>
          </p:cNvPr>
          <p:cNvSpPr>
            <a:spLocks noChangeShapeType="1"/>
          </p:cNvSpPr>
          <p:nvPr/>
        </p:nvSpPr>
        <p:spPr bwMode="auto">
          <a:xfrm>
            <a:off x="6499926" y="1947229"/>
            <a:ext cx="1290" cy="2064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28" name="Line 8">
            <a:extLst>
              <a:ext uri="{FF2B5EF4-FFF2-40B4-BE49-F238E27FC236}">
                <a16:creationId xmlns:a16="http://schemas.microsoft.com/office/drawing/2014/main" id="{0197E540-3931-C946-A7DE-ACE065D129B1}"/>
              </a:ext>
            </a:extLst>
          </p:cNvPr>
          <p:cNvSpPr>
            <a:spLocks noChangeShapeType="1"/>
          </p:cNvSpPr>
          <p:nvPr/>
        </p:nvSpPr>
        <p:spPr bwMode="auto">
          <a:xfrm>
            <a:off x="6499926" y="2154302"/>
            <a:ext cx="1290" cy="2064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29" name="Line 9">
            <a:extLst>
              <a:ext uri="{FF2B5EF4-FFF2-40B4-BE49-F238E27FC236}">
                <a16:creationId xmlns:a16="http://schemas.microsoft.com/office/drawing/2014/main" id="{D7DC8E96-A5A2-794A-95CB-D2340D203EB3}"/>
              </a:ext>
            </a:extLst>
          </p:cNvPr>
          <p:cNvSpPr>
            <a:spLocks noChangeShapeType="1"/>
          </p:cNvSpPr>
          <p:nvPr/>
        </p:nvSpPr>
        <p:spPr bwMode="auto">
          <a:xfrm flipH="1">
            <a:off x="6591529" y="2060765"/>
            <a:ext cx="22578"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30" name="Line 10">
            <a:extLst>
              <a:ext uri="{FF2B5EF4-FFF2-40B4-BE49-F238E27FC236}">
                <a16:creationId xmlns:a16="http://schemas.microsoft.com/office/drawing/2014/main" id="{0608D776-EF4A-F34E-B6D9-D93DC51D5777}"/>
              </a:ext>
            </a:extLst>
          </p:cNvPr>
          <p:cNvSpPr>
            <a:spLocks noChangeShapeType="1"/>
          </p:cNvSpPr>
          <p:nvPr/>
        </p:nvSpPr>
        <p:spPr bwMode="auto">
          <a:xfrm flipH="1">
            <a:off x="6383164" y="2060765"/>
            <a:ext cx="22578"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31" name="Freeform 11">
            <a:extLst>
              <a:ext uri="{FF2B5EF4-FFF2-40B4-BE49-F238E27FC236}">
                <a16:creationId xmlns:a16="http://schemas.microsoft.com/office/drawing/2014/main" id="{B3007FDF-7C78-3D43-BD06-F0C9A2F4EA18}"/>
              </a:ext>
            </a:extLst>
          </p:cNvPr>
          <p:cNvSpPr>
            <a:spLocks noChangeArrowheads="1"/>
          </p:cNvSpPr>
          <p:nvPr/>
        </p:nvSpPr>
        <p:spPr bwMode="auto">
          <a:xfrm>
            <a:off x="6892786" y="1938842"/>
            <a:ext cx="252875" cy="220621"/>
          </a:xfrm>
          <a:custGeom>
            <a:avLst/>
            <a:gdLst>
              <a:gd name="T0" fmla="*/ 0 w 935"/>
              <a:gd name="T1" fmla="*/ 541350 h 814"/>
              <a:gd name="T2" fmla="*/ 208591 w 935"/>
              <a:gd name="T3" fmla="*/ 462112 h 814"/>
              <a:gd name="T4" fmla="*/ 407217 w 935"/>
              <a:gd name="T5" fmla="*/ 541350 h 814"/>
              <a:gd name="T6" fmla="*/ 620458 w 935"/>
              <a:gd name="T7" fmla="*/ 462112 h 814"/>
              <a:gd name="T8" fmla="*/ 620458 w 935"/>
              <a:gd name="T9" fmla="*/ 0 h 814"/>
              <a:gd name="T10" fmla="*/ 407217 w 935"/>
              <a:gd name="T11" fmla="*/ 79238 h 814"/>
              <a:gd name="T12" fmla="*/ 208591 w 935"/>
              <a:gd name="T13" fmla="*/ 0 h 814"/>
              <a:gd name="T14" fmla="*/ 0 w 935"/>
              <a:gd name="T15" fmla="*/ 79238 h 814"/>
              <a:gd name="T16" fmla="*/ 0 w 935"/>
              <a:gd name="T17" fmla="*/ 541350 h 8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5" h="814">
                <a:moveTo>
                  <a:pt x="0" y="813"/>
                </a:moveTo>
                <a:lnTo>
                  <a:pt x="314" y="694"/>
                </a:lnTo>
                <a:lnTo>
                  <a:pt x="613" y="813"/>
                </a:lnTo>
                <a:lnTo>
                  <a:pt x="934" y="694"/>
                </a:lnTo>
                <a:lnTo>
                  <a:pt x="934" y="0"/>
                </a:lnTo>
                <a:lnTo>
                  <a:pt x="613" y="119"/>
                </a:lnTo>
                <a:lnTo>
                  <a:pt x="314" y="0"/>
                </a:lnTo>
                <a:lnTo>
                  <a:pt x="0" y="119"/>
                </a:lnTo>
                <a:lnTo>
                  <a:pt x="0" y="81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32" name="Line 12">
            <a:extLst>
              <a:ext uri="{FF2B5EF4-FFF2-40B4-BE49-F238E27FC236}">
                <a16:creationId xmlns:a16="http://schemas.microsoft.com/office/drawing/2014/main" id="{A11E92C6-8597-6F44-B8BC-00C42A2BA1CC}"/>
              </a:ext>
            </a:extLst>
          </p:cNvPr>
          <p:cNvSpPr>
            <a:spLocks noChangeShapeType="1"/>
          </p:cNvSpPr>
          <p:nvPr/>
        </p:nvSpPr>
        <p:spPr bwMode="auto">
          <a:xfrm>
            <a:off x="6977292" y="1938843"/>
            <a:ext cx="1290" cy="18707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33" name="Line 13">
            <a:extLst>
              <a:ext uri="{FF2B5EF4-FFF2-40B4-BE49-F238E27FC236}">
                <a16:creationId xmlns:a16="http://schemas.microsoft.com/office/drawing/2014/main" id="{412D5DD3-2DE9-EB49-B64D-E011240C995B}"/>
              </a:ext>
            </a:extLst>
          </p:cNvPr>
          <p:cNvSpPr>
            <a:spLocks noChangeShapeType="1"/>
          </p:cNvSpPr>
          <p:nvPr/>
        </p:nvSpPr>
        <p:spPr bwMode="auto">
          <a:xfrm>
            <a:off x="7058574" y="1971097"/>
            <a:ext cx="1290" cy="18707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34" name="Freeform 14">
            <a:extLst>
              <a:ext uri="{FF2B5EF4-FFF2-40B4-BE49-F238E27FC236}">
                <a16:creationId xmlns:a16="http://schemas.microsoft.com/office/drawing/2014/main" id="{828DBA18-415F-2844-8405-82E536D82955}"/>
              </a:ext>
            </a:extLst>
          </p:cNvPr>
          <p:cNvSpPr>
            <a:spLocks noChangeArrowheads="1"/>
          </p:cNvSpPr>
          <p:nvPr/>
        </p:nvSpPr>
        <p:spPr bwMode="auto">
          <a:xfrm>
            <a:off x="7485623" y="1922070"/>
            <a:ext cx="161918" cy="220621"/>
          </a:xfrm>
          <a:custGeom>
            <a:avLst/>
            <a:gdLst>
              <a:gd name="T0" fmla="*/ 129265 w 598"/>
              <a:gd name="T1" fmla="*/ 0 h 815"/>
              <a:gd name="T2" fmla="*/ 129265 w 598"/>
              <a:gd name="T3" fmla="*/ 0 h 815"/>
              <a:gd name="T4" fmla="*/ 397790 w 598"/>
              <a:gd name="T5" fmla="*/ 268015 h 815"/>
              <a:gd name="T6" fmla="*/ 129265 w 598"/>
              <a:gd name="T7" fmla="*/ 541351 h 815"/>
              <a:gd name="T8" fmla="*/ 0 w 598"/>
              <a:gd name="T9" fmla="*/ 501448 h 8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8" h="815">
                <a:moveTo>
                  <a:pt x="194" y="0"/>
                </a:moveTo>
                <a:lnTo>
                  <a:pt x="194" y="0"/>
                </a:lnTo>
                <a:cubicBezTo>
                  <a:pt x="411" y="0"/>
                  <a:pt x="597" y="187"/>
                  <a:pt x="597" y="403"/>
                </a:cubicBezTo>
                <a:cubicBezTo>
                  <a:pt x="597" y="620"/>
                  <a:pt x="411" y="814"/>
                  <a:pt x="194" y="814"/>
                </a:cubicBezTo>
                <a:cubicBezTo>
                  <a:pt x="45" y="814"/>
                  <a:pt x="0" y="754"/>
                  <a:pt x="0" y="75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35" name="Freeform 15">
            <a:extLst>
              <a:ext uri="{FF2B5EF4-FFF2-40B4-BE49-F238E27FC236}">
                <a16:creationId xmlns:a16="http://schemas.microsoft.com/office/drawing/2014/main" id="{79C50762-786F-A047-874D-FC1F052892EA}"/>
              </a:ext>
            </a:extLst>
          </p:cNvPr>
          <p:cNvSpPr>
            <a:spLocks noChangeArrowheads="1"/>
          </p:cNvSpPr>
          <p:nvPr/>
        </p:nvSpPr>
        <p:spPr bwMode="auto">
          <a:xfrm>
            <a:off x="7457239" y="1951099"/>
            <a:ext cx="161918" cy="163208"/>
          </a:xfrm>
          <a:custGeom>
            <a:avLst/>
            <a:gdLst>
              <a:gd name="T0" fmla="*/ 397790 w 598"/>
              <a:gd name="T1" fmla="*/ 198043 h 606"/>
              <a:gd name="T2" fmla="*/ 397790 w 598"/>
              <a:gd name="T3" fmla="*/ 198043 h 606"/>
              <a:gd name="T4" fmla="*/ 198562 w 598"/>
              <a:gd name="T5" fmla="*/ 400723 h 606"/>
              <a:gd name="T6" fmla="*/ 0 w 598"/>
              <a:gd name="T7" fmla="*/ 198043 h 606"/>
              <a:gd name="T8" fmla="*/ 198562 w 598"/>
              <a:gd name="T9" fmla="*/ 0 h 606"/>
              <a:gd name="T10" fmla="*/ 397790 w 598"/>
              <a:gd name="T11" fmla="*/ 198043 h 6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8" h="606">
                <a:moveTo>
                  <a:pt x="597" y="299"/>
                </a:moveTo>
                <a:lnTo>
                  <a:pt x="597" y="299"/>
                </a:lnTo>
                <a:cubicBezTo>
                  <a:pt x="597" y="471"/>
                  <a:pt x="462" y="605"/>
                  <a:pt x="298" y="605"/>
                </a:cubicBezTo>
                <a:cubicBezTo>
                  <a:pt x="134" y="605"/>
                  <a:pt x="0" y="471"/>
                  <a:pt x="0" y="299"/>
                </a:cubicBezTo>
                <a:cubicBezTo>
                  <a:pt x="0" y="135"/>
                  <a:pt x="134" y="0"/>
                  <a:pt x="298" y="0"/>
                </a:cubicBezTo>
                <a:cubicBezTo>
                  <a:pt x="462" y="0"/>
                  <a:pt x="597" y="135"/>
                  <a:pt x="597"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36" name="Line 16">
            <a:extLst>
              <a:ext uri="{FF2B5EF4-FFF2-40B4-BE49-F238E27FC236}">
                <a16:creationId xmlns:a16="http://schemas.microsoft.com/office/drawing/2014/main" id="{44BAA0E0-1222-1B41-A9B4-3C5873F00576}"/>
              </a:ext>
            </a:extLst>
          </p:cNvPr>
          <p:cNvSpPr>
            <a:spLocks noChangeShapeType="1"/>
          </p:cNvSpPr>
          <p:nvPr/>
        </p:nvSpPr>
        <p:spPr bwMode="auto">
          <a:xfrm>
            <a:off x="7538520" y="2138820"/>
            <a:ext cx="645" cy="4064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37" name="Line 17">
            <a:extLst>
              <a:ext uri="{FF2B5EF4-FFF2-40B4-BE49-F238E27FC236}">
                <a16:creationId xmlns:a16="http://schemas.microsoft.com/office/drawing/2014/main" id="{0A1CF84B-F842-CA45-86D9-E9A866DAF9CC}"/>
              </a:ext>
            </a:extLst>
          </p:cNvPr>
          <p:cNvSpPr>
            <a:spLocks noChangeShapeType="1"/>
          </p:cNvSpPr>
          <p:nvPr/>
        </p:nvSpPr>
        <p:spPr bwMode="auto">
          <a:xfrm>
            <a:off x="7497880" y="2174946"/>
            <a:ext cx="80636"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nvGrpSpPr>
          <p:cNvPr id="130434" name="Group 4">
            <a:extLst>
              <a:ext uri="{FF2B5EF4-FFF2-40B4-BE49-F238E27FC236}">
                <a16:creationId xmlns:a16="http://schemas.microsoft.com/office/drawing/2014/main" id="{448716D1-141B-4B35-AA0B-506E856A8986}"/>
              </a:ext>
            </a:extLst>
          </p:cNvPr>
          <p:cNvGrpSpPr>
            <a:grpSpLocks/>
          </p:cNvGrpSpPr>
          <p:nvPr/>
        </p:nvGrpSpPr>
        <p:grpSpPr bwMode="auto">
          <a:xfrm>
            <a:off x="7931380" y="1947229"/>
            <a:ext cx="252230" cy="203848"/>
            <a:chOff x="19517684" y="3211903"/>
            <a:chExt cx="621122" cy="501001"/>
          </a:xfrm>
        </p:grpSpPr>
        <p:sp>
          <p:nvSpPr>
            <p:cNvPr id="5138" name="Freeform 18">
              <a:extLst>
                <a:ext uri="{FF2B5EF4-FFF2-40B4-BE49-F238E27FC236}">
                  <a16:creationId xmlns:a16="http://schemas.microsoft.com/office/drawing/2014/main" id="{F5DC7065-806A-A34D-8302-A958D31647F7}"/>
                </a:ext>
              </a:extLst>
            </p:cNvPr>
            <p:cNvSpPr>
              <a:spLocks noChangeArrowheads="1"/>
            </p:cNvSpPr>
            <p:nvPr/>
          </p:nvSpPr>
          <p:spPr bwMode="auto">
            <a:xfrm>
              <a:off x="19784560" y="3291175"/>
              <a:ext cx="79427" cy="79272"/>
            </a:xfrm>
            <a:custGeom>
              <a:avLst/>
              <a:gdLst>
                <a:gd name="T0" fmla="*/ 78445 w 120"/>
                <a:gd name="T1" fmla="*/ 39552 h 120"/>
                <a:gd name="T2" fmla="*/ 78445 w 120"/>
                <a:gd name="T3" fmla="*/ 39552 h 120"/>
                <a:gd name="T4" fmla="*/ 39552 w 120"/>
                <a:gd name="T5" fmla="*/ 0 h 120"/>
                <a:gd name="T6" fmla="*/ 0 w 120"/>
                <a:gd name="T7" fmla="*/ 39552 h 120"/>
                <a:gd name="T8" fmla="*/ 39552 w 120"/>
                <a:gd name="T9" fmla="*/ 78445 h 120"/>
                <a:gd name="T10" fmla="*/ 78445 w 120"/>
                <a:gd name="T11" fmla="*/ 39552 h 1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120">
                  <a:moveTo>
                    <a:pt x="119" y="60"/>
                  </a:moveTo>
                  <a:lnTo>
                    <a:pt x="119" y="60"/>
                  </a:lnTo>
                  <a:cubicBezTo>
                    <a:pt x="119" y="30"/>
                    <a:pt x="97" y="0"/>
                    <a:pt x="60" y="0"/>
                  </a:cubicBezTo>
                  <a:cubicBezTo>
                    <a:pt x="30" y="0"/>
                    <a:pt x="0" y="30"/>
                    <a:pt x="0" y="60"/>
                  </a:cubicBezTo>
                  <a:cubicBezTo>
                    <a:pt x="0" y="97"/>
                    <a:pt x="30" y="119"/>
                    <a:pt x="60" y="119"/>
                  </a:cubicBezTo>
                  <a:cubicBezTo>
                    <a:pt x="97" y="119"/>
                    <a:pt x="119" y="97"/>
                    <a:pt x="119" y="6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39" name="Freeform 19">
              <a:extLst>
                <a:ext uri="{FF2B5EF4-FFF2-40B4-BE49-F238E27FC236}">
                  <a16:creationId xmlns:a16="http://schemas.microsoft.com/office/drawing/2014/main" id="{2AE3A6FE-391C-FC4B-93B5-B83507FA2CAF}"/>
                </a:ext>
              </a:extLst>
            </p:cNvPr>
            <p:cNvSpPr>
              <a:spLocks noChangeArrowheads="1"/>
            </p:cNvSpPr>
            <p:nvPr/>
          </p:nvSpPr>
          <p:spPr bwMode="auto">
            <a:xfrm>
              <a:off x="19694012" y="3211903"/>
              <a:ext cx="263699" cy="401117"/>
            </a:xfrm>
            <a:custGeom>
              <a:avLst/>
              <a:gdLst>
                <a:gd name="T0" fmla="*/ 258370 w 397"/>
                <a:gd name="T1" fmla="*/ 138661 h 605"/>
                <a:gd name="T2" fmla="*/ 258370 w 397"/>
                <a:gd name="T3" fmla="*/ 138661 h 605"/>
                <a:gd name="T4" fmla="*/ 129517 w 397"/>
                <a:gd name="T5" fmla="*/ 0 h 605"/>
                <a:gd name="T6" fmla="*/ 0 w 397"/>
                <a:gd name="T7" fmla="*/ 138661 h 605"/>
                <a:gd name="T8" fmla="*/ 129517 w 397"/>
                <a:gd name="T9" fmla="*/ 400724 h 605"/>
                <a:gd name="T10" fmla="*/ 258370 w 397"/>
                <a:gd name="T11" fmla="*/ 138661 h 6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7" h="605">
                  <a:moveTo>
                    <a:pt x="389" y="209"/>
                  </a:moveTo>
                  <a:lnTo>
                    <a:pt x="389" y="209"/>
                  </a:lnTo>
                  <a:cubicBezTo>
                    <a:pt x="389" y="97"/>
                    <a:pt x="307" y="0"/>
                    <a:pt x="195" y="0"/>
                  </a:cubicBezTo>
                  <a:cubicBezTo>
                    <a:pt x="90" y="0"/>
                    <a:pt x="0" y="97"/>
                    <a:pt x="0" y="209"/>
                  </a:cubicBezTo>
                  <a:cubicBezTo>
                    <a:pt x="0" y="358"/>
                    <a:pt x="195" y="604"/>
                    <a:pt x="195" y="604"/>
                  </a:cubicBezTo>
                  <a:cubicBezTo>
                    <a:pt x="195" y="604"/>
                    <a:pt x="396" y="358"/>
                    <a:pt x="389" y="20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40" name="Freeform 20">
              <a:extLst>
                <a:ext uri="{FF2B5EF4-FFF2-40B4-BE49-F238E27FC236}">
                  <a16:creationId xmlns:a16="http://schemas.microsoft.com/office/drawing/2014/main" id="{AC1A8AA1-B2CC-6441-91B8-49A4B1B4743A}"/>
                </a:ext>
              </a:extLst>
            </p:cNvPr>
            <p:cNvSpPr>
              <a:spLocks noChangeArrowheads="1"/>
            </p:cNvSpPr>
            <p:nvPr/>
          </p:nvSpPr>
          <p:spPr bwMode="auto">
            <a:xfrm>
              <a:off x="19517684" y="3508381"/>
              <a:ext cx="621122" cy="204523"/>
            </a:xfrm>
            <a:custGeom>
              <a:avLst/>
              <a:gdLst>
                <a:gd name="T0" fmla="*/ 198174 w 934"/>
                <a:gd name="T1" fmla="*/ 0 h 307"/>
                <a:gd name="T2" fmla="*/ 109062 w 934"/>
                <a:gd name="T3" fmla="*/ 0 h 307"/>
                <a:gd name="T4" fmla="*/ 0 w 934"/>
                <a:gd name="T5" fmla="*/ 204420 h 307"/>
                <a:gd name="T6" fmla="*/ 307901 w 934"/>
                <a:gd name="T7" fmla="*/ 204420 h 307"/>
                <a:gd name="T8" fmla="*/ 620457 w 934"/>
                <a:gd name="T9" fmla="*/ 204420 h 307"/>
                <a:gd name="T10" fmla="*/ 511395 w 934"/>
                <a:gd name="T11" fmla="*/ 0 h 307"/>
                <a:gd name="T12" fmla="*/ 416963 w 934"/>
                <a:gd name="T13" fmla="*/ 0 h 3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307">
                  <a:moveTo>
                    <a:pt x="298" y="0"/>
                  </a:moveTo>
                  <a:lnTo>
                    <a:pt x="164" y="0"/>
                  </a:lnTo>
                  <a:lnTo>
                    <a:pt x="0" y="306"/>
                  </a:lnTo>
                  <a:lnTo>
                    <a:pt x="463" y="306"/>
                  </a:lnTo>
                  <a:lnTo>
                    <a:pt x="933" y="306"/>
                  </a:lnTo>
                  <a:lnTo>
                    <a:pt x="769" y="0"/>
                  </a:lnTo>
                  <a:lnTo>
                    <a:pt x="627"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141" name="Freeform 21">
            <a:extLst>
              <a:ext uri="{FF2B5EF4-FFF2-40B4-BE49-F238E27FC236}">
                <a16:creationId xmlns:a16="http://schemas.microsoft.com/office/drawing/2014/main" id="{6FC2F22C-EBA6-C44C-A40C-B9CF29D5ED40}"/>
              </a:ext>
            </a:extLst>
          </p:cNvPr>
          <p:cNvSpPr>
            <a:spLocks noChangeArrowheads="1"/>
          </p:cNvSpPr>
          <p:nvPr/>
        </p:nvSpPr>
        <p:spPr bwMode="auto">
          <a:xfrm>
            <a:off x="8534539" y="1967871"/>
            <a:ext cx="161918" cy="48382"/>
          </a:xfrm>
          <a:custGeom>
            <a:avLst/>
            <a:gdLst>
              <a:gd name="T0" fmla="*/ 328493 w 598"/>
              <a:gd name="T1" fmla="*/ 119455 h 180"/>
              <a:gd name="T2" fmla="*/ 0 w 598"/>
              <a:gd name="T3" fmla="*/ 119455 h 180"/>
              <a:gd name="T4" fmla="*/ 0 w 598"/>
              <a:gd name="T5" fmla="*/ 0 h 180"/>
              <a:gd name="T6" fmla="*/ 328493 w 598"/>
              <a:gd name="T7" fmla="*/ 0 h 180"/>
              <a:gd name="T8" fmla="*/ 397790 w 598"/>
              <a:gd name="T9" fmla="*/ 60061 h 180"/>
              <a:gd name="T10" fmla="*/ 328493 w 598"/>
              <a:gd name="T11" fmla="*/ 119455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8" h="180">
                <a:moveTo>
                  <a:pt x="493" y="179"/>
                </a:moveTo>
                <a:lnTo>
                  <a:pt x="0" y="179"/>
                </a:lnTo>
                <a:lnTo>
                  <a:pt x="0" y="0"/>
                </a:lnTo>
                <a:lnTo>
                  <a:pt x="493" y="0"/>
                </a:lnTo>
                <a:lnTo>
                  <a:pt x="597" y="90"/>
                </a:lnTo>
                <a:lnTo>
                  <a:pt x="493" y="17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42" name="Freeform 22">
            <a:extLst>
              <a:ext uri="{FF2B5EF4-FFF2-40B4-BE49-F238E27FC236}">
                <a16:creationId xmlns:a16="http://schemas.microsoft.com/office/drawing/2014/main" id="{6C8F72CC-6467-5540-88F4-1A1F884FCC91}"/>
              </a:ext>
            </a:extLst>
          </p:cNvPr>
          <p:cNvSpPr>
            <a:spLocks noChangeArrowheads="1"/>
          </p:cNvSpPr>
          <p:nvPr/>
        </p:nvSpPr>
        <p:spPr bwMode="auto">
          <a:xfrm>
            <a:off x="8452613" y="2031735"/>
            <a:ext cx="163208" cy="49027"/>
          </a:xfrm>
          <a:custGeom>
            <a:avLst/>
            <a:gdLst>
              <a:gd name="T0" fmla="*/ 74184 w 606"/>
              <a:gd name="T1" fmla="*/ 0 h 180"/>
              <a:gd name="T2" fmla="*/ 400725 w 606"/>
              <a:gd name="T3" fmla="*/ 0 h 180"/>
              <a:gd name="T4" fmla="*/ 400725 w 606"/>
              <a:gd name="T5" fmla="*/ 119455 h 180"/>
              <a:gd name="T6" fmla="*/ 74184 w 606"/>
              <a:gd name="T7" fmla="*/ 119455 h 180"/>
              <a:gd name="T8" fmla="*/ 0 w 606"/>
              <a:gd name="T9" fmla="*/ 60061 h 180"/>
              <a:gd name="T10" fmla="*/ 74184 w 606"/>
              <a:gd name="T11" fmla="*/ 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6" h="180">
                <a:moveTo>
                  <a:pt x="112" y="0"/>
                </a:moveTo>
                <a:lnTo>
                  <a:pt x="605" y="0"/>
                </a:lnTo>
                <a:lnTo>
                  <a:pt x="605" y="179"/>
                </a:lnTo>
                <a:lnTo>
                  <a:pt x="112" y="179"/>
                </a:lnTo>
                <a:lnTo>
                  <a:pt x="0" y="90"/>
                </a:lnTo>
                <a:lnTo>
                  <a:pt x="112"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43" name="Line 23">
            <a:extLst>
              <a:ext uri="{FF2B5EF4-FFF2-40B4-BE49-F238E27FC236}">
                <a16:creationId xmlns:a16="http://schemas.microsoft.com/office/drawing/2014/main" id="{C3840B5E-2AB6-C142-876C-F1F1C8E35A13}"/>
              </a:ext>
            </a:extLst>
          </p:cNvPr>
          <p:cNvSpPr>
            <a:spLocks noChangeShapeType="1"/>
          </p:cNvSpPr>
          <p:nvPr/>
        </p:nvSpPr>
        <p:spPr bwMode="auto">
          <a:xfrm>
            <a:off x="8575180" y="2079472"/>
            <a:ext cx="1290" cy="9869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44" name="Line 24">
            <a:extLst>
              <a:ext uri="{FF2B5EF4-FFF2-40B4-BE49-F238E27FC236}">
                <a16:creationId xmlns:a16="http://schemas.microsoft.com/office/drawing/2014/main" id="{D4D8641D-343C-9948-B1C5-4DDAB00416C6}"/>
              </a:ext>
            </a:extLst>
          </p:cNvPr>
          <p:cNvSpPr>
            <a:spLocks noChangeShapeType="1"/>
          </p:cNvSpPr>
          <p:nvPr/>
        </p:nvSpPr>
        <p:spPr bwMode="auto">
          <a:xfrm flipV="1">
            <a:off x="8575180" y="2014319"/>
            <a:ext cx="1290" cy="1870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45" name="Line 25">
            <a:extLst>
              <a:ext uri="{FF2B5EF4-FFF2-40B4-BE49-F238E27FC236}">
                <a16:creationId xmlns:a16="http://schemas.microsoft.com/office/drawing/2014/main" id="{FA1467EF-12FA-274D-A297-34D6B5985E6B}"/>
              </a:ext>
            </a:extLst>
          </p:cNvPr>
          <p:cNvSpPr>
            <a:spLocks noChangeShapeType="1"/>
          </p:cNvSpPr>
          <p:nvPr/>
        </p:nvSpPr>
        <p:spPr bwMode="auto">
          <a:xfrm flipV="1">
            <a:off x="8575180" y="1945939"/>
            <a:ext cx="1290" cy="2257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46" name="Line 26">
            <a:extLst>
              <a:ext uri="{FF2B5EF4-FFF2-40B4-BE49-F238E27FC236}">
                <a16:creationId xmlns:a16="http://schemas.microsoft.com/office/drawing/2014/main" id="{3C368E9E-00BD-D041-8419-2357BA958F56}"/>
              </a:ext>
            </a:extLst>
          </p:cNvPr>
          <p:cNvSpPr>
            <a:spLocks noChangeShapeType="1"/>
          </p:cNvSpPr>
          <p:nvPr/>
        </p:nvSpPr>
        <p:spPr bwMode="auto">
          <a:xfrm>
            <a:off x="8542925" y="2174946"/>
            <a:ext cx="64509"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nvGrpSpPr>
          <p:cNvPr id="130441" name="Group 6">
            <a:extLst>
              <a:ext uri="{FF2B5EF4-FFF2-40B4-BE49-F238E27FC236}">
                <a16:creationId xmlns:a16="http://schemas.microsoft.com/office/drawing/2014/main" id="{4272BB90-83C9-4A2C-8D0B-5C7DC76C1AB6}"/>
              </a:ext>
            </a:extLst>
          </p:cNvPr>
          <p:cNvGrpSpPr>
            <a:grpSpLocks/>
          </p:cNvGrpSpPr>
          <p:nvPr/>
        </p:nvGrpSpPr>
        <p:grpSpPr bwMode="auto">
          <a:xfrm>
            <a:off x="8966749" y="1922070"/>
            <a:ext cx="254811" cy="252875"/>
            <a:chOff x="22066630" y="3150377"/>
            <a:chExt cx="626982" cy="621122"/>
          </a:xfrm>
        </p:grpSpPr>
        <p:sp>
          <p:nvSpPr>
            <p:cNvPr id="5147" name="Freeform 27">
              <a:extLst>
                <a:ext uri="{FF2B5EF4-FFF2-40B4-BE49-F238E27FC236}">
                  <a16:creationId xmlns:a16="http://schemas.microsoft.com/office/drawing/2014/main" id="{29147CEA-09F8-9148-8717-22DCDE31FAAB}"/>
                </a:ext>
              </a:extLst>
            </p:cNvPr>
            <p:cNvSpPr>
              <a:spLocks noChangeArrowheads="1"/>
            </p:cNvSpPr>
            <p:nvPr/>
          </p:nvSpPr>
          <p:spPr bwMode="auto">
            <a:xfrm>
              <a:off x="22069805" y="3150377"/>
              <a:ext cx="620633" cy="621122"/>
            </a:xfrm>
            <a:custGeom>
              <a:avLst/>
              <a:gdLst>
                <a:gd name="T0" fmla="*/ 307901 w 934"/>
                <a:gd name="T1" fmla="*/ 0 h 934"/>
                <a:gd name="T2" fmla="*/ 307901 w 934"/>
                <a:gd name="T3" fmla="*/ 0 h 934"/>
                <a:gd name="T4" fmla="*/ 620457 w 934"/>
                <a:gd name="T5" fmla="*/ 307901 h 934"/>
                <a:gd name="T6" fmla="*/ 307901 w 934"/>
                <a:gd name="T7" fmla="*/ 620457 h 934"/>
                <a:gd name="T8" fmla="*/ 0 w 934"/>
                <a:gd name="T9" fmla="*/ 307901 h 934"/>
                <a:gd name="T10" fmla="*/ 307901 w 934"/>
                <a:gd name="T11" fmla="*/ 0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934">
                  <a:moveTo>
                    <a:pt x="463" y="0"/>
                  </a:moveTo>
                  <a:lnTo>
                    <a:pt x="463" y="0"/>
                  </a:lnTo>
                  <a:cubicBezTo>
                    <a:pt x="724" y="0"/>
                    <a:pt x="933" y="209"/>
                    <a:pt x="933" y="463"/>
                  </a:cubicBezTo>
                  <a:cubicBezTo>
                    <a:pt x="933" y="724"/>
                    <a:pt x="724" y="933"/>
                    <a:pt x="463" y="933"/>
                  </a:cubicBezTo>
                  <a:cubicBezTo>
                    <a:pt x="209" y="933"/>
                    <a:pt x="0" y="724"/>
                    <a:pt x="0" y="463"/>
                  </a:cubicBezTo>
                  <a:cubicBezTo>
                    <a:pt x="0" y="209"/>
                    <a:pt x="209" y="0"/>
                    <a:pt x="463"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48" name="Line 28">
              <a:extLst>
                <a:ext uri="{FF2B5EF4-FFF2-40B4-BE49-F238E27FC236}">
                  <a16:creationId xmlns:a16="http://schemas.microsoft.com/office/drawing/2014/main" id="{EC34BFE9-F354-A447-9110-8844AD3A2C67}"/>
                </a:ext>
              </a:extLst>
            </p:cNvPr>
            <p:cNvSpPr>
              <a:spLocks noChangeShapeType="1"/>
            </p:cNvSpPr>
            <p:nvPr/>
          </p:nvSpPr>
          <p:spPr bwMode="auto">
            <a:xfrm>
              <a:off x="22377740" y="3150377"/>
              <a:ext cx="1588" cy="62112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49" name="Line 29">
              <a:extLst>
                <a:ext uri="{FF2B5EF4-FFF2-40B4-BE49-F238E27FC236}">
                  <a16:creationId xmlns:a16="http://schemas.microsoft.com/office/drawing/2014/main" id="{61F28DEF-B72D-F944-A9AD-E951EF8CB8EE}"/>
                </a:ext>
              </a:extLst>
            </p:cNvPr>
            <p:cNvSpPr>
              <a:spLocks noChangeShapeType="1"/>
            </p:cNvSpPr>
            <p:nvPr/>
          </p:nvSpPr>
          <p:spPr bwMode="auto">
            <a:xfrm flipH="1">
              <a:off x="22066630" y="3457769"/>
              <a:ext cx="626982" cy="316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50" name="Freeform 30">
              <a:extLst>
                <a:ext uri="{FF2B5EF4-FFF2-40B4-BE49-F238E27FC236}">
                  <a16:creationId xmlns:a16="http://schemas.microsoft.com/office/drawing/2014/main" id="{84B82EAF-D474-0C45-9040-A5E266842F7D}"/>
                </a:ext>
              </a:extLst>
            </p:cNvPr>
            <p:cNvSpPr>
              <a:spLocks noChangeArrowheads="1"/>
            </p:cNvSpPr>
            <p:nvPr/>
          </p:nvSpPr>
          <p:spPr bwMode="auto">
            <a:xfrm>
              <a:off x="22219010" y="3150377"/>
              <a:ext cx="141270" cy="621122"/>
            </a:xfrm>
            <a:custGeom>
              <a:avLst/>
              <a:gdLst>
                <a:gd name="T0" fmla="*/ 139961 w 210"/>
                <a:gd name="T1" fmla="*/ 0 h 934"/>
                <a:gd name="T2" fmla="*/ 139961 w 210"/>
                <a:gd name="T3" fmla="*/ 0 h 934"/>
                <a:gd name="T4" fmla="*/ 0 w 210"/>
                <a:gd name="T5" fmla="*/ 307901 h 934"/>
                <a:gd name="T6" fmla="*/ 139961 w 210"/>
                <a:gd name="T7" fmla="*/ 620457 h 9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934">
                  <a:moveTo>
                    <a:pt x="209" y="0"/>
                  </a:moveTo>
                  <a:lnTo>
                    <a:pt x="209" y="0"/>
                  </a:lnTo>
                  <a:cubicBezTo>
                    <a:pt x="209" y="0"/>
                    <a:pt x="0" y="164"/>
                    <a:pt x="0" y="463"/>
                  </a:cubicBezTo>
                  <a:cubicBezTo>
                    <a:pt x="0" y="769"/>
                    <a:pt x="209" y="933"/>
                    <a:pt x="209" y="93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51" name="Freeform 31">
              <a:extLst>
                <a:ext uri="{FF2B5EF4-FFF2-40B4-BE49-F238E27FC236}">
                  <a16:creationId xmlns:a16="http://schemas.microsoft.com/office/drawing/2014/main" id="{9AF5DE98-C238-564C-8712-11159B6BE11E}"/>
                </a:ext>
              </a:extLst>
            </p:cNvPr>
            <p:cNvSpPr>
              <a:spLocks noChangeArrowheads="1"/>
            </p:cNvSpPr>
            <p:nvPr/>
          </p:nvSpPr>
          <p:spPr bwMode="auto">
            <a:xfrm>
              <a:off x="22398375" y="3150377"/>
              <a:ext cx="139682" cy="621122"/>
            </a:xfrm>
            <a:custGeom>
              <a:avLst/>
              <a:gdLst>
                <a:gd name="T0" fmla="*/ 0 w 210"/>
                <a:gd name="T1" fmla="*/ 0 h 934"/>
                <a:gd name="T2" fmla="*/ 0 w 210"/>
                <a:gd name="T3" fmla="*/ 0 h 934"/>
                <a:gd name="T4" fmla="*/ 139961 w 210"/>
                <a:gd name="T5" fmla="*/ 307901 h 934"/>
                <a:gd name="T6" fmla="*/ 0 w 210"/>
                <a:gd name="T7" fmla="*/ 620457 h 9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934">
                  <a:moveTo>
                    <a:pt x="0" y="0"/>
                  </a:moveTo>
                  <a:lnTo>
                    <a:pt x="0" y="0"/>
                  </a:lnTo>
                  <a:cubicBezTo>
                    <a:pt x="0" y="0"/>
                    <a:pt x="209" y="164"/>
                    <a:pt x="209" y="463"/>
                  </a:cubicBezTo>
                  <a:cubicBezTo>
                    <a:pt x="209" y="769"/>
                    <a:pt x="0" y="933"/>
                    <a:pt x="0" y="93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52" name="Freeform 32">
              <a:extLst>
                <a:ext uri="{FF2B5EF4-FFF2-40B4-BE49-F238E27FC236}">
                  <a16:creationId xmlns:a16="http://schemas.microsoft.com/office/drawing/2014/main" id="{D1C3486B-5293-654B-A7D6-B5519832D804}"/>
                </a:ext>
              </a:extLst>
            </p:cNvPr>
            <p:cNvSpPr>
              <a:spLocks noChangeArrowheads="1"/>
            </p:cNvSpPr>
            <p:nvPr/>
          </p:nvSpPr>
          <p:spPr bwMode="auto">
            <a:xfrm>
              <a:off x="22139646" y="3261292"/>
              <a:ext cx="480951" cy="99824"/>
            </a:xfrm>
            <a:custGeom>
              <a:avLst/>
              <a:gdLst>
                <a:gd name="T0" fmla="*/ 0 w 725"/>
                <a:gd name="T1" fmla="*/ 0 h 150"/>
                <a:gd name="T2" fmla="*/ 0 w 725"/>
                <a:gd name="T3" fmla="*/ 0 h 150"/>
                <a:gd name="T4" fmla="*/ 237263 w 725"/>
                <a:gd name="T5" fmla="*/ 98949 h 150"/>
                <a:gd name="T6" fmla="*/ 479827 w 725"/>
                <a:gd name="T7" fmla="*/ 0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5" h="150">
                  <a:moveTo>
                    <a:pt x="0" y="0"/>
                  </a:moveTo>
                  <a:lnTo>
                    <a:pt x="0" y="0"/>
                  </a:lnTo>
                  <a:cubicBezTo>
                    <a:pt x="0" y="0"/>
                    <a:pt x="74" y="149"/>
                    <a:pt x="358" y="149"/>
                  </a:cubicBezTo>
                  <a:cubicBezTo>
                    <a:pt x="649" y="149"/>
                    <a:pt x="724" y="0"/>
                    <a:pt x="724"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53" name="Freeform 33">
              <a:extLst>
                <a:ext uri="{FF2B5EF4-FFF2-40B4-BE49-F238E27FC236}">
                  <a16:creationId xmlns:a16="http://schemas.microsoft.com/office/drawing/2014/main" id="{E9AC0EDD-76BE-DE4C-9084-4D99DE73C0F7}"/>
                </a:ext>
              </a:extLst>
            </p:cNvPr>
            <p:cNvSpPr>
              <a:spLocks noChangeArrowheads="1"/>
            </p:cNvSpPr>
            <p:nvPr/>
          </p:nvSpPr>
          <p:spPr bwMode="auto">
            <a:xfrm>
              <a:off x="22139646" y="3563931"/>
              <a:ext cx="480951" cy="99823"/>
            </a:xfrm>
            <a:custGeom>
              <a:avLst/>
              <a:gdLst>
                <a:gd name="T0" fmla="*/ 0 w 725"/>
                <a:gd name="T1" fmla="*/ 98949 h 150"/>
                <a:gd name="T2" fmla="*/ 0 w 725"/>
                <a:gd name="T3" fmla="*/ 98949 h 150"/>
                <a:gd name="T4" fmla="*/ 237263 w 725"/>
                <a:gd name="T5" fmla="*/ 0 h 150"/>
                <a:gd name="T6" fmla="*/ 479827 w 725"/>
                <a:gd name="T7" fmla="*/ 9894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5" h="150">
                  <a:moveTo>
                    <a:pt x="0" y="149"/>
                  </a:moveTo>
                  <a:lnTo>
                    <a:pt x="0" y="149"/>
                  </a:lnTo>
                  <a:cubicBezTo>
                    <a:pt x="0" y="149"/>
                    <a:pt x="74" y="0"/>
                    <a:pt x="358" y="0"/>
                  </a:cubicBezTo>
                  <a:cubicBezTo>
                    <a:pt x="649" y="0"/>
                    <a:pt x="724" y="149"/>
                    <a:pt x="724" y="14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154" name="Freeform 34">
            <a:extLst>
              <a:ext uri="{FF2B5EF4-FFF2-40B4-BE49-F238E27FC236}">
                <a16:creationId xmlns:a16="http://schemas.microsoft.com/office/drawing/2014/main" id="{308400FD-A5C0-A849-B623-5BF8CF59A865}"/>
              </a:ext>
            </a:extLst>
          </p:cNvPr>
          <p:cNvSpPr>
            <a:spLocks noChangeArrowheads="1"/>
          </p:cNvSpPr>
          <p:nvPr/>
        </p:nvSpPr>
        <p:spPr bwMode="auto">
          <a:xfrm>
            <a:off x="5842580" y="2428466"/>
            <a:ext cx="276743" cy="276098"/>
          </a:xfrm>
          <a:custGeom>
            <a:avLst/>
            <a:gdLst>
              <a:gd name="T0" fmla="*/ 555590 w 1024"/>
              <a:gd name="T1" fmla="*/ 123585 h 1023"/>
              <a:gd name="T2" fmla="*/ 555590 w 1024"/>
              <a:gd name="T3" fmla="*/ 123585 h 1023"/>
              <a:gd name="T4" fmla="*/ 555590 w 1024"/>
              <a:gd name="T5" fmla="*/ 560120 h 1023"/>
              <a:gd name="T6" fmla="*/ 119482 w 1024"/>
              <a:gd name="T7" fmla="*/ 560120 h 1023"/>
              <a:gd name="T8" fmla="*/ 119482 w 1024"/>
              <a:gd name="T9" fmla="*/ 123585 h 1023"/>
              <a:gd name="T10" fmla="*/ 555590 w 1024"/>
              <a:gd name="T11" fmla="*/ 123585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3">
                <a:moveTo>
                  <a:pt x="837" y="186"/>
                </a:moveTo>
                <a:lnTo>
                  <a:pt x="837" y="186"/>
                </a:lnTo>
                <a:cubicBezTo>
                  <a:pt x="1023" y="365"/>
                  <a:pt x="1023" y="664"/>
                  <a:pt x="837" y="843"/>
                </a:cubicBezTo>
                <a:cubicBezTo>
                  <a:pt x="657" y="1022"/>
                  <a:pt x="366" y="1022"/>
                  <a:pt x="180" y="843"/>
                </a:cubicBezTo>
                <a:cubicBezTo>
                  <a:pt x="0" y="664"/>
                  <a:pt x="0" y="365"/>
                  <a:pt x="180" y="186"/>
                </a:cubicBezTo>
                <a:cubicBezTo>
                  <a:pt x="366" y="0"/>
                  <a:pt x="657" y="0"/>
                  <a:pt x="837" y="186"/>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55" name="Freeform 35">
            <a:extLst>
              <a:ext uri="{FF2B5EF4-FFF2-40B4-BE49-F238E27FC236}">
                <a16:creationId xmlns:a16="http://schemas.microsoft.com/office/drawing/2014/main" id="{3B85F460-A87E-7C45-95D1-5A6419A047F2}"/>
              </a:ext>
            </a:extLst>
          </p:cNvPr>
          <p:cNvSpPr>
            <a:spLocks noChangeArrowheads="1"/>
          </p:cNvSpPr>
          <p:nvPr/>
        </p:nvSpPr>
        <p:spPr bwMode="auto">
          <a:xfrm>
            <a:off x="5979983" y="2486524"/>
            <a:ext cx="36770" cy="116761"/>
          </a:xfrm>
          <a:custGeom>
            <a:avLst/>
            <a:gdLst>
              <a:gd name="T0" fmla="*/ 0 w 136"/>
              <a:gd name="T1" fmla="*/ 0 h 434"/>
              <a:gd name="T2" fmla="*/ 0 w 136"/>
              <a:gd name="T3" fmla="*/ 197811 h 434"/>
              <a:gd name="T4" fmla="*/ 90156 w 136"/>
              <a:gd name="T5" fmla="*/ 286461 h 434"/>
              <a:gd name="T6" fmla="*/ 0 60000 65536"/>
              <a:gd name="T7" fmla="*/ 0 60000 65536"/>
              <a:gd name="T8" fmla="*/ 0 60000 65536"/>
            </a:gdLst>
            <a:ahLst/>
            <a:cxnLst>
              <a:cxn ang="T6">
                <a:pos x="T0" y="T1"/>
              </a:cxn>
              <a:cxn ang="T7">
                <a:pos x="T2" y="T3"/>
              </a:cxn>
              <a:cxn ang="T8">
                <a:pos x="T4" y="T5"/>
              </a:cxn>
            </a:cxnLst>
            <a:rect l="0" t="0" r="r" b="b"/>
            <a:pathLst>
              <a:path w="136" h="434">
                <a:moveTo>
                  <a:pt x="0" y="0"/>
                </a:moveTo>
                <a:lnTo>
                  <a:pt x="0" y="299"/>
                </a:lnTo>
                <a:lnTo>
                  <a:pt x="135" y="43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56" name="Line 36">
            <a:extLst>
              <a:ext uri="{FF2B5EF4-FFF2-40B4-BE49-F238E27FC236}">
                <a16:creationId xmlns:a16="http://schemas.microsoft.com/office/drawing/2014/main" id="{DD6791A2-97D7-E840-A351-A6E40D9B09F7}"/>
              </a:ext>
            </a:extLst>
          </p:cNvPr>
          <p:cNvSpPr>
            <a:spLocks noChangeShapeType="1"/>
          </p:cNvSpPr>
          <p:nvPr/>
        </p:nvSpPr>
        <p:spPr bwMode="auto">
          <a:xfrm>
            <a:off x="5866448" y="256780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57" name="Line 37">
            <a:extLst>
              <a:ext uri="{FF2B5EF4-FFF2-40B4-BE49-F238E27FC236}">
                <a16:creationId xmlns:a16="http://schemas.microsoft.com/office/drawing/2014/main" id="{1C45648F-8114-F243-8051-27D2D25E18D6}"/>
              </a:ext>
            </a:extLst>
          </p:cNvPr>
          <p:cNvSpPr>
            <a:spLocks noChangeShapeType="1"/>
          </p:cNvSpPr>
          <p:nvPr/>
        </p:nvSpPr>
        <p:spPr bwMode="auto">
          <a:xfrm>
            <a:off x="6078682" y="256780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58" name="Line 38">
            <a:extLst>
              <a:ext uri="{FF2B5EF4-FFF2-40B4-BE49-F238E27FC236}">
                <a16:creationId xmlns:a16="http://schemas.microsoft.com/office/drawing/2014/main" id="{00078AA9-D58A-1E43-BC75-77E688B01C51}"/>
              </a:ext>
            </a:extLst>
          </p:cNvPr>
          <p:cNvSpPr>
            <a:spLocks noChangeShapeType="1"/>
          </p:cNvSpPr>
          <p:nvPr/>
        </p:nvSpPr>
        <p:spPr bwMode="auto">
          <a:xfrm flipV="1">
            <a:off x="5979983" y="2662633"/>
            <a:ext cx="1290" cy="1935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59" name="Line 39">
            <a:extLst>
              <a:ext uri="{FF2B5EF4-FFF2-40B4-BE49-F238E27FC236}">
                <a16:creationId xmlns:a16="http://schemas.microsoft.com/office/drawing/2014/main" id="{9EFC6344-99FF-354F-AC02-A59693385744}"/>
              </a:ext>
            </a:extLst>
          </p:cNvPr>
          <p:cNvSpPr>
            <a:spLocks noChangeShapeType="1"/>
          </p:cNvSpPr>
          <p:nvPr/>
        </p:nvSpPr>
        <p:spPr bwMode="auto">
          <a:xfrm flipV="1">
            <a:off x="5979983" y="2454269"/>
            <a:ext cx="1290" cy="180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60" name="Freeform 40">
            <a:extLst>
              <a:ext uri="{FF2B5EF4-FFF2-40B4-BE49-F238E27FC236}">
                <a16:creationId xmlns:a16="http://schemas.microsoft.com/office/drawing/2014/main" id="{60E5A08D-E105-0E47-83E5-C7294E7331C8}"/>
              </a:ext>
            </a:extLst>
          </p:cNvPr>
          <p:cNvSpPr>
            <a:spLocks noChangeArrowheads="1"/>
          </p:cNvSpPr>
          <p:nvPr/>
        </p:nvSpPr>
        <p:spPr bwMode="auto">
          <a:xfrm>
            <a:off x="6499926" y="2486524"/>
            <a:ext cx="36770" cy="116761"/>
          </a:xfrm>
          <a:custGeom>
            <a:avLst/>
            <a:gdLst>
              <a:gd name="T0" fmla="*/ 0 w 135"/>
              <a:gd name="T1" fmla="*/ 0 h 434"/>
              <a:gd name="T2" fmla="*/ 0 w 135"/>
              <a:gd name="T3" fmla="*/ 197811 h 434"/>
              <a:gd name="T4" fmla="*/ 90153 w 135"/>
              <a:gd name="T5" fmla="*/ 286461 h 434"/>
              <a:gd name="T6" fmla="*/ 0 60000 65536"/>
              <a:gd name="T7" fmla="*/ 0 60000 65536"/>
              <a:gd name="T8" fmla="*/ 0 60000 65536"/>
            </a:gdLst>
            <a:ahLst/>
            <a:cxnLst>
              <a:cxn ang="T6">
                <a:pos x="T0" y="T1"/>
              </a:cxn>
              <a:cxn ang="T7">
                <a:pos x="T2" y="T3"/>
              </a:cxn>
              <a:cxn ang="T8">
                <a:pos x="T4" y="T5"/>
              </a:cxn>
            </a:cxnLst>
            <a:rect l="0" t="0" r="r" b="b"/>
            <a:pathLst>
              <a:path w="135" h="434">
                <a:moveTo>
                  <a:pt x="0" y="0"/>
                </a:moveTo>
                <a:lnTo>
                  <a:pt x="0" y="299"/>
                </a:lnTo>
                <a:lnTo>
                  <a:pt x="134" y="43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1" name="Line 41">
            <a:extLst>
              <a:ext uri="{FF2B5EF4-FFF2-40B4-BE49-F238E27FC236}">
                <a16:creationId xmlns:a16="http://schemas.microsoft.com/office/drawing/2014/main" id="{8DFE2496-9DAD-1248-BBEE-06FF51368A08}"/>
              </a:ext>
            </a:extLst>
          </p:cNvPr>
          <p:cNvSpPr>
            <a:spLocks noChangeShapeType="1"/>
          </p:cNvSpPr>
          <p:nvPr/>
        </p:nvSpPr>
        <p:spPr bwMode="auto">
          <a:xfrm>
            <a:off x="6384455" y="2567806"/>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62" name="Line 42">
            <a:extLst>
              <a:ext uri="{FF2B5EF4-FFF2-40B4-BE49-F238E27FC236}">
                <a16:creationId xmlns:a16="http://schemas.microsoft.com/office/drawing/2014/main" id="{5766C59C-CE08-584F-B9BE-8EA31C06CFC7}"/>
              </a:ext>
            </a:extLst>
          </p:cNvPr>
          <p:cNvSpPr>
            <a:spLocks noChangeShapeType="1"/>
          </p:cNvSpPr>
          <p:nvPr/>
        </p:nvSpPr>
        <p:spPr bwMode="auto">
          <a:xfrm>
            <a:off x="6596689" y="256780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63" name="Line 43">
            <a:extLst>
              <a:ext uri="{FF2B5EF4-FFF2-40B4-BE49-F238E27FC236}">
                <a16:creationId xmlns:a16="http://schemas.microsoft.com/office/drawing/2014/main" id="{B69BD396-EE6C-5C41-80A3-A381AC65EF8B}"/>
              </a:ext>
            </a:extLst>
          </p:cNvPr>
          <p:cNvSpPr>
            <a:spLocks noChangeShapeType="1"/>
          </p:cNvSpPr>
          <p:nvPr/>
        </p:nvSpPr>
        <p:spPr bwMode="auto">
          <a:xfrm flipV="1">
            <a:off x="6499926" y="2662633"/>
            <a:ext cx="1290" cy="1935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64" name="Line 44">
            <a:extLst>
              <a:ext uri="{FF2B5EF4-FFF2-40B4-BE49-F238E27FC236}">
                <a16:creationId xmlns:a16="http://schemas.microsoft.com/office/drawing/2014/main" id="{7366C62F-D96B-754B-98CF-39011BEA9069}"/>
              </a:ext>
            </a:extLst>
          </p:cNvPr>
          <p:cNvSpPr>
            <a:spLocks noChangeShapeType="1"/>
          </p:cNvSpPr>
          <p:nvPr/>
        </p:nvSpPr>
        <p:spPr bwMode="auto">
          <a:xfrm flipV="1">
            <a:off x="6499926" y="2454269"/>
            <a:ext cx="1290" cy="180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65" name="Freeform 45">
            <a:extLst>
              <a:ext uri="{FF2B5EF4-FFF2-40B4-BE49-F238E27FC236}">
                <a16:creationId xmlns:a16="http://schemas.microsoft.com/office/drawing/2014/main" id="{D28DB416-F905-6C43-96D8-FBBA400E70E8}"/>
              </a:ext>
            </a:extLst>
          </p:cNvPr>
          <p:cNvSpPr>
            <a:spLocks noChangeArrowheads="1"/>
          </p:cNvSpPr>
          <p:nvPr/>
        </p:nvSpPr>
        <p:spPr bwMode="auto">
          <a:xfrm>
            <a:off x="6499926" y="2442658"/>
            <a:ext cx="125147" cy="250295"/>
          </a:xfrm>
          <a:custGeom>
            <a:avLst/>
            <a:gdLst>
              <a:gd name="T0" fmla="*/ 0 w 464"/>
              <a:gd name="T1" fmla="*/ 614598 h 926"/>
              <a:gd name="T2" fmla="*/ 0 w 464"/>
              <a:gd name="T3" fmla="*/ 614598 h 926"/>
              <a:gd name="T4" fmla="*/ 306969 w 464"/>
              <a:gd name="T5" fmla="*/ 307631 h 926"/>
              <a:gd name="T6" fmla="*/ 0 w 464"/>
              <a:gd name="T7" fmla="*/ 0 h 9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4" h="926">
                <a:moveTo>
                  <a:pt x="0" y="925"/>
                </a:moveTo>
                <a:lnTo>
                  <a:pt x="0" y="925"/>
                </a:lnTo>
                <a:cubicBezTo>
                  <a:pt x="254" y="925"/>
                  <a:pt x="463" y="716"/>
                  <a:pt x="463" y="463"/>
                </a:cubicBezTo>
                <a:cubicBezTo>
                  <a:pt x="463" y="201"/>
                  <a:pt x="254"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6" name="Freeform 46">
            <a:extLst>
              <a:ext uri="{FF2B5EF4-FFF2-40B4-BE49-F238E27FC236}">
                <a16:creationId xmlns:a16="http://schemas.microsoft.com/office/drawing/2014/main" id="{5470EC35-85BE-F34D-AD9F-E1AFCC62C03A}"/>
              </a:ext>
            </a:extLst>
          </p:cNvPr>
          <p:cNvSpPr>
            <a:spLocks noChangeArrowheads="1"/>
          </p:cNvSpPr>
          <p:nvPr/>
        </p:nvSpPr>
        <p:spPr bwMode="auto">
          <a:xfrm>
            <a:off x="6372843" y="2471042"/>
            <a:ext cx="127083" cy="221911"/>
          </a:xfrm>
          <a:custGeom>
            <a:avLst/>
            <a:gdLst>
              <a:gd name="T0" fmla="*/ 312824 w 471"/>
              <a:gd name="T1" fmla="*/ 544284 h 822"/>
              <a:gd name="T2" fmla="*/ 312824 w 471"/>
              <a:gd name="T3" fmla="*/ 544284 h 822"/>
              <a:gd name="T4" fmla="*/ 0 w 471"/>
              <a:gd name="T5" fmla="*/ 238000 h 822"/>
              <a:gd name="T6" fmla="*/ 59237 w 471"/>
              <a:gd name="T7" fmla="*/ 59666 h 822"/>
              <a:gd name="T8" fmla="*/ 113815 w 471"/>
              <a:gd name="T9" fmla="*/ 0 h 8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1" h="822">
                <a:moveTo>
                  <a:pt x="470" y="821"/>
                </a:moveTo>
                <a:lnTo>
                  <a:pt x="470" y="821"/>
                </a:lnTo>
                <a:cubicBezTo>
                  <a:pt x="209" y="821"/>
                  <a:pt x="0" y="612"/>
                  <a:pt x="0" y="359"/>
                </a:cubicBezTo>
                <a:cubicBezTo>
                  <a:pt x="0" y="254"/>
                  <a:pt x="37" y="164"/>
                  <a:pt x="89" y="90"/>
                </a:cubicBezTo>
                <a:cubicBezTo>
                  <a:pt x="171" y="0"/>
                  <a:pt x="171" y="0"/>
                  <a:pt x="171"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7" name="Freeform 47">
            <a:extLst>
              <a:ext uri="{FF2B5EF4-FFF2-40B4-BE49-F238E27FC236}">
                <a16:creationId xmlns:a16="http://schemas.microsoft.com/office/drawing/2014/main" id="{8AB422BE-8CCD-3A4D-86FE-FF1B3141E36A}"/>
              </a:ext>
            </a:extLst>
          </p:cNvPr>
          <p:cNvSpPr>
            <a:spLocks noChangeArrowheads="1"/>
          </p:cNvSpPr>
          <p:nvPr/>
        </p:nvSpPr>
        <p:spPr bwMode="auto">
          <a:xfrm>
            <a:off x="6377359" y="2471042"/>
            <a:ext cx="46446" cy="44511"/>
          </a:xfrm>
          <a:custGeom>
            <a:avLst/>
            <a:gdLst>
              <a:gd name="T0" fmla="*/ 113598 w 172"/>
              <a:gd name="T1" fmla="*/ 107747 h 165"/>
              <a:gd name="T2" fmla="*/ 113598 w 172"/>
              <a:gd name="T3" fmla="*/ 0 h 165"/>
              <a:gd name="T4" fmla="*/ 0 w 172"/>
              <a:gd name="T5" fmla="*/ 0 h 165"/>
              <a:gd name="T6" fmla="*/ 0 60000 65536"/>
              <a:gd name="T7" fmla="*/ 0 60000 65536"/>
              <a:gd name="T8" fmla="*/ 0 60000 65536"/>
            </a:gdLst>
            <a:ahLst/>
            <a:cxnLst>
              <a:cxn ang="T6">
                <a:pos x="T0" y="T1"/>
              </a:cxn>
              <a:cxn ang="T7">
                <a:pos x="T2" y="T3"/>
              </a:cxn>
              <a:cxn ang="T8">
                <a:pos x="T4" y="T5"/>
              </a:cxn>
            </a:cxnLst>
            <a:rect l="0" t="0" r="r" b="b"/>
            <a:pathLst>
              <a:path w="172" h="165">
                <a:moveTo>
                  <a:pt x="171" y="164"/>
                </a:moveTo>
                <a:lnTo>
                  <a:pt x="171" y="0"/>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8" name="Freeform 48">
            <a:extLst>
              <a:ext uri="{FF2B5EF4-FFF2-40B4-BE49-F238E27FC236}">
                <a16:creationId xmlns:a16="http://schemas.microsoft.com/office/drawing/2014/main" id="{BAE00187-0E51-6A45-A343-08292B3E2608}"/>
              </a:ext>
            </a:extLst>
          </p:cNvPr>
          <p:cNvSpPr>
            <a:spLocks noChangeArrowheads="1"/>
          </p:cNvSpPr>
          <p:nvPr/>
        </p:nvSpPr>
        <p:spPr bwMode="auto">
          <a:xfrm>
            <a:off x="7017933" y="2486524"/>
            <a:ext cx="36770" cy="116761"/>
          </a:xfrm>
          <a:custGeom>
            <a:avLst/>
            <a:gdLst>
              <a:gd name="T0" fmla="*/ 0 w 136"/>
              <a:gd name="T1" fmla="*/ 0 h 434"/>
              <a:gd name="T2" fmla="*/ 0 w 136"/>
              <a:gd name="T3" fmla="*/ 197811 h 434"/>
              <a:gd name="T4" fmla="*/ 90156 w 136"/>
              <a:gd name="T5" fmla="*/ 286461 h 434"/>
              <a:gd name="T6" fmla="*/ 0 60000 65536"/>
              <a:gd name="T7" fmla="*/ 0 60000 65536"/>
              <a:gd name="T8" fmla="*/ 0 60000 65536"/>
            </a:gdLst>
            <a:ahLst/>
            <a:cxnLst>
              <a:cxn ang="T6">
                <a:pos x="T0" y="T1"/>
              </a:cxn>
              <a:cxn ang="T7">
                <a:pos x="T2" y="T3"/>
              </a:cxn>
              <a:cxn ang="T8">
                <a:pos x="T4" y="T5"/>
              </a:cxn>
            </a:cxnLst>
            <a:rect l="0" t="0" r="r" b="b"/>
            <a:pathLst>
              <a:path w="136" h="434">
                <a:moveTo>
                  <a:pt x="0" y="0"/>
                </a:moveTo>
                <a:lnTo>
                  <a:pt x="0" y="299"/>
                </a:lnTo>
                <a:lnTo>
                  <a:pt x="135" y="43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9" name="Line 49">
            <a:extLst>
              <a:ext uri="{FF2B5EF4-FFF2-40B4-BE49-F238E27FC236}">
                <a16:creationId xmlns:a16="http://schemas.microsoft.com/office/drawing/2014/main" id="{EDF16D79-63E5-0E4A-9B80-6A08BA2D3A95}"/>
              </a:ext>
            </a:extLst>
          </p:cNvPr>
          <p:cNvSpPr>
            <a:spLocks noChangeShapeType="1"/>
          </p:cNvSpPr>
          <p:nvPr/>
        </p:nvSpPr>
        <p:spPr bwMode="auto">
          <a:xfrm>
            <a:off x="6905042" y="256780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70" name="Line 50">
            <a:extLst>
              <a:ext uri="{FF2B5EF4-FFF2-40B4-BE49-F238E27FC236}">
                <a16:creationId xmlns:a16="http://schemas.microsoft.com/office/drawing/2014/main" id="{0BA15F2F-649A-7846-81BD-43E4322FA465}"/>
              </a:ext>
            </a:extLst>
          </p:cNvPr>
          <p:cNvSpPr>
            <a:spLocks noChangeShapeType="1"/>
          </p:cNvSpPr>
          <p:nvPr/>
        </p:nvSpPr>
        <p:spPr bwMode="auto">
          <a:xfrm>
            <a:off x="7116632" y="256780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71" name="Line 51">
            <a:extLst>
              <a:ext uri="{FF2B5EF4-FFF2-40B4-BE49-F238E27FC236}">
                <a16:creationId xmlns:a16="http://schemas.microsoft.com/office/drawing/2014/main" id="{BA4AE89A-7777-4D44-9466-DA856F7BAADF}"/>
              </a:ext>
            </a:extLst>
          </p:cNvPr>
          <p:cNvSpPr>
            <a:spLocks noChangeShapeType="1"/>
          </p:cNvSpPr>
          <p:nvPr/>
        </p:nvSpPr>
        <p:spPr bwMode="auto">
          <a:xfrm flipV="1">
            <a:off x="7017933" y="2662633"/>
            <a:ext cx="1290" cy="1935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72" name="Line 52">
            <a:extLst>
              <a:ext uri="{FF2B5EF4-FFF2-40B4-BE49-F238E27FC236}">
                <a16:creationId xmlns:a16="http://schemas.microsoft.com/office/drawing/2014/main" id="{624C2B58-841D-EA40-A765-71A1E8350F85}"/>
              </a:ext>
            </a:extLst>
          </p:cNvPr>
          <p:cNvSpPr>
            <a:spLocks noChangeShapeType="1"/>
          </p:cNvSpPr>
          <p:nvPr/>
        </p:nvSpPr>
        <p:spPr bwMode="auto">
          <a:xfrm flipV="1">
            <a:off x="7017933" y="2454269"/>
            <a:ext cx="1290" cy="180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73" name="Freeform 53">
            <a:extLst>
              <a:ext uri="{FF2B5EF4-FFF2-40B4-BE49-F238E27FC236}">
                <a16:creationId xmlns:a16="http://schemas.microsoft.com/office/drawing/2014/main" id="{B0E78F42-4EC3-AB40-8EF4-6370251E2F3A}"/>
              </a:ext>
            </a:extLst>
          </p:cNvPr>
          <p:cNvSpPr>
            <a:spLocks noChangeArrowheads="1"/>
          </p:cNvSpPr>
          <p:nvPr/>
        </p:nvSpPr>
        <p:spPr bwMode="auto">
          <a:xfrm>
            <a:off x="6892786" y="2442658"/>
            <a:ext cx="125147" cy="250295"/>
          </a:xfrm>
          <a:custGeom>
            <a:avLst/>
            <a:gdLst>
              <a:gd name="T0" fmla="*/ 306969 w 464"/>
              <a:gd name="T1" fmla="*/ 614598 h 926"/>
              <a:gd name="T2" fmla="*/ 306969 w 464"/>
              <a:gd name="T3" fmla="*/ 614598 h 926"/>
              <a:gd name="T4" fmla="*/ 0 w 464"/>
              <a:gd name="T5" fmla="*/ 307631 h 926"/>
              <a:gd name="T6" fmla="*/ 306969 w 464"/>
              <a:gd name="T7" fmla="*/ 0 h 9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4" h="926">
                <a:moveTo>
                  <a:pt x="463" y="925"/>
                </a:moveTo>
                <a:lnTo>
                  <a:pt x="463" y="925"/>
                </a:lnTo>
                <a:cubicBezTo>
                  <a:pt x="210" y="925"/>
                  <a:pt x="0" y="716"/>
                  <a:pt x="0" y="463"/>
                </a:cubicBezTo>
                <a:cubicBezTo>
                  <a:pt x="0" y="201"/>
                  <a:pt x="210" y="0"/>
                  <a:pt x="463"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74" name="Freeform 54">
            <a:extLst>
              <a:ext uri="{FF2B5EF4-FFF2-40B4-BE49-F238E27FC236}">
                <a16:creationId xmlns:a16="http://schemas.microsoft.com/office/drawing/2014/main" id="{AC356BED-9875-D246-8932-BB819BAB64DA}"/>
              </a:ext>
            </a:extLst>
          </p:cNvPr>
          <p:cNvSpPr>
            <a:spLocks noChangeArrowheads="1"/>
          </p:cNvSpPr>
          <p:nvPr/>
        </p:nvSpPr>
        <p:spPr bwMode="auto">
          <a:xfrm>
            <a:off x="7017933" y="2471042"/>
            <a:ext cx="127728" cy="221911"/>
          </a:xfrm>
          <a:custGeom>
            <a:avLst/>
            <a:gdLst>
              <a:gd name="T0" fmla="*/ 0 w 472"/>
              <a:gd name="T1" fmla="*/ 544284 h 822"/>
              <a:gd name="T2" fmla="*/ 0 w 472"/>
              <a:gd name="T3" fmla="*/ 544284 h 822"/>
              <a:gd name="T4" fmla="*/ 312826 w 472"/>
              <a:gd name="T5" fmla="*/ 238000 h 822"/>
              <a:gd name="T6" fmla="*/ 253050 w 472"/>
              <a:gd name="T7" fmla="*/ 59666 h 822"/>
              <a:gd name="T8" fmla="*/ 198588 w 472"/>
              <a:gd name="T9" fmla="*/ 0 h 8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2" h="822">
                <a:moveTo>
                  <a:pt x="0" y="821"/>
                </a:moveTo>
                <a:lnTo>
                  <a:pt x="0" y="821"/>
                </a:lnTo>
                <a:cubicBezTo>
                  <a:pt x="262" y="821"/>
                  <a:pt x="471" y="612"/>
                  <a:pt x="471" y="359"/>
                </a:cubicBezTo>
                <a:cubicBezTo>
                  <a:pt x="471" y="254"/>
                  <a:pt x="433" y="164"/>
                  <a:pt x="381" y="90"/>
                </a:cubicBezTo>
                <a:cubicBezTo>
                  <a:pt x="299" y="0"/>
                  <a:pt x="299" y="0"/>
                  <a:pt x="299"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75" name="Freeform 55">
            <a:extLst>
              <a:ext uri="{FF2B5EF4-FFF2-40B4-BE49-F238E27FC236}">
                <a16:creationId xmlns:a16="http://schemas.microsoft.com/office/drawing/2014/main" id="{0BCAD190-C492-8847-9CD8-C8184D0ED05E}"/>
              </a:ext>
            </a:extLst>
          </p:cNvPr>
          <p:cNvSpPr>
            <a:spLocks noChangeArrowheads="1"/>
          </p:cNvSpPr>
          <p:nvPr/>
        </p:nvSpPr>
        <p:spPr bwMode="auto">
          <a:xfrm>
            <a:off x="7094054" y="2471042"/>
            <a:ext cx="46446" cy="44511"/>
          </a:xfrm>
          <a:custGeom>
            <a:avLst/>
            <a:gdLst>
              <a:gd name="T0" fmla="*/ 0 w 173"/>
              <a:gd name="T1" fmla="*/ 107747 h 165"/>
              <a:gd name="T2" fmla="*/ 0 w 173"/>
              <a:gd name="T3" fmla="*/ 0 h 165"/>
              <a:gd name="T4" fmla="*/ 113602 w 173"/>
              <a:gd name="T5" fmla="*/ 0 h 165"/>
              <a:gd name="T6" fmla="*/ 0 60000 65536"/>
              <a:gd name="T7" fmla="*/ 0 60000 65536"/>
              <a:gd name="T8" fmla="*/ 0 60000 65536"/>
            </a:gdLst>
            <a:ahLst/>
            <a:cxnLst>
              <a:cxn ang="T6">
                <a:pos x="T0" y="T1"/>
              </a:cxn>
              <a:cxn ang="T7">
                <a:pos x="T2" y="T3"/>
              </a:cxn>
              <a:cxn ang="T8">
                <a:pos x="T4" y="T5"/>
              </a:cxn>
            </a:cxnLst>
            <a:rect l="0" t="0" r="r" b="b"/>
            <a:pathLst>
              <a:path w="173" h="165">
                <a:moveTo>
                  <a:pt x="0" y="164"/>
                </a:moveTo>
                <a:lnTo>
                  <a:pt x="0" y="0"/>
                </a:lnTo>
                <a:lnTo>
                  <a:pt x="172"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76" name="Freeform 56">
            <a:extLst>
              <a:ext uri="{FF2B5EF4-FFF2-40B4-BE49-F238E27FC236}">
                <a16:creationId xmlns:a16="http://schemas.microsoft.com/office/drawing/2014/main" id="{462BC03A-DE49-534C-9863-2FB8541AE626}"/>
              </a:ext>
            </a:extLst>
          </p:cNvPr>
          <p:cNvSpPr>
            <a:spLocks noChangeArrowheads="1"/>
          </p:cNvSpPr>
          <p:nvPr/>
        </p:nvSpPr>
        <p:spPr bwMode="auto">
          <a:xfrm>
            <a:off x="7413373" y="2454269"/>
            <a:ext cx="249650" cy="250295"/>
          </a:xfrm>
          <a:custGeom>
            <a:avLst/>
            <a:gdLst>
              <a:gd name="T0" fmla="*/ 505749 w 927"/>
              <a:gd name="T1" fmla="*/ 108966 h 926"/>
              <a:gd name="T2" fmla="*/ 505749 w 927"/>
              <a:gd name="T3" fmla="*/ 108966 h 926"/>
              <a:gd name="T4" fmla="*/ 505749 w 927"/>
              <a:gd name="T5" fmla="*/ 505631 h 926"/>
              <a:gd name="T6" fmla="*/ 109513 w 927"/>
              <a:gd name="T7" fmla="*/ 505631 h 926"/>
              <a:gd name="T8" fmla="*/ 109513 w 927"/>
              <a:gd name="T9" fmla="*/ 108966 h 926"/>
              <a:gd name="T10" fmla="*/ 505749 w 927"/>
              <a:gd name="T11" fmla="*/ 108966 h 9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7" h="926">
                <a:moveTo>
                  <a:pt x="762" y="164"/>
                </a:moveTo>
                <a:lnTo>
                  <a:pt x="762" y="164"/>
                </a:lnTo>
                <a:cubicBezTo>
                  <a:pt x="926" y="328"/>
                  <a:pt x="926" y="597"/>
                  <a:pt x="762" y="761"/>
                </a:cubicBezTo>
                <a:cubicBezTo>
                  <a:pt x="598" y="925"/>
                  <a:pt x="329" y="925"/>
                  <a:pt x="165" y="761"/>
                </a:cubicBezTo>
                <a:cubicBezTo>
                  <a:pt x="0" y="597"/>
                  <a:pt x="0" y="328"/>
                  <a:pt x="165" y="164"/>
                </a:cubicBezTo>
                <a:cubicBezTo>
                  <a:pt x="329" y="0"/>
                  <a:pt x="598" y="0"/>
                  <a:pt x="762" y="16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77" name="Freeform 57">
            <a:extLst>
              <a:ext uri="{FF2B5EF4-FFF2-40B4-BE49-F238E27FC236}">
                <a16:creationId xmlns:a16="http://schemas.microsoft.com/office/drawing/2014/main" id="{36DDDB6C-2AB2-9A4D-B662-812E378709DD}"/>
              </a:ext>
            </a:extLst>
          </p:cNvPr>
          <p:cNvSpPr>
            <a:spLocks noChangeArrowheads="1"/>
          </p:cNvSpPr>
          <p:nvPr/>
        </p:nvSpPr>
        <p:spPr bwMode="auto">
          <a:xfrm>
            <a:off x="7538521" y="2442658"/>
            <a:ext cx="24513" cy="23868"/>
          </a:xfrm>
          <a:custGeom>
            <a:avLst/>
            <a:gdLst>
              <a:gd name="T0" fmla="*/ 0 w 91"/>
              <a:gd name="T1" fmla="*/ 57946 h 90"/>
              <a:gd name="T2" fmla="*/ 0 w 91"/>
              <a:gd name="T3" fmla="*/ 0 h 90"/>
              <a:gd name="T4" fmla="*/ 60851 w 91"/>
              <a:gd name="T5" fmla="*/ 0 h 90"/>
              <a:gd name="T6" fmla="*/ 0 60000 65536"/>
              <a:gd name="T7" fmla="*/ 0 60000 65536"/>
              <a:gd name="T8" fmla="*/ 0 60000 65536"/>
            </a:gdLst>
            <a:ahLst/>
            <a:cxnLst>
              <a:cxn ang="T6">
                <a:pos x="T0" y="T1"/>
              </a:cxn>
              <a:cxn ang="T7">
                <a:pos x="T2" y="T3"/>
              </a:cxn>
              <a:cxn ang="T8">
                <a:pos x="T4" y="T5"/>
              </a:cxn>
            </a:cxnLst>
            <a:rect l="0" t="0" r="r" b="b"/>
            <a:pathLst>
              <a:path w="91" h="90">
                <a:moveTo>
                  <a:pt x="0" y="89"/>
                </a:moveTo>
                <a:lnTo>
                  <a:pt x="0" y="0"/>
                </a:lnTo>
                <a:lnTo>
                  <a:pt x="9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78" name="Line 58">
            <a:extLst>
              <a:ext uri="{FF2B5EF4-FFF2-40B4-BE49-F238E27FC236}">
                <a16:creationId xmlns:a16="http://schemas.microsoft.com/office/drawing/2014/main" id="{96FD59E9-9ADE-9D4C-A1C4-D1E9C0D6D9C6}"/>
              </a:ext>
            </a:extLst>
          </p:cNvPr>
          <p:cNvSpPr>
            <a:spLocks noChangeShapeType="1"/>
          </p:cNvSpPr>
          <p:nvPr/>
        </p:nvSpPr>
        <p:spPr bwMode="auto">
          <a:xfrm>
            <a:off x="7513362" y="2442658"/>
            <a:ext cx="23868"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79" name="Line 59">
            <a:extLst>
              <a:ext uri="{FF2B5EF4-FFF2-40B4-BE49-F238E27FC236}">
                <a16:creationId xmlns:a16="http://schemas.microsoft.com/office/drawing/2014/main" id="{8820C0A8-07D0-AE46-A4A4-0CF4B2334E0A}"/>
              </a:ext>
            </a:extLst>
          </p:cNvPr>
          <p:cNvSpPr>
            <a:spLocks noChangeShapeType="1"/>
          </p:cNvSpPr>
          <p:nvPr/>
        </p:nvSpPr>
        <p:spPr bwMode="auto">
          <a:xfrm flipV="1">
            <a:off x="7538520" y="2676180"/>
            <a:ext cx="645" cy="1741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80" name="Line 60">
            <a:extLst>
              <a:ext uri="{FF2B5EF4-FFF2-40B4-BE49-F238E27FC236}">
                <a16:creationId xmlns:a16="http://schemas.microsoft.com/office/drawing/2014/main" id="{621901A8-7BA9-6340-89D3-678E34EF8A39}"/>
              </a:ext>
            </a:extLst>
          </p:cNvPr>
          <p:cNvSpPr>
            <a:spLocks noChangeShapeType="1"/>
          </p:cNvSpPr>
          <p:nvPr/>
        </p:nvSpPr>
        <p:spPr bwMode="auto">
          <a:xfrm flipV="1">
            <a:off x="7538520" y="2465236"/>
            <a:ext cx="645" cy="1935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81" name="Line 61">
            <a:extLst>
              <a:ext uri="{FF2B5EF4-FFF2-40B4-BE49-F238E27FC236}">
                <a16:creationId xmlns:a16="http://schemas.microsoft.com/office/drawing/2014/main" id="{FC06667D-0D02-B747-89CD-9D2DB0C8D9CA}"/>
              </a:ext>
            </a:extLst>
          </p:cNvPr>
          <p:cNvSpPr>
            <a:spLocks noChangeShapeType="1"/>
          </p:cNvSpPr>
          <p:nvPr/>
        </p:nvSpPr>
        <p:spPr bwMode="auto">
          <a:xfrm>
            <a:off x="7423049" y="2579417"/>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82" name="Line 62">
            <a:extLst>
              <a:ext uri="{FF2B5EF4-FFF2-40B4-BE49-F238E27FC236}">
                <a16:creationId xmlns:a16="http://schemas.microsoft.com/office/drawing/2014/main" id="{D25FFC0A-601A-554D-A26B-EEE1C327F963}"/>
              </a:ext>
            </a:extLst>
          </p:cNvPr>
          <p:cNvSpPr>
            <a:spLocks noChangeShapeType="1"/>
          </p:cNvSpPr>
          <p:nvPr/>
        </p:nvSpPr>
        <p:spPr bwMode="auto">
          <a:xfrm>
            <a:off x="7634639" y="2579417"/>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83" name="Line 63">
            <a:extLst>
              <a:ext uri="{FF2B5EF4-FFF2-40B4-BE49-F238E27FC236}">
                <a16:creationId xmlns:a16="http://schemas.microsoft.com/office/drawing/2014/main" id="{A82DA8DD-F3D6-F847-A2A6-877E257C4BB1}"/>
              </a:ext>
            </a:extLst>
          </p:cNvPr>
          <p:cNvSpPr>
            <a:spLocks noChangeShapeType="1"/>
          </p:cNvSpPr>
          <p:nvPr/>
        </p:nvSpPr>
        <p:spPr bwMode="auto">
          <a:xfrm>
            <a:off x="7466915" y="2509102"/>
            <a:ext cx="9676" cy="1225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84" name="Line 64">
            <a:extLst>
              <a:ext uri="{FF2B5EF4-FFF2-40B4-BE49-F238E27FC236}">
                <a16:creationId xmlns:a16="http://schemas.microsoft.com/office/drawing/2014/main" id="{AF95E3A3-872D-C24C-B8B5-E52D186C89BF}"/>
              </a:ext>
            </a:extLst>
          </p:cNvPr>
          <p:cNvSpPr>
            <a:spLocks noChangeShapeType="1"/>
          </p:cNvSpPr>
          <p:nvPr/>
        </p:nvSpPr>
        <p:spPr bwMode="auto">
          <a:xfrm>
            <a:off x="7596578" y="2638120"/>
            <a:ext cx="11612" cy="1161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85" name="Line 65">
            <a:extLst>
              <a:ext uri="{FF2B5EF4-FFF2-40B4-BE49-F238E27FC236}">
                <a16:creationId xmlns:a16="http://schemas.microsoft.com/office/drawing/2014/main" id="{492CAE96-E450-2141-A5AE-AD6830339E2E}"/>
              </a:ext>
            </a:extLst>
          </p:cNvPr>
          <p:cNvSpPr>
            <a:spLocks noChangeShapeType="1"/>
          </p:cNvSpPr>
          <p:nvPr/>
        </p:nvSpPr>
        <p:spPr bwMode="auto">
          <a:xfrm flipH="1">
            <a:off x="7595288" y="2509102"/>
            <a:ext cx="14192" cy="1225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86" name="Line 66">
            <a:extLst>
              <a:ext uri="{FF2B5EF4-FFF2-40B4-BE49-F238E27FC236}">
                <a16:creationId xmlns:a16="http://schemas.microsoft.com/office/drawing/2014/main" id="{4CC35C69-A766-2946-A1D3-FA633B650B99}"/>
              </a:ext>
            </a:extLst>
          </p:cNvPr>
          <p:cNvSpPr>
            <a:spLocks noChangeShapeType="1"/>
          </p:cNvSpPr>
          <p:nvPr/>
        </p:nvSpPr>
        <p:spPr bwMode="auto">
          <a:xfrm flipH="1">
            <a:off x="7466915" y="2638120"/>
            <a:ext cx="11612" cy="1161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87" name="Line 67">
            <a:extLst>
              <a:ext uri="{FF2B5EF4-FFF2-40B4-BE49-F238E27FC236}">
                <a16:creationId xmlns:a16="http://schemas.microsoft.com/office/drawing/2014/main" id="{E0FCEF90-10B5-0243-AF7E-DA04EB09AE6B}"/>
              </a:ext>
            </a:extLst>
          </p:cNvPr>
          <p:cNvSpPr>
            <a:spLocks noChangeShapeType="1"/>
          </p:cNvSpPr>
          <p:nvPr/>
        </p:nvSpPr>
        <p:spPr bwMode="auto">
          <a:xfrm>
            <a:off x="7538520" y="2523294"/>
            <a:ext cx="645" cy="4902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188" name="Freeform 68">
            <a:extLst>
              <a:ext uri="{FF2B5EF4-FFF2-40B4-BE49-F238E27FC236}">
                <a16:creationId xmlns:a16="http://schemas.microsoft.com/office/drawing/2014/main" id="{3517217C-5633-1E4A-BCA8-B982FA69BF8B}"/>
              </a:ext>
            </a:extLst>
          </p:cNvPr>
          <p:cNvSpPr>
            <a:spLocks noChangeArrowheads="1"/>
          </p:cNvSpPr>
          <p:nvPr/>
        </p:nvSpPr>
        <p:spPr bwMode="auto">
          <a:xfrm>
            <a:off x="7524974" y="2567805"/>
            <a:ext cx="25158" cy="23868"/>
          </a:xfrm>
          <a:custGeom>
            <a:avLst/>
            <a:gdLst>
              <a:gd name="T0" fmla="*/ 60850 w 91"/>
              <a:gd name="T1" fmla="*/ 28647 h 90"/>
              <a:gd name="T2" fmla="*/ 60850 w 91"/>
              <a:gd name="T3" fmla="*/ 28647 h 90"/>
              <a:gd name="T4" fmla="*/ 30425 w 91"/>
              <a:gd name="T5" fmla="*/ 57946 h 90"/>
              <a:gd name="T6" fmla="*/ 0 w 91"/>
              <a:gd name="T7" fmla="*/ 28647 h 90"/>
              <a:gd name="T8" fmla="*/ 30425 w 91"/>
              <a:gd name="T9" fmla="*/ 0 h 90"/>
              <a:gd name="T10" fmla="*/ 60850 w 91"/>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0">
                <a:moveTo>
                  <a:pt x="90" y="44"/>
                </a:moveTo>
                <a:lnTo>
                  <a:pt x="90" y="44"/>
                </a:lnTo>
                <a:cubicBezTo>
                  <a:pt x="90" y="67"/>
                  <a:pt x="68" y="89"/>
                  <a:pt x="45" y="89"/>
                </a:cubicBezTo>
                <a:cubicBezTo>
                  <a:pt x="16" y="89"/>
                  <a:pt x="0" y="67"/>
                  <a:pt x="0" y="44"/>
                </a:cubicBezTo>
                <a:cubicBezTo>
                  <a:pt x="0" y="22"/>
                  <a:pt x="16" y="0"/>
                  <a:pt x="45" y="0"/>
                </a:cubicBezTo>
                <a:cubicBezTo>
                  <a:pt x="68" y="0"/>
                  <a:pt x="90" y="22"/>
                  <a:pt x="90"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477" name="Group 28">
            <a:extLst>
              <a:ext uri="{FF2B5EF4-FFF2-40B4-BE49-F238E27FC236}">
                <a16:creationId xmlns:a16="http://schemas.microsoft.com/office/drawing/2014/main" id="{637DF5CC-A147-44F9-B755-35D5BE012988}"/>
              </a:ext>
            </a:extLst>
          </p:cNvPr>
          <p:cNvGrpSpPr>
            <a:grpSpLocks/>
          </p:cNvGrpSpPr>
          <p:nvPr/>
        </p:nvGrpSpPr>
        <p:grpSpPr bwMode="auto">
          <a:xfrm>
            <a:off x="7983632" y="2442658"/>
            <a:ext cx="145145" cy="250940"/>
            <a:chOff x="19646597" y="4430710"/>
            <a:chExt cx="357437" cy="618192"/>
          </a:xfrm>
        </p:grpSpPr>
        <p:sp>
          <p:nvSpPr>
            <p:cNvPr id="5189" name="Freeform 69">
              <a:extLst>
                <a:ext uri="{FF2B5EF4-FFF2-40B4-BE49-F238E27FC236}">
                  <a16:creationId xmlns:a16="http://schemas.microsoft.com/office/drawing/2014/main" id="{514EC51C-C9F2-894B-92E1-4445FBE28063}"/>
                </a:ext>
              </a:extLst>
            </p:cNvPr>
            <p:cNvSpPr>
              <a:spLocks noChangeArrowheads="1"/>
            </p:cNvSpPr>
            <p:nvPr/>
          </p:nvSpPr>
          <p:spPr bwMode="auto">
            <a:xfrm>
              <a:off x="19646597" y="4430710"/>
              <a:ext cx="357437" cy="41319"/>
            </a:xfrm>
            <a:custGeom>
              <a:avLst/>
              <a:gdLst>
                <a:gd name="T0" fmla="*/ 356773 w 538"/>
                <a:gd name="T1" fmla="*/ 40334 h 60"/>
                <a:gd name="T2" fmla="*/ 0 w 538"/>
                <a:gd name="T3" fmla="*/ 40334 h 60"/>
                <a:gd name="T4" fmla="*/ 0 w 538"/>
                <a:gd name="T5" fmla="*/ 0 h 60"/>
                <a:gd name="T6" fmla="*/ 356773 w 538"/>
                <a:gd name="T7" fmla="*/ 0 h 60"/>
                <a:gd name="T8" fmla="*/ 356773 w 538"/>
                <a:gd name="T9" fmla="*/ 40334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8" h="60">
                  <a:moveTo>
                    <a:pt x="537" y="59"/>
                  </a:moveTo>
                  <a:lnTo>
                    <a:pt x="0" y="59"/>
                  </a:lnTo>
                  <a:lnTo>
                    <a:pt x="0" y="0"/>
                  </a:lnTo>
                  <a:lnTo>
                    <a:pt x="537" y="0"/>
                  </a:lnTo>
                  <a:lnTo>
                    <a:pt x="537"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90" name="Freeform 70">
              <a:extLst>
                <a:ext uri="{FF2B5EF4-FFF2-40B4-BE49-F238E27FC236}">
                  <a16:creationId xmlns:a16="http://schemas.microsoft.com/office/drawing/2014/main" id="{48394BC4-C2C7-1848-B584-457F2B8314CD}"/>
                </a:ext>
              </a:extLst>
            </p:cNvPr>
            <p:cNvSpPr>
              <a:spLocks noChangeArrowheads="1"/>
            </p:cNvSpPr>
            <p:nvPr/>
          </p:nvSpPr>
          <p:spPr bwMode="auto">
            <a:xfrm>
              <a:off x="19646597" y="5007583"/>
              <a:ext cx="357437" cy="41319"/>
            </a:xfrm>
            <a:custGeom>
              <a:avLst/>
              <a:gdLst>
                <a:gd name="T0" fmla="*/ 356773 w 538"/>
                <a:gd name="T1" fmla="*/ 40334 h 60"/>
                <a:gd name="T2" fmla="*/ 0 w 538"/>
                <a:gd name="T3" fmla="*/ 40334 h 60"/>
                <a:gd name="T4" fmla="*/ 0 w 538"/>
                <a:gd name="T5" fmla="*/ 0 h 60"/>
                <a:gd name="T6" fmla="*/ 356773 w 538"/>
                <a:gd name="T7" fmla="*/ 0 h 60"/>
                <a:gd name="T8" fmla="*/ 356773 w 538"/>
                <a:gd name="T9" fmla="*/ 40334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8" h="60">
                  <a:moveTo>
                    <a:pt x="537" y="59"/>
                  </a:moveTo>
                  <a:lnTo>
                    <a:pt x="0" y="59"/>
                  </a:lnTo>
                  <a:lnTo>
                    <a:pt x="0" y="0"/>
                  </a:lnTo>
                  <a:lnTo>
                    <a:pt x="537" y="0"/>
                  </a:lnTo>
                  <a:lnTo>
                    <a:pt x="537"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91" name="Freeform 71">
              <a:extLst>
                <a:ext uri="{FF2B5EF4-FFF2-40B4-BE49-F238E27FC236}">
                  <a16:creationId xmlns:a16="http://schemas.microsoft.com/office/drawing/2014/main" id="{4ED5D8CA-BAFB-F44B-9885-0D34AEB6EDA2}"/>
                </a:ext>
              </a:extLst>
            </p:cNvPr>
            <p:cNvSpPr>
              <a:spLocks noChangeArrowheads="1"/>
            </p:cNvSpPr>
            <p:nvPr/>
          </p:nvSpPr>
          <p:spPr bwMode="auto">
            <a:xfrm>
              <a:off x="19684724" y="4472029"/>
              <a:ext cx="287538" cy="535554"/>
            </a:xfrm>
            <a:custGeom>
              <a:avLst/>
              <a:gdLst>
                <a:gd name="T0" fmla="*/ 0 w 434"/>
                <a:gd name="T1" fmla="*/ 535494 h 808"/>
                <a:gd name="T2" fmla="*/ 0 w 434"/>
                <a:gd name="T3" fmla="*/ 535494 h 808"/>
                <a:gd name="T4" fmla="*/ 0 w 434"/>
                <a:gd name="T5" fmla="*/ 396810 h 808"/>
                <a:gd name="T6" fmla="*/ 286461 w 434"/>
                <a:gd name="T7" fmla="*/ 149301 h 808"/>
                <a:gd name="T8" fmla="*/ 286461 w 434"/>
                <a:gd name="T9" fmla="*/ 0 h 8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4" h="808">
                  <a:moveTo>
                    <a:pt x="0" y="807"/>
                  </a:moveTo>
                  <a:lnTo>
                    <a:pt x="0" y="807"/>
                  </a:lnTo>
                  <a:cubicBezTo>
                    <a:pt x="0" y="807"/>
                    <a:pt x="0" y="687"/>
                    <a:pt x="0" y="598"/>
                  </a:cubicBezTo>
                  <a:cubicBezTo>
                    <a:pt x="0" y="508"/>
                    <a:pt x="433" y="314"/>
                    <a:pt x="433" y="225"/>
                  </a:cubicBezTo>
                  <a:cubicBezTo>
                    <a:pt x="433" y="195"/>
                    <a:pt x="433" y="0"/>
                    <a:pt x="433"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2" name="Freeform 72">
              <a:extLst>
                <a:ext uri="{FF2B5EF4-FFF2-40B4-BE49-F238E27FC236}">
                  <a16:creationId xmlns:a16="http://schemas.microsoft.com/office/drawing/2014/main" id="{B0015834-6317-4E4D-9611-6F39092583C2}"/>
                </a:ext>
              </a:extLst>
            </p:cNvPr>
            <p:cNvSpPr>
              <a:spLocks noChangeArrowheads="1"/>
            </p:cNvSpPr>
            <p:nvPr/>
          </p:nvSpPr>
          <p:spPr bwMode="auto">
            <a:xfrm>
              <a:off x="19684724" y="4472029"/>
              <a:ext cx="287538" cy="535554"/>
            </a:xfrm>
            <a:custGeom>
              <a:avLst/>
              <a:gdLst>
                <a:gd name="T0" fmla="*/ 286461 w 434"/>
                <a:gd name="T1" fmla="*/ 535494 h 808"/>
                <a:gd name="T2" fmla="*/ 286461 w 434"/>
                <a:gd name="T3" fmla="*/ 535494 h 808"/>
                <a:gd name="T4" fmla="*/ 286461 w 434"/>
                <a:gd name="T5" fmla="*/ 396810 h 808"/>
                <a:gd name="T6" fmla="*/ 0 w 434"/>
                <a:gd name="T7" fmla="*/ 149301 h 808"/>
                <a:gd name="T8" fmla="*/ 0 w 434"/>
                <a:gd name="T9" fmla="*/ 0 h 8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4" h="808">
                  <a:moveTo>
                    <a:pt x="433" y="807"/>
                  </a:moveTo>
                  <a:lnTo>
                    <a:pt x="433" y="807"/>
                  </a:lnTo>
                  <a:cubicBezTo>
                    <a:pt x="433" y="807"/>
                    <a:pt x="433" y="687"/>
                    <a:pt x="433" y="598"/>
                  </a:cubicBezTo>
                  <a:cubicBezTo>
                    <a:pt x="433" y="508"/>
                    <a:pt x="0" y="314"/>
                    <a:pt x="0" y="225"/>
                  </a:cubicBezTo>
                  <a:cubicBezTo>
                    <a:pt x="0" y="195"/>
                    <a:pt x="0"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193" name="Freeform 73">
            <a:extLst>
              <a:ext uri="{FF2B5EF4-FFF2-40B4-BE49-F238E27FC236}">
                <a16:creationId xmlns:a16="http://schemas.microsoft.com/office/drawing/2014/main" id="{59870310-3D6B-C44A-89F9-F9EF54911A6A}"/>
              </a:ext>
            </a:extLst>
          </p:cNvPr>
          <p:cNvSpPr>
            <a:spLocks noChangeArrowheads="1"/>
          </p:cNvSpPr>
          <p:nvPr/>
        </p:nvSpPr>
        <p:spPr bwMode="auto">
          <a:xfrm>
            <a:off x="8494543" y="2486524"/>
            <a:ext cx="161918" cy="161917"/>
          </a:xfrm>
          <a:custGeom>
            <a:avLst/>
            <a:gdLst>
              <a:gd name="T0" fmla="*/ 397790 w 598"/>
              <a:gd name="T1" fmla="*/ 199228 h 598"/>
              <a:gd name="T2" fmla="*/ 397790 w 598"/>
              <a:gd name="T3" fmla="*/ 199228 h 598"/>
              <a:gd name="T4" fmla="*/ 198562 w 598"/>
              <a:gd name="T5" fmla="*/ 0 h 598"/>
              <a:gd name="T6" fmla="*/ 0 w 598"/>
              <a:gd name="T7" fmla="*/ 199228 h 598"/>
              <a:gd name="T8" fmla="*/ 198562 w 598"/>
              <a:gd name="T9" fmla="*/ 397790 h 598"/>
              <a:gd name="T10" fmla="*/ 397790 w 598"/>
              <a:gd name="T11" fmla="*/ 199228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8" h="598">
                <a:moveTo>
                  <a:pt x="597" y="299"/>
                </a:moveTo>
                <a:lnTo>
                  <a:pt x="597" y="299"/>
                </a:lnTo>
                <a:cubicBezTo>
                  <a:pt x="597" y="134"/>
                  <a:pt x="463" y="0"/>
                  <a:pt x="298" y="0"/>
                </a:cubicBezTo>
                <a:cubicBezTo>
                  <a:pt x="134" y="0"/>
                  <a:pt x="0" y="134"/>
                  <a:pt x="0" y="299"/>
                </a:cubicBezTo>
                <a:cubicBezTo>
                  <a:pt x="0" y="463"/>
                  <a:pt x="134" y="597"/>
                  <a:pt x="298" y="597"/>
                </a:cubicBezTo>
                <a:cubicBezTo>
                  <a:pt x="463" y="597"/>
                  <a:pt x="597" y="463"/>
                  <a:pt x="597"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94" name="Freeform 74">
            <a:extLst>
              <a:ext uri="{FF2B5EF4-FFF2-40B4-BE49-F238E27FC236}">
                <a16:creationId xmlns:a16="http://schemas.microsoft.com/office/drawing/2014/main" id="{C26571EB-BB54-7B4D-A2DC-A249D785ACED}"/>
              </a:ext>
            </a:extLst>
          </p:cNvPr>
          <p:cNvSpPr>
            <a:spLocks noChangeArrowheads="1"/>
          </p:cNvSpPr>
          <p:nvPr/>
        </p:nvSpPr>
        <p:spPr bwMode="auto">
          <a:xfrm>
            <a:off x="8526153" y="2442658"/>
            <a:ext cx="98054" cy="57413"/>
          </a:xfrm>
          <a:custGeom>
            <a:avLst/>
            <a:gdLst>
              <a:gd name="T0" fmla="*/ 0 w 360"/>
              <a:gd name="T1" fmla="*/ 139961 h 210"/>
              <a:gd name="T2" fmla="*/ 0 w 360"/>
              <a:gd name="T3" fmla="*/ 0 h 210"/>
              <a:gd name="T4" fmla="*/ 239579 w 360"/>
              <a:gd name="T5" fmla="*/ 0 h 210"/>
              <a:gd name="T6" fmla="*/ 239579 w 360"/>
              <a:gd name="T7" fmla="*/ 139961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0" h="210">
                <a:moveTo>
                  <a:pt x="0" y="209"/>
                </a:moveTo>
                <a:lnTo>
                  <a:pt x="0" y="0"/>
                </a:lnTo>
                <a:lnTo>
                  <a:pt x="359" y="0"/>
                </a:lnTo>
                <a:lnTo>
                  <a:pt x="359" y="20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5" name="Freeform 75">
            <a:extLst>
              <a:ext uri="{FF2B5EF4-FFF2-40B4-BE49-F238E27FC236}">
                <a16:creationId xmlns:a16="http://schemas.microsoft.com/office/drawing/2014/main" id="{77487340-BFCB-F745-BFEA-996FA9793BE5}"/>
              </a:ext>
            </a:extLst>
          </p:cNvPr>
          <p:cNvSpPr>
            <a:spLocks noChangeArrowheads="1"/>
          </p:cNvSpPr>
          <p:nvPr/>
        </p:nvSpPr>
        <p:spPr bwMode="auto">
          <a:xfrm>
            <a:off x="8526153" y="2635540"/>
            <a:ext cx="98054" cy="57413"/>
          </a:xfrm>
          <a:custGeom>
            <a:avLst/>
            <a:gdLst>
              <a:gd name="T0" fmla="*/ 239579 w 360"/>
              <a:gd name="T1" fmla="*/ 0 h 210"/>
              <a:gd name="T2" fmla="*/ 239579 w 360"/>
              <a:gd name="T3" fmla="*/ 139961 h 210"/>
              <a:gd name="T4" fmla="*/ 0 w 360"/>
              <a:gd name="T5" fmla="*/ 139961 h 210"/>
              <a:gd name="T6" fmla="*/ 0 w 360"/>
              <a:gd name="T7" fmla="*/ 0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0" h="210">
                <a:moveTo>
                  <a:pt x="359" y="0"/>
                </a:moveTo>
                <a:lnTo>
                  <a:pt x="359" y="209"/>
                </a:lnTo>
                <a:lnTo>
                  <a:pt x="0" y="209"/>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6" name="Freeform 76">
            <a:extLst>
              <a:ext uri="{FF2B5EF4-FFF2-40B4-BE49-F238E27FC236}">
                <a16:creationId xmlns:a16="http://schemas.microsoft.com/office/drawing/2014/main" id="{792B3930-029F-0346-B6F0-13D656FCC445}"/>
              </a:ext>
            </a:extLst>
          </p:cNvPr>
          <p:cNvSpPr>
            <a:spLocks noChangeArrowheads="1"/>
          </p:cNvSpPr>
          <p:nvPr/>
        </p:nvSpPr>
        <p:spPr bwMode="auto">
          <a:xfrm>
            <a:off x="8575180" y="2520069"/>
            <a:ext cx="32254" cy="64509"/>
          </a:xfrm>
          <a:custGeom>
            <a:avLst/>
            <a:gdLst>
              <a:gd name="T0" fmla="*/ 0 w 121"/>
              <a:gd name="T1" fmla="*/ 0 h 239"/>
              <a:gd name="T2" fmla="*/ 0 w 121"/>
              <a:gd name="T3" fmla="*/ 118492 h 239"/>
              <a:gd name="T4" fmla="*/ 78450 w 121"/>
              <a:gd name="T5" fmla="*/ 157548 h 239"/>
              <a:gd name="T6" fmla="*/ 0 60000 65536"/>
              <a:gd name="T7" fmla="*/ 0 60000 65536"/>
              <a:gd name="T8" fmla="*/ 0 60000 65536"/>
            </a:gdLst>
            <a:ahLst/>
            <a:cxnLst>
              <a:cxn ang="T6">
                <a:pos x="T0" y="T1"/>
              </a:cxn>
              <a:cxn ang="T7">
                <a:pos x="T2" y="T3"/>
              </a:cxn>
              <a:cxn ang="T8">
                <a:pos x="T4" y="T5"/>
              </a:cxn>
            </a:cxnLst>
            <a:rect l="0" t="0" r="r" b="b"/>
            <a:pathLst>
              <a:path w="121" h="239">
                <a:moveTo>
                  <a:pt x="0" y="0"/>
                </a:moveTo>
                <a:lnTo>
                  <a:pt x="0" y="179"/>
                </a:lnTo>
                <a:lnTo>
                  <a:pt x="120" y="23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7" name="Freeform 77">
            <a:extLst>
              <a:ext uri="{FF2B5EF4-FFF2-40B4-BE49-F238E27FC236}">
                <a16:creationId xmlns:a16="http://schemas.microsoft.com/office/drawing/2014/main" id="{00DC2C58-4D1C-BD4C-9DB1-B0A0A70B80D8}"/>
              </a:ext>
            </a:extLst>
          </p:cNvPr>
          <p:cNvSpPr>
            <a:spLocks noChangeArrowheads="1"/>
          </p:cNvSpPr>
          <p:nvPr/>
        </p:nvSpPr>
        <p:spPr bwMode="auto">
          <a:xfrm>
            <a:off x="8988038" y="2462656"/>
            <a:ext cx="212234" cy="209654"/>
          </a:xfrm>
          <a:custGeom>
            <a:avLst/>
            <a:gdLst>
              <a:gd name="T0" fmla="*/ 520845 w 785"/>
              <a:gd name="T1" fmla="*/ 257825 h 778"/>
              <a:gd name="T2" fmla="*/ 520845 w 785"/>
              <a:gd name="T3" fmla="*/ 257825 h 778"/>
              <a:gd name="T4" fmla="*/ 257765 w 785"/>
              <a:gd name="T5" fmla="*/ 0 h 778"/>
              <a:gd name="T6" fmla="*/ 0 w 785"/>
              <a:gd name="T7" fmla="*/ 257825 h 778"/>
              <a:gd name="T8" fmla="*/ 257765 w 785"/>
              <a:gd name="T9" fmla="*/ 514986 h 778"/>
              <a:gd name="T10" fmla="*/ 520845 w 785"/>
              <a:gd name="T11" fmla="*/ 257825 h 7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5" h="778">
                <a:moveTo>
                  <a:pt x="784" y="389"/>
                </a:moveTo>
                <a:lnTo>
                  <a:pt x="784" y="389"/>
                </a:lnTo>
                <a:cubicBezTo>
                  <a:pt x="784" y="172"/>
                  <a:pt x="604" y="0"/>
                  <a:pt x="388" y="0"/>
                </a:cubicBezTo>
                <a:cubicBezTo>
                  <a:pt x="171" y="0"/>
                  <a:pt x="0" y="172"/>
                  <a:pt x="0" y="389"/>
                </a:cubicBezTo>
                <a:cubicBezTo>
                  <a:pt x="0" y="605"/>
                  <a:pt x="171" y="777"/>
                  <a:pt x="388" y="777"/>
                </a:cubicBezTo>
                <a:cubicBezTo>
                  <a:pt x="604" y="777"/>
                  <a:pt x="784" y="605"/>
                  <a:pt x="784" y="38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98" name="Freeform 78">
            <a:extLst>
              <a:ext uri="{FF2B5EF4-FFF2-40B4-BE49-F238E27FC236}">
                <a16:creationId xmlns:a16="http://schemas.microsoft.com/office/drawing/2014/main" id="{61486637-0D94-1145-825F-7CD583BBC7B5}"/>
              </a:ext>
            </a:extLst>
          </p:cNvPr>
          <p:cNvSpPr>
            <a:spLocks noChangeArrowheads="1"/>
          </p:cNvSpPr>
          <p:nvPr/>
        </p:nvSpPr>
        <p:spPr bwMode="auto">
          <a:xfrm>
            <a:off x="9093187" y="2520069"/>
            <a:ext cx="32254" cy="64509"/>
          </a:xfrm>
          <a:custGeom>
            <a:avLst/>
            <a:gdLst>
              <a:gd name="T0" fmla="*/ 0 w 120"/>
              <a:gd name="T1" fmla="*/ 0 h 239"/>
              <a:gd name="T2" fmla="*/ 0 w 120"/>
              <a:gd name="T3" fmla="*/ 118492 h 239"/>
              <a:gd name="T4" fmla="*/ 78447 w 120"/>
              <a:gd name="T5" fmla="*/ 157548 h 239"/>
              <a:gd name="T6" fmla="*/ 0 60000 65536"/>
              <a:gd name="T7" fmla="*/ 0 60000 65536"/>
              <a:gd name="T8" fmla="*/ 0 60000 65536"/>
            </a:gdLst>
            <a:ahLst/>
            <a:cxnLst>
              <a:cxn ang="T6">
                <a:pos x="T0" y="T1"/>
              </a:cxn>
              <a:cxn ang="T7">
                <a:pos x="T2" y="T3"/>
              </a:cxn>
              <a:cxn ang="T8">
                <a:pos x="T4" y="T5"/>
              </a:cxn>
            </a:cxnLst>
            <a:rect l="0" t="0" r="r" b="b"/>
            <a:pathLst>
              <a:path w="120" h="239">
                <a:moveTo>
                  <a:pt x="0" y="0"/>
                </a:moveTo>
                <a:lnTo>
                  <a:pt x="0" y="179"/>
                </a:lnTo>
                <a:lnTo>
                  <a:pt x="119" y="23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9" name="Line 79">
            <a:extLst>
              <a:ext uri="{FF2B5EF4-FFF2-40B4-BE49-F238E27FC236}">
                <a16:creationId xmlns:a16="http://schemas.microsoft.com/office/drawing/2014/main" id="{FAA24789-E68C-8A47-8CC9-FD91B0F3FF93}"/>
              </a:ext>
            </a:extLst>
          </p:cNvPr>
          <p:cNvSpPr>
            <a:spLocks noChangeShapeType="1"/>
          </p:cNvSpPr>
          <p:nvPr/>
        </p:nvSpPr>
        <p:spPr bwMode="auto">
          <a:xfrm flipH="1">
            <a:off x="9022872" y="2663924"/>
            <a:ext cx="30964" cy="2902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00" name="Line 80">
            <a:extLst>
              <a:ext uri="{FF2B5EF4-FFF2-40B4-BE49-F238E27FC236}">
                <a16:creationId xmlns:a16="http://schemas.microsoft.com/office/drawing/2014/main" id="{CF0943F5-94E5-774A-8729-46128E24722A}"/>
              </a:ext>
            </a:extLst>
          </p:cNvPr>
          <p:cNvSpPr>
            <a:spLocks noChangeShapeType="1"/>
          </p:cNvSpPr>
          <p:nvPr/>
        </p:nvSpPr>
        <p:spPr bwMode="auto">
          <a:xfrm flipH="1" flipV="1">
            <a:off x="9132538" y="2662633"/>
            <a:ext cx="32254" cy="3096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01" name="Freeform 81">
            <a:extLst>
              <a:ext uri="{FF2B5EF4-FFF2-40B4-BE49-F238E27FC236}">
                <a16:creationId xmlns:a16="http://schemas.microsoft.com/office/drawing/2014/main" id="{C8DDB594-3A90-F240-8D6A-409CEC6E3403}"/>
              </a:ext>
            </a:extLst>
          </p:cNvPr>
          <p:cNvSpPr>
            <a:spLocks noChangeArrowheads="1"/>
          </p:cNvSpPr>
          <p:nvPr/>
        </p:nvSpPr>
        <p:spPr bwMode="auto">
          <a:xfrm>
            <a:off x="8968039" y="2454270"/>
            <a:ext cx="57413" cy="57413"/>
          </a:xfrm>
          <a:custGeom>
            <a:avLst/>
            <a:gdLst>
              <a:gd name="T0" fmla="*/ 0 w 210"/>
              <a:gd name="T1" fmla="*/ 39511 h 210"/>
              <a:gd name="T2" fmla="*/ 40180 w 210"/>
              <a:gd name="T3" fmla="*/ 0 h 210"/>
              <a:gd name="T4" fmla="*/ 139961 w 210"/>
              <a:gd name="T5" fmla="*/ 19420 h 210"/>
              <a:gd name="T6" fmla="*/ 20090 w 210"/>
              <a:gd name="T7" fmla="*/ 139961 h 210"/>
              <a:gd name="T8" fmla="*/ 0 w 210"/>
              <a:gd name="T9" fmla="*/ 39511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10">
                <a:moveTo>
                  <a:pt x="0" y="59"/>
                </a:moveTo>
                <a:lnTo>
                  <a:pt x="60" y="0"/>
                </a:lnTo>
                <a:lnTo>
                  <a:pt x="209" y="29"/>
                </a:lnTo>
                <a:lnTo>
                  <a:pt x="30" y="209"/>
                </a:lnTo>
                <a:lnTo>
                  <a:pt x="0"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02" name="Freeform 82">
            <a:extLst>
              <a:ext uri="{FF2B5EF4-FFF2-40B4-BE49-F238E27FC236}">
                <a16:creationId xmlns:a16="http://schemas.microsoft.com/office/drawing/2014/main" id="{B8C6B884-8DAF-3A42-AFED-C876512BF224}"/>
              </a:ext>
            </a:extLst>
          </p:cNvPr>
          <p:cNvSpPr>
            <a:spLocks noChangeArrowheads="1"/>
          </p:cNvSpPr>
          <p:nvPr/>
        </p:nvSpPr>
        <p:spPr bwMode="auto">
          <a:xfrm>
            <a:off x="9163502" y="2454270"/>
            <a:ext cx="56768" cy="57413"/>
          </a:xfrm>
          <a:custGeom>
            <a:avLst/>
            <a:gdLst>
              <a:gd name="T0" fmla="*/ 99781 w 210"/>
              <a:gd name="T1" fmla="*/ 0 h 210"/>
              <a:gd name="T2" fmla="*/ 139961 w 210"/>
              <a:gd name="T3" fmla="*/ 39511 h 210"/>
              <a:gd name="T4" fmla="*/ 119871 w 210"/>
              <a:gd name="T5" fmla="*/ 139961 h 210"/>
              <a:gd name="T6" fmla="*/ 0 w 210"/>
              <a:gd name="T7" fmla="*/ 19420 h 210"/>
              <a:gd name="T8" fmla="*/ 99781 w 210"/>
              <a:gd name="T9" fmla="*/ 0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10">
                <a:moveTo>
                  <a:pt x="149" y="0"/>
                </a:moveTo>
                <a:lnTo>
                  <a:pt x="209" y="59"/>
                </a:lnTo>
                <a:lnTo>
                  <a:pt x="179" y="209"/>
                </a:lnTo>
                <a:lnTo>
                  <a:pt x="0" y="29"/>
                </a:lnTo>
                <a:lnTo>
                  <a:pt x="14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07" name="Freeform 87">
            <a:extLst>
              <a:ext uri="{FF2B5EF4-FFF2-40B4-BE49-F238E27FC236}">
                <a16:creationId xmlns:a16="http://schemas.microsoft.com/office/drawing/2014/main" id="{008C7F0D-B5B5-2248-8A00-3B6A677EA16C}"/>
              </a:ext>
            </a:extLst>
          </p:cNvPr>
          <p:cNvSpPr>
            <a:spLocks noChangeArrowheads="1"/>
          </p:cNvSpPr>
          <p:nvPr/>
        </p:nvSpPr>
        <p:spPr bwMode="auto">
          <a:xfrm>
            <a:off x="5915474" y="2960665"/>
            <a:ext cx="129663" cy="252230"/>
          </a:xfrm>
          <a:custGeom>
            <a:avLst/>
            <a:gdLst>
              <a:gd name="T0" fmla="*/ 318683 w 479"/>
              <a:gd name="T1" fmla="*/ 620457 h 934"/>
              <a:gd name="T2" fmla="*/ 0 w 479"/>
              <a:gd name="T3" fmla="*/ 620457 h 934"/>
              <a:gd name="T4" fmla="*/ 0 w 479"/>
              <a:gd name="T5" fmla="*/ 0 h 934"/>
              <a:gd name="T6" fmla="*/ 318683 w 479"/>
              <a:gd name="T7" fmla="*/ 0 h 934"/>
              <a:gd name="T8" fmla="*/ 318683 w 479"/>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9" h="934">
                <a:moveTo>
                  <a:pt x="478" y="933"/>
                </a:moveTo>
                <a:lnTo>
                  <a:pt x="0" y="933"/>
                </a:lnTo>
                <a:lnTo>
                  <a:pt x="0" y="0"/>
                </a:lnTo>
                <a:lnTo>
                  <a:pt x="478" y="0"/>
                </a:lnTo>
                <a:lnTo>
                  <a:pt x="478"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08" name="Line 88">
            <a:extLst>
              <a:ext uri="{FF2B5EF4-FFF2-40B4-BE49-F238E27FC236}">
                <a16:creationId xmlns:a16="http://schemas.microsoft.com/office/drawing/2014/main" id="{C7209214-C468-4D4F-8638-8082FA5F83B9}"/>
              </a:ext>
            </a:extLst>
          </p:cNvPr>
          <p:cNvSpPr>
            <a:spLocks noChangeShapeType="1"/>
          </p:cNvSpPr>
          <p:nvPr/>
        </p:nvSpPr>
        <p:spPr bwMode="auto">
          <a:xfrm>
            <a:off x="5915474" y="3101940"/>
            <a:ext cx="12837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09" name="Line 89">
            <a:extLst>
              <a:ext uri="{FF2B5EF4-FFF2-40B4-BE49-F238E27FC236}">
                <a16:creationId xmlns:a16="http://schemas.microsoft.com/office/drawing/2014/main" id="{A885F668-85B3-584A-873C-769FB2D8C36E}"/>
              </a:ext>
            </a:extLst>
          </p:cNvPr>
          <p:cNvSpPr>
            <a:spLocks noChangeShapeType="1"/>
          </p:cNvSpPr>
          <p:nvPr/>
        </p:nvSpPr>
        <p:spPr bwMode="auto">
          <a:xfrm>
            <a:off x="5915474" y="2977437"/>
            <a:ext cx="128373"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10" name="Freeform 90">
            <a:extLst>
              <a:ext uri="{FF2B5EF4-FFF2-40B4-BE49-F238E27FC236}">
                <a16:creationId xmlns:a16="http://schemas.microsoft.com/office/drawing/2014/main" id="{120DA5F6-03F2-134C-8189-C3E34F3C1A39}"/>
              </a:ext>
            </a:extLst>
          </p:cNvPr>
          <p:cNvSpPr>
            <a:spLocks noChangeArrowheads="1"/>
          </p:cNvSpPr>
          <p:nvPr/>
        </p:nvSpPr>
        <p:spPr bwMode="auto">
          <a:xfrm>
            <a:off x="5939343" y="3120002"/>
            <a:ext cx="77411" cy="77411"/>
          </a:xfrm>
          <a:custGeom>
            <a:avLst/>
            <a:gdLst>
              <a:gd name="T0" fmla="*/ 189769 w 285"/>
              <a:gd name="T1" fmla="*/ 94884 h 285"/>
              <a:gd name="T2" fmla="*/ 189769 w 285"/>
              <a:gd name="T3" fmla="*/ 94884 h 285"/>
              <a:gd name="T4" fmla="*/ 94884 w 285"/>
              <a:gd name="T5" fmla="*/ 0 h 285"/>
              <a:gd name="T6" fmla="*/ 0 w 285"/>
              <a:gd name="T7" fmla="*/ 94884 h 285"/>
              <a:gd name="T8" fmla="*/ 94884 w 285"/>
              <a:gd name="T9" fmla="*/ 189769 h 285"/>
              <a:gd name="T10" fmla="*/ 189769 w 285"/>
              <a:gd name="T11" fmla="*/ 94884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5" h="285">
                <a:moveTo>
                  <a:pt x="284" y="142"/>
                </a:moveTo>
                <a:lnTo>
                  <a:pt x="284" y="142"/>
                </a:lnTo>
                <a:cubicBezTo>
                  <a:pt x="284" y="60"/>
                  <a:pt x="224" y="0"/>
                  <a:pt x="142" y="0"/>
                </a:cubicBezTo>
                <a:cubicBezTo>
                  <a:pt x="67" y="0"/>
                  <a:pt x="0" y="60"/>
                  <a:pt x="0" y="142"/>
                </a:cubicBezTo>
                <a:cubicBezTo>
                  <a:pt x="0" y="217"/>
                  <a:pt x="67" y="284"/>
                  <a:pt x="142" y="284"/>
                </a:cubicBezTo>
                <a:cubicBezTo>
                  <a:pt x="224" y="284"/>
                  <a:pt x="284" y="217"/>
                  <a:pt x="284" y="142"/>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1" name="Freeform 91">
            <a:extLst>
              <a:ext uri="{FF2B5EF4-FFF2-40B4-BE49-F238E27FC236}">
                <a16:creationId xmlns:a16="http://schemas.microsoft.com/office/drawing/2014/main" id="{DD56AED8-034B-D240-B025-267DB08324FF}"/>
              </a:ext>
            </a:extLst>
          </p:cNvPr>
          <p:cNvSpPr>
            <a:spLocks noChangeArrowheads="1"/>
          </p:cNvSpPr>
          <p:nvPr/>
        </p:nvSpPr>
        <p:spPr bwMode="auto">
          <a:xfrm>
            <a:off x="5967727" y="3147741"/>
            <a:ext cx="20643" cy="19998"/>
          </a:xfrm>
          <a:custGeom>
            <a:avLst/>
            <a:gdLst>
              <a:gd name="T0" fmla="*/ 49151 w 76"/>
              <a:gd name="T1" fmla="*/ 24903 h 76"/>
              <a:gd name="T2" fmla="*/ 49151 w 76"/>
              <a:gd name="T3" fmla="*/ 24903 h 76"/>
              <a:gd name="T4" fmla="*/ 24903 w 76"/>
              <a:gd name="T5" fmla="*/ 0 h 76"/>
              <a:gd name="T6" fmla="*/ 0 w 76"/>
              <a:gd name="T7" fmla="*/ 24903 h 76"/>
              <a:gd name="T8" fmla="*/ 24903 w 76"/>
              <a:gd name="T9" fmla="*/ 49152 h 76"/>
              <a:gd name="T10" fmla="*/ 49151 w 76"/>
              <a:gd name="T11" fmla="*/ 24903 h 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76">
                <a:moveTo>
                  <a:pt x="75" y="38"/>
                </a:moveTo>
                <a:lnTo>
                  <a:pt x="75" y="38"/>
                </a:lnTo>
                <a:cubicBezTo>
                  <a:pt x="75" y="15"/>
                  <a:pt x="60" y="0"/>
                  <a:pt x="38" y="0"/>
                </a:cubicBezTo>
                <a:cubicBezTo>
                  <a:pt x="15" y="0"/>
                  <a:pt x="0" y="15"/>
                  <a:pt x="0" y="38"/>
                </a:cubicBezTo>
                <a:cubicBezTo>
                  <a:pt x="0" y="53"/>
                  <a:pt x="15" y="75"/>
                  <a:pt x="38" y="75"/>
                </a:cubicBezTo>
                <a:cubicBezTo>
                  <a:pt x="60" y="75"/>
                  <a:pt x="75" y="53"/>
                  <a:pt x="75" y="3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2" name="Freeform 92">
            <a:extLst>
              <a:ext uri="{FF2B5EF4-FFF2-40B4-BE49-F238E27FC236}">
                <a16:creationId xmlns:a16="http://schemas.microsoft.com/office/drawing/2014/main" id="{F085F636-A6A1-4D4A-9512-C5CE5850CED1}"/>
              </a:ext>
            </a:extLst>
          </p:cNvPr>
          <p:cNvSpPr>
            <a:spLocks noChangeArrowheads="1"/>
          </p:cNvSpPr>
          <p:nvPr/>
        </p:nvSpPr>
        <p:spPr bwMode="auto">
          <a:xfrm>
            <a:off x="6436062" y="2960665"/>
            <a:ext cx="129663" cy="252230"/>
          </a:xfrm>
          <a:custGeom>
            <a:avLst/>
            <a:gdLst>
              <a:gd name="T0" fmla="*/ 318685 w 479"/>
              <a:gd name="T1" fmla="*/ 620457 h 934"/>
              <a:gd name="T2" fmla="*/ 0 w 479"/>
              <a:gd name="T3" fmla="*/ 620457 h 934"/>
              <a:gd name="T4" fmla="*/ 0 w 479"/>
              <a:gd name="T5" fmla="*/ 0 h 934"/>
              <a:gd name="T6" fmla="*/ 318685 w 479"/>
              <a:gd name="T7" fmla="*/ 0 h 934"/>
              <a:gd name="T8" fmla="*/ 318685 w 479"/>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9" h="934">
                <a:moveTo>
                  <a:pt x="478" y="933"/>
                </a:moveTo>
                <a:lnTo>
                  <a:pt x="0" y="933"/>
                </a:lnTo>
                <a:lnTo>
                  <a:pt x="0" y="0"/>
                </a:lnTo>
                <a:lnTo>
                  <a:pt x="478" y="0"/>
                </a:lnTo>
                <a:lnTo>
                  <a:pt x="478"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3" name="Line 93">
            <a:extLst>
              <a:ext uri="{FF2B5EF4-FFF2-40B4-BE49-F238E27FC236}">
                <a16:creationId xmlns:a16="http://schemas.microsoft.com/office/drawing/2014/main" id="{FA5C328D-FAA4-6045-AFE5-2E19A43E2161}"/>
              </a:ext>
            </a:extLst>
          </p:cNvPr>
          <p:cNvSpPr>
            <a:spLocks noChangeShapeType="1"/>
          </p:cNvSpPr>
          <p:nvPr/>
        </p:nvSpPr>
        <p:spPr bwMode="auto">
          <a:xfrm>
            <a:off x="6483154" y="2977437"/>
            <a:ext cx="32254"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14" name="Line 94">
            <a:extLst>
              <a:ext uri="{FF2B5EF4-FFF2-40B4-BE49-F238E27FC236}">
                <a16:creationId xmlns:a16="http://schemas.microsoft.com/office/drawing/2014/main" id="{31451CB1-02F8-D041-96B9-BEE0176A9F0C}"/>
              </a:ext>
            </a:extLst>
          </p:cNvPr>
          <p:cNvSpPr>
            <a:spLocks noChangeShapeType="1"/>
          </p:cNvSpPr>
          <p:nvPr/>
        </p:nvSpPr>
        <p:spPr bwMode="auto">
          <a:xfrm>
            <a:off x="6436062" y="3163869"/>
            <a:ext cx="12837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15" name="Line 95">
            <a:extLst>
              <a:ext uri="{FF2B5EF4-FFF2-40B4-BE49-F238E27FC236}">
                <a16:creationId xmlns:a16="http://schemas.microsoft.com/office/drawing/2014/main" id="{0157C548-4DD9-864E-A561-407C76D192AA}"/>
              </a:ext>
            </a:extLst>
          </p:cNvPr>
          <p:cNvSpPr>
            <a:spLocks noChangeShapeType="1"/>
          </p:cNvSpPr>
          <p:nvPr/>
        </p:nvSpPr>
        <p:spPr bwMode="auto">
          <a:xfrm>
            <a:off x="6436062" y="2992919"/>
            <a:ext cx="128373"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16" name="Freeform 96">
            <a:extLst>
              <a:ext uri="{FF2B5EF4-FFF2-40B4-BE49-F238E27FC236}">
                <a16:creationId xmlns:a16="http://schemas.microsoft.com/office/drawing/2014/main" id="{1F604EA3-BEB2-B345-8E71-B4969EAFE9A4}"/>
              </a:ext>
            </a:extLst>
          </p:cNvPr>
          <p:cNvSpPr>
            <a:spLocks noChangeArrowheads="1"/>
          </p:cNvSpPr>
          <p:nvPr/>
        </p:nvSpPr>
        <p:spPr bwMode="auto">
          <a:xfrm>
            <a:off x="6491540" y="3180641"/>
            <a:ext cx="16772" cy="16772"/>
          </a:xfrm>
          <a:custGeom>
            <a:avLst/>
            <a:gdLst>
              <a:gd name="T0" fmla="*/ 40346 w 61"/>
              <a:gd name="T1" fmla="*/ 20173 h 61"/>
              <a:gd name="T2" fmla="*/ 40346 w 61"/>
              <a:gd name="T3" fmla="*/ 20173 h 61"/>
              <a:gd name="T4" fmla="*/ 20173 w 61"/>
              <a:gd name="T5" fmla="*/ 0 h 61"/>
              <a:gd name="T6" fmla="*/ 0 w 61"/>
              <a:gd name="T7" fmla="*/ 20173 h 61"/>
              <a:gd name="T8" fmla="*/ 20173 w 61"/>
              <a:gd name="T9" fmla="*/ 40346 h 61"/>
              <a:gd name="T10" fmla="*/ 40346 w 61"/>
              <a:gd name="T11" fmla="*/ 20173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61">
                <a:moveTo>
                  <a:pt x="60" y="30"/>
                </a:moveTo>
                <a:lnTo>
                  <a:pt x="60" y="30"/>
                </a:lnTo>
                <a:cubicBezTo>
                  <a:pt x="60" y="7"/>
                  <a:pt x="45" y="0"/>
                  <a:pt x="30" y="0"/>
                </a:cubicBezTo>
                <a:cubicBezTo>
                  <a:pt x="15" y="0"/>
                  <a:pt x="0" y="7"/>
                  <a:pt x="0" y="30"/>
                </a:cubicBezTo>
                <a:cubicBezTo>
                  <a:pt x="0" y="45"/>
                  <a:pt x="15" y="60"/>
                  <a:pt x="30" y="60"/>
                </a:cubicBezTo>
                <a:cubicBezTo>
                  <a:pt x="45" y="60"/>
                  <a:pt x="60" y="45"/>
                  <a:pt x="60" y="3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7" name="Freeform 97">
            <a:extLst>
              <a:ext uri="{FF2B5EF4-FFF2-40B4-BE49-F238E27FC236}">
                <a16:creationId xmlns:a16="http://schemas.microsoft.com/office/drawing/2014/main" id="{B2AEB79D-8986-BE4B-AB69-A28D127DA821}"/>
              </a:ext>
            </a:extLst>
          </p:cNvPr>
          <p:cNvSpPr>
            <a:spLocks noChangeArrowheads="1"/>
          </p:cNvSpPr>
          <p:nvPr/>
        </p:nvSpPr>
        <p:spPr bwMode="auto">
          <a:xfrm>
            <a:off x="6933426" y="2960665"/>
            <a:ext cx="171594" cy="252230"/>
          </a:xfrm>
          <a:custGeom>
            <a:avLst/>
            <a:gdLst>
              <a:gd name="T0" fmla="*/ 421230 w 635"/>
              <a:gd name="T1" fmla="*/ 620457 h 934"/>
              <a:gd name="T2" fmla="*/ 0 w 635"/>
              <a:gd name="T3" fmla="*/ 620457 h 934"/>
              <a:gd name="T4" fmla="*/ 0 w 635"/>
              <a:gd name="T5" fmla="*/ 0 h 934"/>
              <a:gd name="T6" fmla="*/ 421230 w 635"/>
              <a:gd name="T7" fmla="*/ 0 h 934"/>
              <a:gd name="T8" fmla="*/ 421230 w 635"/>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 h="934">
                <a:moveTo>
                  <a:pt x="634" y="933"/>
                </a:moveTo>
                <a:lnTo>
                  <a:pt x="0" y="933"/>
                </a:lnTo>
                <a:lnTo>
                  <a:pt x="0" y="0"/>
                </a:lnTo>
                <a:lnTo>
                  <a:pt x="634" y="0"/>
                </a:lnTo>
                <a:lnTo>
                  <a:pt x="634"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8" name="Line 98">
            <a:extLst>
              <a:ext uri="{FF2B5EF4-FFF2-40B4-BE49-F238E27FC236}">
                <a16:creationId xmlns:a16="http://schemas.microsoft.com/office/drawing/2014/main" id="{7925F4E8-9979-774A-8211-5CF0E523CA77}"/>
              </a:ext>
            </a:extLst>
          </p:cNvPr>
          <p:cNvSpPr>
            <a:spLocks noChangeShapeType="1"/>
          </p:cNvSpPr>
          <p:nvPr/>
        </p:nvSpPr>
        <p:spPr bwMode="auto">
          <a:xfrm>
            <a:off x="7001161" y="2977437"/>
            <a:ext cx="32254"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19" name="Line 99">
            <a:extLst>
              <a:ext uri="{FF2B5EF4-FFF2-40B4-BE49-F238E27FC236}">
                <a16:creationId xmlns:a16="http://schemas.microsoft.com/office/drawing/2014/main" id="{91999634-21B6-6A4B-9E26-ADA94A4CF496}"/>
              </a:ext>
            </a:extLst>
          </p:cNvPr>
          <p:cNvSpPr>
            <a:spLocks noChangeShapeType="1"/>
          </p:cNvSpPr>
          <p:nvPr/>
        </p:nvSpPr>
        <p:spPr bwMode="auto">
          <a:xfrm>
            <a:off x="6933426" y="3163869"/>
            <a:ext cx="171594"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20" name="Line 100">
            <a:extLst>
              <a:ext uri="{FF2B5EF4-FFF2-40B4-BE49-F238E27FC236}">
                <a16:creationId xmlns:a16="http://schemas.microsoft.com/office/drawing/2014/main" id="{631D360D-7B03-9D41-A3D7-1DF2096B2F57}"/>
              </a:ext>
            </a:extLst>
          </p:cNvPr>
          <p:cNvSpPr>
            <a:spLocks noChangeShapeType="1"/>
          </p:cNvSpPr>
          <p:nvPr/>
        </p:nvSpPr>
        <p:spPr bwMode="auto">
          <a:xfrm>
            <a:off x="6933426" y="2992919"/>
            <a:ext cx="171594"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21" name="Freeform 101">
            <a:extLst>
              <a:ext uri="{FF2B5EF4-FFF2-40B4-BE49-F238E27FC236}">
                <a16:creationId xmlns:a16="http://schemas.microsoft.com/office/drawing/2014/main" id="{FAAEB44B-4D41-0C48-A3DB-C37D1F1B7B93}"/>
              </a:ext>
            </a:extLst>
          </p:cNvPr>
          <p:cNvSpPr>
            <a:spLocks noChangeArrowheads="1"/>
          </p:cNvSpPr>
          <p:nvPr/>
        </p:nvSpPr>
        <p:spPr bwMode="auto">
          <a:xfrm>
            <a:off x="7009547" y="3180641"/>
            <a:ext cx="16772" cy="16772"/>
          </a:xfrm>
          <a:custGeom>
            <a:avLst/>
            <a:gdLst>
              <a:gd name="T0" fmla="*/ 40334 w 60"/>
              <a:gd name="T1" fmla="*/ 20173 h 61"/>
              <a:gd name="T2" fmla="*/ 40334 w 60"/>
              <a:gd name="T3" fmla="*/ 20173 h 61"/>
              <a:gd name="T4" fmla="*/ 19825 w 60"/>
              <a:gd name="T5" fmla="*/ 0 h 61"/>
              <a:gd name="T6" fmla="*/ 0 w 60"/>
              <a:gd name="T7" fmla="*/ 20173 h 61"/>
              <a:gd name="T8" fmla="*/ 19825 w 60"/>
              <a:gd name="T9" fmla="*/ 40346 h 61"/>
              <a:gd name="T10" fmla="*/ 40334 w 60"/>
              <a:gd name="T11" fmla="*/ 20173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61">
                <a:moveTo>
                  <a:pt x="59" y="30"/>
                </a:moveTo>
                <a:lnTo>
                  <a:pt x="59" y="30"/>
                </a:lnTo>
                <a:cubicBezTo>
                  <a:pt x="59" y="7"/>
                  <a:pt x="44" y="0"/>
                  <a:pt x="29" y="0"/>
                </a:cubicBezTo>
                <a:cubicBezTo>
                  <a:pt x="15" y="0"/>
                  <a:pt x="0" y="7"/>
                  <a:pt x="0" y="30"/>
                </a:cubicBezTo>
                <a:cubicBezTo>
                  <a:pt x="0" y="45"/>
                  <a:pt x="15" y="60"/>
                  <a:pt x="29" y="60"/>
                </a:cubicBezTo>
                <a:cubicBezTo>
                  <a:pt x="44" y="60"/>
                  <a:pt x="59" y="45"/>
                  <a:pt x="59" y="3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22" name="Freeform 102">
            <a:extLst>
              <a:ext uri="{FF2B5EF4-FFF2-40B4-BE49-F238E27FC236}">
                <a16:creationId xmlns:a16="http://schemas.microsoft.com/office/drawing/2014/main" id="{2B16F622-8354-B643-B6B3-5FDDCF50952C}"/>
              </a:ext>
            </a:extLst>
          </p:cNvPr>
          <p:cNvSpPr>
            <a:spLocks noChangeArrowheads="1"/>
          </p:cNvSpPr>
          <p:nvPr/>
        </p:nvSpPr>
        <p:spPr bwMode="auto">
          <a:xfrm>
            <a:off x="7410793" y="2997435"/>
            <a:ext cx="252230" cy="167723"/>
          </a:xfrm>
          <a:custGeom>
            <a:avLst/>
            <a:gdLst>
              <a:gd name="T0" fmla="*/ 620457 w 934"/>
              <a:gd name="T1" fmla="*/ 412439 h 620"/>
              <a:gd name="T2" fmla="*/ 0 w 934"/>
              <a:gd name="T3" fmla="*/ 412439 h 620"/>
              <a:gd name="T4" fmla="*/ 0 w 934"/>
              <a:gd name="T5" fmla="*/ 0 h 620"/>
              <a:gd name="T6" fmla="*/ 620457 w 934"/>
              <a:gd name="T7" fmla="*/ 0 h 620"/>
              <a:gd name="T8" fmla="*/ 620457 w 934"/>
              <a:gd name="T9" fmla="*/ 412439 h 6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620">
                <a:moveTo>
                  <a:pt x="933" y="619"/>
                </a:moveTo>
                <a:lnTo>
                  <a:pt x="0" y="619"/>
                </a:lnTo>
                <a:lnTo>
                  <a:pt x="0" y="0"/>
                </a:lnTo>
                <a:lnTo>
                  <a:pt x="933" y="0"/>
                </a:lnTo>
                <a:lnTo>
                  <a:pt x="933" y="6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23" name="Line 103">
            <a:extLst>
              <a:ext uri="{FF2B5EF4-FFF2-40B4-BE49-F238E27FC236}">
                <a16:creationId xmlns:a16="http://schemas.microsoft.com/office/drawing/2014/main" id="{4B7BB500-AD9F-D34B-93B0-A2D202195437}"/>
              </a:ext>
            </a:extLst>
          </p:cNvPr>
          <p:cNvSpPr>
            <a:spLocks noChangeShapeType="1"/>
          </p:cNvSpPr>
          <p:nvPr/>
        </p:nvSpPr>
        <p:spPr bwMode="auto">
          <a:xfrm>
            <a:off x="7497880" y="3212895"/>
            <a:ext cx="80636"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24" name="Line 104">
            <a:extLst>
              <a:ext uri="{FF2B5EF4-FFF2-40B4-BE49-F238E27FC236}">
                <a16:creationId xmlns:a16="http://schemas.microsoft.com/office/drawing/2014/main" id="{E8E69782-BD74-F448-AD55-B92A9F06D7C3}"/>
              </a:ext>
            </a:extLst>
          </p:cNvPr>
          <p:cNvSpPr>
            <a:spLocks noChangeShapeType="1"/>
          </p:cNvSpPr>
          <p:nvPr/>
        </p:nvSpPr>
        <p:spPr bwMode="auto">
          <a:xfrm flipV="1">
            <a:off x="7538520" y="3163223"/>
            <a:ext cx="645" cy="5096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25" name="Line 105">
            <a:extLst>
              <a:ext uri="{FF2B5EF4-FFF2-40B4-BE49-F238E27FC236}">
                <a16:creationId xmlns:a16="http://schemas.microsoft.com/office/drawing/2014/main" id="{1EABA5CA-BEF5-814A-865B-11B0F8A59129}"/>
              </a:ext>
            </a:extLst>
          </p:cNvPr>
          <p:cNvSpPr>
            <a:spLocks noChangeShapeType="1"/>
          </p:cNvSpPr>
          <p:nvPr/>
        </p:nvSpPr>
        <p:spPr bwMode="auto">
          <a:xfrm>
            <a:off x="7410792" y="3132259"/>
            <a:ext cx="256101"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26" name="Freeform 106">
            <a:extLst>
              <a:ext uri="{FF2B5EF4-FFF2-40B4-BE49-F238E27FC236}">
                <a16:creationId xmlns:a16="http://schemas.microsoft.com/office/drawing/2014/main" id="{A89ECEB2-31E0-1E4B-B922-3E82619AAB3D}"/>
              </a:ext>
            </a:extLst>
          </p:cNvPr>
          <p:cNvSpPr>
            <a:spLocks noChangeArrowheads="1"/>
          </p:cNvSpPr>
          <p:nvPr/>
        </p:nvSpPr>
        <p:spPr bwMode="auto">
          <a:xfrm>
            <a:off x="7958474" y="3004531"/>
            <a:ext cx="195462" cy="139339"/>
          </a:xfrm>
          <a:custGeom>
            <a:avLst/>
            <a:gdLst>
              <a:gd name="T0" fmla="*/ 479827 w 725"/>
              <a:gd name="T1" fmla="*/ 342126 h 516"/>
              <a:gd name="T2" fmla="*/ 0 w 725"/>
              <a:gd name="T3" fmla="*/ 342126 h 516"/>
              <a:gd name="T4" fmla="*/ 0 w 725"/>
              <a:gd name="T5" fmla="*/ 0 h 516"/>
              <a:gd name="T6" fmla="*/ 479827 w 725"/>
              <a:gd name="T7" fmla="*/ 0 h 516"/>
              <a:gd name="T8" fmla="*/ 479827 w 725"/>
              <a:gd name="T9" fmla="*/ 342126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5" h="516">
                <a:moveTo>
                  <a:pt x="724" y="515"/>
                </a:moveTo>
                <a:lnTo>
                  <a:pt x="0" y="515"/>
                </a:lnTo>
                <a:lnTo>
                  <a:pt x="0" y="0"/>
                </a:lnTo>
                <a:lnTo>
                  <a:pt x="724" y="0"/>
                </a:lnTo>
                <a:lnTo>
                  <a:pt x="724" y="51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27" name="Freeform 107">
            <a:extLst>
              <a:ext uri="{FF2B5EF4-FFF2-40B4-BE49-F238E27FC236}">
                <a16:creationId xmlns:a16="http://schemas.microsoft.com/office/drawing/2014/main" id="{A09655D3-9F25-AC40-8D76-468AA09EE7D2}"/>
              </a:ext>
            </a:extLst>
          </p:cNvPr>
          <p:cNvSpPr>
            <a:spLocks noChangeArrowheads="1"/>
          </p:cNvSpPr>
          <p:nvPr/>
        </p:nvSpPr>
        <p:spPr bwMode="auto">
          <a:xfrm>
            <a:off x="7931380" y="3143870"/>
            <a:ext cx="252230" cy="25159"/>
          </a:xfrm>
          <a:custGeom>
            <a:avLst/>
            <a:gdLst>
              <a:gd name="T0" fmla="*/ 620457 w 934"/>
              <a:gd name="T1" fmla="*/ 60850 h 91"/>
              <a:gd name="T2" fmla="*/ 0 w 934"/>
              <a:gd name="T3" fmla="*/ 60850 h 91"/>
              <a:gd name="T4" fmla="*/ 0 w 934"/>
              <a:gd name="T5" fmla="*/ 0 h 91"/>
              <a:gd name="T6" fmla="*/ 620457 w 934"/>
              <a:gd name="T7" fmla="*/ 0 h 91"/>
              <a:gd name="T8" fmla="*/ 620457 w 934"/>
              <a:gd name="T9" fmla="*/ 6085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91">
                <a:moveTo>
                  <a:pt x="933" y="90"/>
                </a:moveTo>
                <a:lnTo>
                  <a:pt x="0" y="90"/>
                </a:lnTo>
                <a:lnTo>
                  <a:pt x="0" y="0"/>
                </a:lnTo>
                <a:lnTo>
                  <a:pt x="933" y="0"/>
                </a:lnTo>
                <a:lnTo>
                  <a:pt x="933"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28" name="Line 108">
            <a:extLst>
              <a:ext uri="{FF2B5EF4-FFF2-40B4-BE49-F238E27FC236}">
                <a16:creationId xmlns:a16="http://schemas.microsoft.com/office/drawing/2014/main" id="{2E50E637-0D69-124E-98E3-EDCD1D7D9627}"/>
              </a:ext>
            </a:extLst>
          </p:cNvPr>
          <p:cNvSpPr>
            <a:spLocks noChangeShapeType="1"/>
          </p:cNvSpPr>
          <p:nvPr/>
        </p:nvSpPr>
        <p:spPr bwMode="auto">
          <a:xfrm flipH="1">
            <a:off x="8046851" y="3021303"/>
            <a:ext cx="18708"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29" name="Freeform 109">
            <a:extLst>
              <a:ext uri="{FF2B5EF4-FFF2-40B4-BE49-F238E27FC236}">
                <a16:creationId xmlns:a16="http://schemas.microsoft.com/office/drawing/2014/main" id="{DF41B266-A0B0-BD4F-BA7B-B9532A7E9692}"/>
              </a:ext>
            </a:extLst>
          </p:cNvPr>
          <p:cNvSpPr>
            <a:spLocks noChangeArrowheads="1"/>
          </p:cNvSpPr>
          <p:nvPr/>
        </p:nvSpPr>
        <p:spPr bwMode="auto">
          <a:xfrm>
            <a:off x="8510671" y="2960665"/>
            <a:ext cx="129018" cy="77411"/>
          </a:xfrm>
          <a:custGeom>
            <a:avLst/>
            <a:gdLst>
              <a:gd name="T0" fmla="*/ 315759 w 478"/>
              <a:gd name="T1" fmla="*/ 0 h 285"/>
              <a:gd name="T2" fmla="*/ 0 w 478"/>
              <a:gd name="T3" fmla="*/ 0 h 285"/>
              <a:gd name="T4" fmla="*/ 0 w 478"/>
              <a:gd name="T5" fmla="*/ 189769 h 285"/>
              <a:gd name="T6" fmla="*/ 315759 w 478"/>
              <a:gd name="T7" fmla="*/ 189769 h 285"/>
              <a:gd name="T8" fmla="*/ 315759 w 478"/>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8" h="285">
                <a:moveTo>
                  <a:pt x="477" y="0"/>
                </a:moveTo>
                <a:lnTo>
                  <a:pt x="0" y="0"/>
                </a:lnTo>
                <a:lnTo>
                  <a:pt x="0" y="284"/>
                </a:lnTo>
                <a:lnTo>
                  <a:pt x="477" y="284"/>
                </a:lnTo>
                <a:lnTo>
                  <a:pt x="477"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0" name="Freeform 110">
            <a:extLst>
              <a:ext uri="{FF2B5EF4-FFF2-40B4-BE49-F238E27FC236}">
                <a16:creationId xmlns:a16="http://schemas.microsoft.com/office/drawing/2014/main" id="{DDEC6C99-45D8-6F48-96EE-F83695418170}"/>
              </a:ext>
            </a:extLst>
          </p:cNvPr>
          <p:cNvSpPr>
            <a:spLocks noChangeArrowheads="1"/>
          </p:cNvSpPr>
          <p:nvPr/>
        </p:nvSpPr>
        <p:spPr bwMode="auto">
          <a:xfrm>
            <a:off x="8513251" y="3167739"/>
            <a:ext cx="1290" cy="1290"/>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1" name="Freeform 111">
            <a:extLst>
              <a:ext uri="{FF2B5EF4-FFF2-40B4-BE49-F238E27FC236}">
                <a16:creationId xmlns:a16="http://schemas.microsoft.com/office/drawing/2014/main" id="{EC2AEBCC-B2D4-C947-931C-5E5B3A38D113}"/>
              </a:ext>
            </a:extLst>
          </p:cNvPr>
          <p:cNvSpPr>
            <a:spLocks noChangeArrowheads="1"/>
          </p:cNvSpPr>
          <p:nvPr/>
        </p:nvSpPr>
        <p:spPr bwMode="auto">
          <a:xfrm>
            <a:off x="8448097" y="3036786"/>
            <a:ext cx="252230" cy="130953"/>
          </a:xfrm>
          <a:custGeom>
            <a:avLst/>
            <a:gdLst>
              <a:gd name="T0" fmla="*/ 154283 w 934"/>
              <a:gd name="T1" fmla="*/ 321618 h 486"/>
              <a:gd name="T2" fmla="*/ 0 w 934"/>
              <a:gd name="T3" fmla="*/ 321618 h 486"/>
              <a:gd name="T4" fmla="*/ 0 w 934"/>
              <a:gd name="T5" fmla="*/ 0 h 486"/>
              <a:gd name="T6" fmla="*/ 620457 w 934"/>
              <a:gd name="T7" fmla="*/ 0 h 486"/>
              <a:gd name="T8" fmla="*/ 620457 w 934"/>
              <a:gd name="T9" fmla="*/ 321618 h 486"/>
              <a:gd name="T10" fmla="*/ 471494 w 934"/>
              <a:gd name="T11" fmla="*/ 321618 h 4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486">
                <a:moveTo>
                  <a:pt x="232" y="485"/>
                </a:moveTo>
                <a:lnTo>
                  <a:pt x="0" y="485"/>
                </a:lnTo>
                <a:lnTo>
                  <a:pt x="0" y="0"/>
                </a:lnTo>
                <a:lnTo>
                  <a:pt x="933" y="0"/>
                </a:lnTo>
                <a:lnTo>
                  <a:pt x="933" y="485"/>
                </a:lnTo>
                <a:lnTo>
                  <a:pt x="709" y="48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32" name="Freeform 112">
            <a:extLst>
              <a:ext uri="{FF2B5EF4-FFF2-40B4-BE49-F238E27FC236}">
                <a16:creationId xmlns:a16="http://schemas.microsoft.com/office/drawing/2014/main" id="{D21FEE6E-2A47-6A4A-8BD2-FDF87413BAC0}"/>
              </a:ext>
            </a:extLst>
          </p:cNvPr>
          <p:cNvSpPr>
            <a:spLocks noChangeArrowheads="1"/>
          </p:cNvSpPr>
          <p:nvPr/>
        </p:nvSpPr>
        <p:spPr bwMode="auto">
          <a:xfrm>
            <a:off x="8510671" y="3114196"/>
            <a:ext cx="129018" cy="98699"/>
          </a:xfrm>
          <a:custGeom>
            <a:avLst/>
            <a:gdLst>
              <a:gd name="T0" fmla="*/ 315759 w 478"/>
              <a:gd name="T1" fmla="*/ 0 h 366"/>
              <a:gd name="T2" fmla="*/ 0 w 478"/>
              <a:gd name="T3" fmla="*/ 0 h 366"/>
              <a:gd name="T4" fmla="*/ 0 w 478"/>
              <a:gd name="T5" fmla="*/ 242511 h 366"/>
              <a:gd name="T6" fmla="*/ 315759 w 478"/>
              <a:gd name="T7" fmla="*/ 242511 h 366"/>
              <a:gd name="T8" fmla="*/ 315759 w 478"/>
              <a:gd name="T9" fmla="*/ 0 h 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8" h="366">
                <a:moveTo>
                  <a:pt x="477" y="0"/>
                </a:moveTo>
                <a:lnTo>
                  <a:pt x="0" y="0"/>
                </a:lnTo>
                <a:lnTo>
                  <a:pt x="0" y="365"/>
                </a:lnTo>
                <a:lnTo>
                  <a:pt x="477" y="365"/>
                </a:lnTo>
                <a:lnTo>
                  <a:pt x="477"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3" name="Line 113">
            <a:extLst>
              <a:ext uri="{FF2B5EF4-FFF2-40B4-BE49-F238E27FC236}">
                <a16:creationId xmlns:a16="http://schemas.microsoft.com/office/drawing/2014/main" id="{8B1D4656-8065-974B-858B-E33447E0AAE1}"/>
              </a:ext>
            </a:extLst>
          </p:cNvPr>
          <p:cNvSpPr>
            <a:spLocks noChangeShapeType="1"/>
          </p:cNvSpPr>
          <p:nvPr/>
        </p:nvSpPr>
        <p:spPr bwMode="auto">
          <a:xfrm>
            <a:off x="8468095" y="3065170"/>
            <a:ext cx="1806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34" name="Line 114">
            <a:extLst>
              <a:ext uri="{FF2B5EF4-FFF2-40B4-BE49-F238E27FC236}">
                <a16:creationId xmlns:a16="http://schemas.microsoft.com/office/drawing/2014/main" id="{82EBBA52-6350-3B4B-A8A0-EAD115AB6A33}"/>
              </a:ext>
            </a:extLst>
          </p:cNvPr>
          <p:cNvSpPr>
            <a:spLocks noChangeShapeType="1"/>
          </p:cNvSpPr>
          <p:nvPr/>
        </p:nvSpPr>
        <p:spPr bwMode="auto">
          <a:xfrm>
            <a:off x="8494544" y="3065170"/>
            <a:ext cx="1612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35" name="Line 115">
            <a:extLst>
              <a:ext uri="{FF2B5EF4-FFF2-40B4-BE49-F238E27FC236}">
                <a16:creationId xmlns:a16="http://schemas.microsoft.com/office/drawing/2014/main" id="{79E8076B-DA74-7642-86C5-4357AC6E5AD6}"/>
              </a:ext>
            </a:extLst>
          </p:cNvPr>
          <p:cNvSpPr>
            <a:spLocks noChangeShapeType="1"/>
          </p:cNvSpPr>
          <p:nvPr/>
        </p:nvSpPr>
        <p:spPr bwMode="auto">
          <a:xfrm>
            <a:off x="8534539" y="3147741"/>
            <a:ext cx="81281"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36" name="Line 116">
            <a:extLst>
              <a:ext uri="{FF2B5EF4-FFF2-40B4-BE49-F238E27FC236}">
                <a16:creationId xmlns:a16="http://schemas.microsoft.com/office/drawing/2014/main" id="{88C49E1B-69AC-A94A-A9B1-1D869ECB68A0}"/>
              </a:ext>
            </a:extLst>
          </p:cNvPr>
          <p:cNvSpPr>
            <a:spLocks noChangeShapeType="1"/>
          </p:cNvSpPr>
          <p:nvPr/>
        </p:nvSpPr>
        <p:spPr bwMode="auto">
          <a:xfrm>
            <a:off x="8534539" y="3180641"/>
            <a:ext cx="81281"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37" name="Freeform 117">
            <a:extLst>
              <a:ext uri="{FF2B5EF4-FFF2-40B4-BE49-F238E27FC236}">
                <a16:creationId xmlns:a16="http://schemas.microsoft.com/office/drawing/2014/main" id="{83178711-BEEE-3946-8592-CFDA0F93AB23}"/>
              </a:ext>
            </a:extLst>
          </p:cNvPr>
          <p:cNvSpPr>
            <a:spLocks noChangeArrowheads="1"/>
          </p:cNvSpPr>
          <p:nvPr/>
        </p:nvSpPr>
        <p:spPr bwMode="auto">
          <a:xfrm>
            <a:off x="8510671" y="3167739"/>
            <a:ext cx="1290" cy="1290"/>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8" name="Freeform 118">
            <a:extLst>
              <a:ext uri="{FF2B5EF4-FFF2-40B4-BE49-F238E27FC236}">
                <a16:creationId xmlns:a16="http://schemas.microsoft.com/office/drawing/2014/main" id="{C895FADF-29E1-0A44-8F55-11120F963123}"/>
              </a:ext>
            </a:extLst>
          </p:cNvPr>
          <p:cNvSpPr>
            <a:spLocks noChangeArrowheads="1"/>
          </p:cNvSpPr>
          <p:nvPr/>
        </p:nvSpPr>
        <p:spPr bwMode="auto">
          <a:xfrm>
            <a:off x="8968040" y="3045172"/>
            <a:ext cx="252230" cy="122567"/>
          </a:xfrm>
          <a:custGeom>
            <a:avLst/>
            <a:gdLst>
              <a:gd name="T0" fmla="*/ 620457 w 934"/>
              <a:gd name="T1" fmla="*/ 301110 h 456"/>
              <a:gd name="T2" fmla="*/ 0 w 934"/>
              <a:gd name="T3" fmla="*/ 301110 h 456"/>
              <a:gd name="T4" fmla="*/ 0 w 934"/>
              <a:gd name="T5" fmla="*/ 0 h 456"/>
              <a:gd name="T6" fmla="*/ 620457 w 934"/>
              <a:gd name="T7" fmla="*/ 0 h 456"/>
              <a:gd name="T8" fmla="*/ 620457 w 934"/>
              <a:gd name="T9" fmla="*/ 301110 h 4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456">
                <a:moveTo>
                  <a:pt x="933" y="455"/>
                </a:moveTo>
                <a:lnTo>
                  <a:pt x="0" y="455"/>
                </a:lnTo>
                <a:lnTo>
                  <a:pt x="0" y="0"/>
                </a:lnTo>
                <a:lnTo>
                  <a:pt x="933" y="0"/>
                </a:lnTo>
                <a:lnTo>
                  <a:pt x="933" y="45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9" name="Freeform 119">
            <a:extLst>
              <a:ext uri="{FF2B5EF4-FFF2-40B4-BE49-F238E27FC236}">
                <a16:creationId xmlns:a16="http://schemas.microsoft.com/office/drawing/2014/main" id="{B2974A92-5086-D24A-8AC5-CA005F7A735A}"/>
              </a:ext>
            </a:extLst>
          </p:cNvPr>
          <p:cNvSpPr>
            <a:spLocks noChangeArrowheads="1"/>
          </p:cNvSpPr>
          <p:nvPr/>
        </p:nvSpPr>
        <p:spPr bwMode="auto">
          <a:xfrm>
            <a:off x="8993198" y="2972277"/>
            <a:ext cx="56768" cy="72895"/>
          </a:xfrm>
          <a:custGeom>
            <a:avLst/>
            <a:gdLst>
              <a:gd name="T0" fmla="*/ 0 w 210"/>
              <a:gd name="T1" fmla="*/ 178057 h 270"/>
              <a:gd name="T2" fmla="*/ 0 w 210"/>
              <a:gd name="T3" fmla="*/ 98626 h 270"/>
              <a:gd name="T4" fmla="*/ 139961 w 210"/>
              <a:gd name="T5" fmla="*/ 98626 h 270"/>
              <a:gd name="T6" fmla="*/ 139961 w 210"/>
              <a:gd name="T7" fmla="*/ 29787 h 270"/>
              <a:gd name="T8" fmla="*/ 39511 w 210"/>
              <a:gd name="T9" fmla="*/ 29787 h 270"/>
              <a:gd name="T10" fmla="*/ 39511 w 210"/>
              <a:gd name="T11" fmla="*/ 0 h 2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70">
                <a:moveTo>
                  <a:pt x="0" y="269"/>
                </a:moveTo>
                <a:lnTo>
                  <a:pt x="0" y="149"/>
                </a:lnTo>
                <a:lnTo>
                  <a:pt x="209" y="149"/>
                </a:lnTo>
                <a:lnTo>
                  <a:pt x="209" y="45"/>
                </a:lnTo>
                <a:lnTo>
                  <a:pt x="59" y="45"/>
                </a:lnTo>
                <a:lnTo>
                  <a:pt x="5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40" name="Line 120">
            <a:extLst>
              <a:ext uri="{FF2B5EF4-FFF2-40B4-BE49-F238E27FC236}">
                <a16:creationId xmlns:a16="http://schemas.microsoft.com/office/drawing/2014/main" id="{B611C7E7-751C-774A-840F-A36FF7C1D91E}"/>
              </a:ext>
            </a:extLst>
          </p:cNvPr>
          <p:cNvSpPr>
            <a:spLocks noChangeShapeType="1"/>
          </p:cNvSpPr>
          <p:nvPr/>
        </p:nvSpPr>
        <p:spPr bwMode="auto">
          <a:xfrm>
            <a:off x="8980296" y="3073556"/>
            <a:ext cx="1612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41" name="Line 121">
            <a:extLst>
              <a:ext uri="{FF2B5EF4-FFF2-40B4-BE49-F238E27FC236}">
                <a16:creationId xmlns:a16="http://schemas.microsoft.com/office/drawing/2014/main" id="{B26C31DD-3797-C24C-B91D-17BF9500692D}"/>
              </a:ext>
            </a:extLst>
          </p:cNvPr>
          <p:cNvSpPr>
            <a:spLocks noChangeShapeType="1"/>
          </p:cNvSpPr>
          <p:nvPr/>
        </p:nvSpPr>
        <p:spPr bwMode="auto">
          <a:xfrm>
            <a:off x="9004810" y="3073556"/>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42" name="Line 122">
            <a:extLst>
              <a:ext uri="{FF2B5EF4-FFF2-40B4-BE49-F238E27FC236}">
                <a16:creationId xmlns:a16="http://schemas.microsoft.com/office/drawing/2014/main" id="{6FC48D02-3EEA-A344-BF77-DFB9A515C5EC}"/>
              </a:ext>
            </a:extLst>
          </p:cNvPr>
          <p:cNvSpPr>
            <a:spLocks noChangeShapeType="1"/>
          </p:cNvSpPr>
          <p:nvPr/>
        </p:nvSpPr>
        <p:spPr bwMode="auto">
          <a:xfrm>
            <a:off x="9028678" y="307355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43" name="Line 123">
            <a:extLst>
              <a:ext uri="{FF2B5EF4-FFF2-40B4-BE49-F238E27FC236}">
                <a16:creationId xmlns:a16="http://schemas.microsoft.com/office/drawing/2014/main" id="{44CC377F-17E6-1245-B38B-3D230EB4687D}"/>
              </a:ext>
            </a:extLst>
          </p:cNvPr>
          <p:cNvSpPr>
            <a:spLocks noChangeShapeType="1"/>
          </p:cNvSpPr>
          <p:nvPr/>
        </p:nvSpPr>
        <p:spPr bwMode="auto">
          <a:xfrm>
            <a:off x="9052546" y="3073556"/>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44" name="Line 124">
            <a:extLst>
              <a:ext uri="{FF2B5EF4-FFF2-40B4-BE49-F238E27FC236}">
                <a16:creationId xmlns:a16="http://schemas.microsoft.com/office/drawing/2014/main" id="{8AB0E8C4-93DF-D54E-AF37-D0FE9038D29A}"/>
              </a:ext>
            </a:extLst>
          </p:cNvPr>
          <p:cNvSpPr>
            <a:spLocks noChangeShapeType="1"/>
          </p:cNvSpPr>
          <p:nvPr/>
        </p:nvSpPr>
        <p:spPr bwMode="auto">
          <a:xfrm>
            <a:off x="9077705" y="307355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45" name="Line 125">
            <a:extLst>
              <a:ext uri="{FF2B5EF4-FFF2-40B4-BE49-F238E27FC236}">
                <a16:creationId xmlns:a16="http://schemas.microsoft.com/office/drawing/2014/main" id="{73F20966-3049-AD4C-844E-093F45FEDCF4}"/>
              </a:ext>
            </a:extLst>
          </p:cNvPr>
          <p:cNvSpPr>
            <a:spLocks noChangeShapeType="1"/>
          </p:cNvSpPr>
          <p:nvPr/>
        </p:nvSpPr>
        <p:spPr bwMode="auto">
          <a:xfrm>
            <a:off x="9101574" y="307355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46" name="Line 126">
            <a:extLst>
              <a:ext uri="{FF2B5EF4-FFF2-40B4-BE49-F238E27FC236}">
                <a16:creationId xmlns:a16="http://schemas.microsoft.com/office/drawing/2014/main" id="{864607DB-EAE8-484C-90DC-C1AEF751B63C}"/>
              </a:ext>
            </a:extLst>
          </p:cNvPr>
          <p:cNvSpPr>
            <a:spLocks noChangeShapeType="1"/>
          </p:cNvSpPr>
          <p:nvPr/>
        </p:nvSpPr>
        <p:spPr bwMode="auto">
          <a:xfrm>
            <a:off x="9125442" y="307355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47" name="Line 127">
            <a:extLst>
              <a:ext uri="{FF2B5EF4-FFF2-40B4-BE49-F238E27FC236}">
                <a16:creationId xmlns:a16="http://schemas.microsoft.com/office/drawing/2014/main" id="{CD04CC4E-6113-374E-A343-CF28A6886527}"/>
              </a:ext>
            </a:extLst>
          </p:cNvPr>
          <p:cNvSpPr>
            <a:spLocks noChangeShapeType="1"/>
          </p:cNvSpPr>
          <p:nvPr/>
        </p:nvSpPr>
        <p:spPr bwMode="auto">
          <a:xfrm>
            <a:off x="9149954" y="3073556"/>
            <a:ext cx="1806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48" name="Line 128">
            <a:extLst>
              <a:ext uri="{FF2B5EF4-FFF2-40B4-BE49-F238E27FC236}">
                <a16:creationId xmlns:a16="http://schemas.microsoft.com/office/drawing/2014/main" id="{993F38A0-44FE-D142-BBF2-D03F2477A28B}"/>
              </a:ext>
            </a:extLst>
          </p:cNvPr>
          <p:cNvSpPr>
            <a:spLocks noChangeShapeType="1"/>
          </p:cNvSpPr>
          <p:nvPr/>
        </p:nvSpPr>
        <p:spPr bwMode="auto">
          <a:xfrm>
            <a:off x="9176404" y="3073556"/>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49" name="Line 129">
            <a:extLst>
              <a:ext uri="{FF2B5EF4-FFF2-40B4-BE49-F238E27FC236}">
                <a16:creationId xmlns:a16="http://schemas.microsoft.com/office/drawing/2014/main" id="{92E667BD-1FB3-2F49-B449-7FE0545A7088}"/>
              </a:ext>
            </a:extLst>
          </p:cNvPr>
          <p:cNvSpPr>
            <a:spLocks noChangeShapeType="1"/>
          </p:cNvSpPr>
          <p:nvPr/>
        </p:nvSpPr>
        <p:spPr bwMode="auto">
          <a:xfrm>
            <a:off x="8980296" y="3140000"/>
            <a:ext cx="1612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0" name="Line 130">
            <a:extLst>
              <a:ext uri="{FF2B5EF4-FFF2-40B4-BE49-F238E27FC236}">
                <a16:creationId xmlns:a16="http://schemas.microsoft.com/office/drawing/2014/main" id="{58231977-4C66-A44B-AE23-763FECCCBC36}"/>
              </a:ext>
            </a:extLst>
          </p:cNvPr>
          <p:cNvSpPr>
            <a:spLocks noChangeShapeType="1"/>
          </p:cNvSpPr>
          <p:nvPr/>
        </p:nvSpPr>
        <p:spPr bwMode="auto">
          <a:xfrm>
            <a:off x="9004810" y="3140000"/>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1" name="Line 131">
            <a:extLst>
              <a:ext uri="{FF2B5EF4-FFF2-40B4-BE49-F238E27FC236}">
                <a16:creationId xmlns:a16="http://schemas.microsoft.com/office/drawing/2014/main" id="{BC6E777F-1B37-344F-9204-563072E311D1}"/>
              </a:ext>
            </a:extLst>
          </p:cNvPr>
          <p:cNvSpPr>
            <a:spLocks noChangeShapeType="1"/>
          </p:cNvSpPr>
          <p:nvPr/>
        </p:nvSpPr>
        <p:spPr bwMode="auto">
          <a:xfrm>
            <a:off x="9028678" y="3140000"/>
            <a:ext cx="10515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2" name="Line 132">
            <a:extLst>
              <a:ext uri="{FF2B5EF4-FFF2-40B4-BE49-F238E27FC236}">
                <a16:creationId xmlns:a16="http://schemas.microsoft.com/office/drawing/2014/main" id="{DE16A13B-1FBF-CC4E-B3A7-7C50D68A9B49}"/>
              </a:ext>
            </a:extLst>
          </p:cNvPr>
          <p:cNvSpPr>
            <a:spLocks noChangeShapeType="1"/>
          </p:cNvSpPr>
          <p:nvPr/>
        </p:nvSpPr>
        <p:spPr bwMode="auto">
          <a:xfrm>
            <a:off x="9168018" y="3140000"/>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3" name="Line 133">
            <a:extLst>
              <a:ext uri="{FF2B5EF4-FFF2-40B4-BE49-F238E27FC236}">
                <a16:creationId xmlns:a16="http://schemas.microsoft.com/office/drawing/2014/main" id="{4B0E4B17-C7BF-DE48-9B08-E4A0B0315F08}"/>
              </a:ext>
            </a:extLst>
          </p:cNvPr>
          <p:cNvSpPr>
            <a:spLocks noChangeShapeType="1"/>
          </p:cNvSpPr>
          <p:nvPr/>
        </p:nvSpPr>
        <p:spPr bwMode="auto">
          <a:xfrm>
            <a:off x="9191886" y="3140000"/>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4" name="Line 134">
            <a:extLst>
              <a:ext uri="{FF2B5EF4-FFF2-40B4-BE49-F238E27FC236}">
                <a16:creationId xmlns:a16="http://schemas.microsoft.com/office/drawing/2014/main" id="{9A387B75-2683-6241-87B0-E837F3D4ED49}"/>
              </a:ext>
            </a:extLst>
          </p:cNvPr>
          <p:cNvSpPr>
            <a:spLocks noChangeShapeType="1"/>
          </p:cNvSpPr>
          <p:nvPr/>
        </p:nvSpPr>
        <p:spPr bwMode="auto">
          <a:xfrm>
            <a:off x="9142214" y="3140000"/>
            <a:ext cx="1612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5" name="Line 135">
            <a:extLst>
              <a:ext uri="{FF2B5EF4-FFF2-40B4-BE49-F238E27FC236}">
                <a16:creationId xmlns:a16="http://schemas.microsoft.com/office/drawing/2014/main" id="{F6A1B069-ABDF-D340-A457-F7494DB925ED}"/>
              </a:ext>
            </a:extLst>
          </p:cNvPr>
          <p:cNvSpPr>
            <a:spLocks noChangeShapeType="1"/>
          </p:cNvSpPr>
          <p:nvPr/>
        </p:nvSpPr>
        <p:spPr bwMode="auto">
          <a:xfrm>
            <a:off x="8996423" y="3105810"/>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6" name="Line 136">
            <a:extLst>
              <a:ext uri="{FF2B5EF4-FFF2-40B4-BE49-F238E27FC236}">
                <a16:creationId xmlns:a16="http://schemas.microsoft.com/office/drawing/2014/main" id="{F832291D-0AA5-FE42-B5E0-C246D8482E52}"/>
              </a:ext>
            </a:extLst>
          </p:cNvPr>
          <p:cNvSpPr>
            <a:spLocks noChangeShapeType="1"/>
          </p:cNvSpPr>
          <p:nvPr/>
        </p:nvSpPr>
        <p:spPr bwMode="auto">
          <a:xfrm>
            <a:off x="9020292" y="3105810"/>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7" name="Line 137">
            <a:extLst>
              <a:ext uri="{FF2B5EF4-FFF2-40B4-BE49-F238E27FC236}">
                <a16:creationId xmlns:a16="http://schemas.microsoft.com/office/drawing/2014/main" id="{F2AF1D1B-13E0-B541-AE8F-2922C3C63D05}"/>
              </a:ext>
            </a:extLst>
          </p:cNvPr>
          <p:cNvSpPr>
            <a:spLocks noChangeShapeType="1"/>
          </p:cNvSpPr>
          <p:nvPr/>
        </p:nvSpPr>
        <p:spPr bwMode="auto">
          <a:xfrm>
            <a:off x="9045450" y="3105810"/>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8" name="Line 138">
            <a:extLst>
              <a:ext uri="{FF2B5EF4-FFF2-40B4-BE49-F238E27FC236}">
                <a16:creationId xmlns:a16="http://schemas.microsoft.com/office/drawing/2014/main" id="{96AC647C-02FB-FC4D-AE72-931892C43D82}"/>
              </a:ext>
            </a:extLst>
          </p:cNvPr>
          <p:cNvSpPr>
            <a:spLocks noChangeShapeType="1"/>
          </p:cNvSpPr>
          <p:nvPr/>
        </p:nvSpPr>
        <p:spPr bwMode="auto">
          <a:xfrm>
            <a:off x="9069319" y="3105810"/>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59" name="Line 139">
            <a:extLst>
              <a:ext uri="{FF2B5EF4-FFF2-40B4-BE49-F238E27FC236}">
                <a16:creationId xmlns:a16="http://schemas.microsoft.com/office/drawing/2014/main" id="{9609D9C4-7760-BA41-8981-166B6FD33C9F}"/>
              </a:ext>
            </a:extLst>
          </p:cNvPr>
          <p:cNvSpPr>
            <a:spLocks noChangeShapeType="1"/>
          </p:cNvSpPr>
          <p:nvPr/>
        </p:nvSpPr>
        <p:spPr bwMode="auto">
          <a:xfrm>
            <a:off x="9093187" y="3105810"/>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60" name="Line 140">
            <a:extLst>
              <a:ext uri="{FF2B5EF4-FFF2-40B4-BE49-F238E27FC236}">
                <a16:creationId xmlns:a16="http://schemas.microsoft.com/office/drawing/2014/main" id="{335F49A3-63F9-8E43-849D-E3D2EF7F4025}"/>
              </a:ext>
            </a:extLst>
          </p:cNvPr>
          <p:cNvSpPr>
            <a:spLocks noChangeShapeType="1"/>
          </p:cNvSpPr>
          <p:nvPr/>
        </p:nvSpPr>
        <p:spPr bwMode="auto">
          <a:xfrm>
            <a:off x="9118346" y="3105810"/>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61" name="Line 141">
            <a:extLst>
              <a:ext uri="{FF2B5EF4-FFF2-40B4-BE49-F238E27FC236}">
                <a16:creationId xmlns:a16="http://schemas.microsoft.com/office/drawing/2014/main" id="{98133457-81A5-2049-925E-49E11E3942F8}"/>
              </a:ext>
            </a:extLst>
          </p:cNvPr>
          <p:cNvSpPr>
            <a:spLocks noChangeShapeType="1"/>
          </p:cNvSpPr>
          <p:nvPr/>
        </p:nvSpPr>
        <p:spPr bwMode="auto">
          <a:xfrm>
            <a:off x="9142214" y="3105810"/>
            <a:ext cx="16127"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62" name="Line 142">
            <a:extLst>
              <a:ext uri="{FF2B5EF4-FFF2-40B4-BE49-F238E27FC236}">
                <a16:creationId xmlns:a16="http://schemas.microsoft.com/office/drawing/2014/main" id="{7C95732F-0A63-5B47-AA53-7CB3F3FE5BD2}"/>
              </a:ext>
            </a:extLst>
          </p:cNvPr>
          <p:cNvSpPr>
            <a:spLocks noChangeShapeType="1"/>
          </p:cNvSpPr>
          <p:nvPr/>
        </p:nvSpPr>
        <p:spPr bwMode="auto">
          <a:xfrm>
            <a:off x="9168018" y="3105810"/>
            <a:ext cx="1677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63" name="Line 143">
            <a:extLst>
              <a:ext uri="{FF2B5EF4-FFF2-40B4-BE49-F238E27FC236}">
                <a16:creationId xmlns:a16="http://schemas.microsoft.com/office/drawing/2014/main" id="{158A28B8-DCCB-CF48-B02C-34DF0E1175DB}"/>
              </a:ext>
            </a:extLst>
          </p:cNvPr>
          <p:cNvSpPr>
            <a:spLocks noChangeShapeType="1"/>
          </p:cNvSpPr>
          <p:nvPr/>
        </p:nvSpPr>
        <p:spPr bwMode="auto">
          <a:xfrm>
            <a:off x="9191886" y="3105810"/>
            <a:ext cx="15482"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79" name="Freeform 159">
            <a:extLst>
              <a:ext uri="{FF2B5EF4-FFF2-40B4-BE49-F238E27FC236}">
                <a16:creationId xmlns:a16="http://schemas.microsoft.com/office/drawing/2014/main" id="{29A65982-5B40-8C4D-B3F0-D3406B675030}"/>
              </a:ext>
            </a:extLst>
          </p:cNvPr>
          <p:cNvSpPr>
            <a:spLocks noChangeArrowheads="1"/>
          </p:cNvSpPr>
          <p:nvPr/>
        </p:nvSpPr>
        <p:spPr bwMode="auto">
          <a:xfrm>
            <a:off x="5915474" y="3480607"/>
            <a:ext cx="129663" cy="250295"/>
          </a:xfrm>
          <a:custGeom>
            <a:avLst/>
            <a:gdLst>
              <a:gd name="T0" fmla="*/ 318683 w 479"/>
              <a:gd name="T1" fmla="*/ 158627 h 927"/>
              <a:gd name="T2" fmla="*/ 318683 w 479"/>
              <a:gd name="T3" fmla="*/ 158627 h 927"/>
              <a:gd name="T4" fmla="*/ 159342 w 479"/>
              <a:gd name="T5" fmla="*/ 0 h 927"/>
              <a:gd name="T6" fmla="*/ 0 w 479"/>
              <a:gd name="T7" fmla="*/ 158627 h 927"/>
              <a:gd name="T8" fmla="*/ 0 w 479"/>
              <a:gd name="T9" fmla="*/ 455971 h 927"/>
              <a:gd name="T10" fmla="*/ 159342 w 479"/>
              <a:gd name="T11" fmla="*/ 614598 h 927"/>
              <a:gd name="T12" fmla="*/ 318683 w 479"/>
              <a:gd name="T13" fmla="*/ 455971 h 927"/>
              <a:gd name="T14" fmla="*/ 318683 w 479"/>
              <a:gd name="T15" fmla="*/ 158627 h 9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9" h="927">
                <a:moveTo>
                  <a:pt x="478" y="239"/>
                </a:moveTo>
                <a:lnTo>
                  <a:pt x="478" y="239"/>
                </a:lnTo>
                <a:cubicBezTo>
                  <a:pt x="478" y="104"/>
                  <a:pt x="374" y="0"/>
                  <a:pt x="239" y="0"/>
                </a:cubicBezTo>
                <a:cubicBezTo>
                  <a:pt x="105" y="0"/>
                  <a:pt x="0" y="104"/>
                  <a:pt x="0" y="239"/>
                </a:cubicBezTo>
                <a:cubicBezTo>
                  <a:pt x="0" y="687"/>
                  <a:pt x="0" y="687"/>
                  <a:pt x="0" y="687"/>
                </a:cubicBezTo>
                <a:cubicBezTo>
                  <a:pt x="0" y="821"/>
                  <a:pt x="105" y="926"/>
                  <a:pt x="239" y="926"/>
                </a:cubicBezTo>
                <a:cubicBezTo>
                  <a:pt x="374" y="926"/>
                  <a:pt x="478" y="821"/>
                  <a:pt x="478" y="687"/>
                </a:cubicBezTo>
                <a:lnTo>
                  <a:pt x="478" y="23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80" name="Line 160">
            <a:extLst>
              <a:ext uri="{FF2B5EF4-FFF2-40B4-BE49-F238E27FC236}">
                <a16:creationId xmlns:a16="http://schemas.microsoft.com/office/drawing/2014/main" id="{81D04A67-755D-7341-83F9-2EF6C7D79AB8}"/>
              </a:ext>
            </a:extLst>
          </p:cNvPr>
          <p:cNvSpPr>
            <a:spLocks noChangeShapeType="1"/>
          </p:cNvSpPr>
          <p:nvPr/>
        </p:nvSpPr>
        <p:spPr bwMode="auto">
          <a:xfrm>
            <a:off x="5979983" y="3516733"/>
            <a:ext cx="1290" cy="3225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81" name="Freeform 161">
            <a:extLst>
              <a:ext uri="{FF2B5EF4-FFF2-40B4-BE49-F238E27FC236}">
                <a16:creationId xmlns:a16="http://schemas.microsoft.com/office/drawing/2014/main" id="{795B9C2E-8301-9241-B97E-A53A577AA5B0}"/>
              </a:ext>
            </a:extLst>
          </p:cNvPr>
          <p:cNvSpPr>
            <a:spLocks noChangeArrowheads="1"/>
          </p:cNvSpPr>
          <p:nvPr/>
        </p:nvSpPr>
        <p:spPr bwMode="auto">
          <a:xfrm>
            <a:off x="6436062" y="3480607"/>
            <a:ext cx="129663" cy="250295"/>
          </a:xfrm>
          <a:custGeom>
            <a:avLst/>
            <a:gdLst>
              <a:gd name="T0" fmla="*/ 318685 w 479"/>
              <a:gd name="T1" fmla="*/ 158627 h 927"/>
              <a:gd name="T2" fmla="*/ 318685 w 479"/>
              <a:gd name="T3" fmla="*/ 158627 h 927"/>
              <a:gd name="T4" fmla="*/ 159343 w 479"/>
              <a:gd name="T5" fmla="*/ 0 h 927"/>
              <a:gd name="T6" fmla="*/ 0 w 479"/>
              <a:gd name="T7" fmla="*/ 158627 h 927"/>
              <a:gd name="T8" fmla="*/ 0 w 479"/>
              <a:gd name="T9" fmla="*/ 455971 h 927"/>
              <a:gd name="T10" fmla="*/ 159343 w 479"/>
              <a:gd name="T11" fmla="*/ 614598 h 927"/>
              <a:gd name="T12" fmla="*/ 318685 w 479"/>
              <a:gd name="T13" fmla="*/ 455971 h 927"/>
              <a:gd name="T14" fmla="*/ 318685 w 479"/>
              <a:gd name="T15" fmla="*/ 158627 h 9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9" h="927">
                <a:moveTo>
                  <a:pt x="478" y="239"/>
                </a:moveTo>
                <a:lnTo>
                  <a:pt x="478" y="239"/>
                </a:lnTo>
                <a:cubicBezTo>
                  <a:pt x="478" y="104"/>
                  <a:pt x="373" y="0"/>
                  <a:pt x="239" y="0"/>
                </a:cubicBezTo>
                <a:cubicBezTo>
                  <a:pt x="105" y="0"/>
                  <a:pt x="0" y="104"/>
                  <a:pt x="0" y="239"/>
                </a:cubicBezTo>
                <a:cubicBezTo>
                  <a:pt x="0" y="687"/>
                  <a:pt x="0" y="687"/>
                  <a:pt x="0" y="687"/>
                </a:cubicBezTo>
                <a:cubicBezTo>
                  <a:pt x="0" y="821"/>
                  <a:pt x="105" y="926"/>
                  <a:pt x="239" y="926"/>
                </a:cubicBezTo>
                <a:cubicBezTo>
                  <a:pt x="373" y="926"/>
                  <a:pt x="478" y="821"/>
                  <a:pt x="478" y="687"/>
                </a:cubicBezTo>
                <a:lnTo>
                  <a:pt x="478" y="23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82" name="Line 162">
            <a:extLst>
              <a:ext uri="{FF2B5EF4-FFF2-40B4-BE49-F238E27FC236}">
                <a16:creationId xmlns:a16="http://schemas.microsoft.com/office/drawing/2014/main" id="{363AB62D-0B1D-0D48-9879-96D22D7E34ED}"/>
              </a:ext>
            </a:extLst>
          </p:cNvPr>
          <p:cNvSpPr>
            <a:spLocks noChangeShapeType="1"/>
          </p:cNvSpPr>
          <p:nvPr/>
        </p:nvSpPr>
        <p:spPr bwMode="auto">
          <a:xfrm>
            <a:off x="6499926" y="3480608"/>
            <a:ext cx="1290" cy="8128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83" name="Line 163">
            <a:extLst>
              <a:ext uri="{FF2B5EF4-FFF2-40B4-BE49-F238E27FC236}">
                <a16:creationId xmlns:a16="http://schemas.microsoft.com/office/drawing/2014/main" id="{11A1E177-F789-A445-8A2F-889DD96C2F29}"/>
              </a:ext>
            </a:extLst>
          </p:cNvPr>
          <p:cNvSpPr>
            <a:spLocks noChangeShapeType="1"/>
          </p:cNvSpPr>
          <p:nvPr/>
        </p:nvSpPr>
        <p:spPr bwMode="auto">
          <a:xfrm>
            <a:off x="6436062" y="3561889"/>
            <a:ext cx="128373"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84" name="Freeform 164">
            <a:extLst>
              <a:ext uri="{FF2B5EF4-FFF2-40B4-BE49-F238E27FC236}">
                <a16:creationId xmlns:a16="http://schemas.microsoft.com/office/drawing/2014/main" id="{CF588FDE-9431-D443-96B5-2961734FD6FF}"/>
              </a:ext>
            </a:extLst>
          </p:cNvPr>
          <p:cNvSpPr>
            <a:spLocks noChangeArrowheads="1"/>
          </p:cNvSpPr>
          <p:nvPr/>
        </p:nvSpPr>
        <p:spPr bwMode="auto">
          <a:xfrm>
            <a:off x="6892786" y="3480607"/>
            <a:ext cx="252875" cy="250295"/>
          </a:xfrm>
          <a:custGeom>
            <a:avLst/>
            <a:gdLst>
              <a:gd name="T0" fmla="*/ 620458 w 935"/>
              <a:gd name="T1" fmla="*/ 614598 h 927"/>
              <a:gd name="T2" fmla="*/ 0 w 935"/>
              <a:gd name="T3" fmla="*/ 614598 h 927"/>
              <a:gd name="T4" fmla="*/ 0 w 935"/>
              <a:gd name="T5" fmla="*/ 0 h 927"/>
              <a:gd name="T6" fmla="*/ 496233 w 935"/>
              <a:gd name="T7" fmla="*/ 0 h 927"/>
              <a:gd name="T8" fmla="*/ 620458 w 935"/>
              <a:gd name="T9" fmla="*/ 118805 h 927"/>
              <a:gd name="T10" fmla="*/ 620458 w 935"/>
              <a:gd name="T11" fmla="*/ 614598 h 9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5" h="927">
                <a:moveTo>
                  <a:pt x="934" y="926"/>
                </a:moveTo>
                <a:lnTo>
                  <a:pt x="0" y="926"/>
                </a:lnTo>
                <a:lnTo>
                  <a:pt x="0" y="0"/>
                </a:lnTo>
                <a:lnTo>
                  <a:pt x="747" y="0"/>
                </a:lnTo>
                <a:lnTo>
                  <a:pt x="934" y="179"/>
                </a:lnTo>
                <a:lnTo>
                  <a:pt x="934" y="926"/>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85" name="Freeform 165">
            <a:extLst>
              <a:ext uri="{FF2B5EF4-FFF2-40B4-BE49-F238E27FC236}">
                <a16:creationId xmlns:a16="http://schemas.microsoft.com/office/drawing/2014/main" id="{58FF15CC-0F8C-8848-823E-CA71BA155912}"/>
              </a:ext>
            </a:extLst>
          </p:cNvPr>
          <p:cNvSpPr>
            <a:spLocks noChangeArrowheads="1"/>
          </p:cNvSpPr>
          <p:nvPr/>
        </p:nvSpPr>
        <p:spPr bwMode="auto">
          <a:xfrm>
            <a:off x="6916654" y="3601239"/>
            <a:ext cx="203848" cy="129663"/>
          </a:xfrm>
          <a:custGeom>
            <a:avLst/>
            <a:gdLst>
              <a:gd name="T0" fmla="*/ 500336 w 755"/>
              <a:gd name="T1" fmla="*/ 0 h 479"/>
              <a:gd name="T2" fmla="*/ 0 w 755"/>
              <a:gd name="T3" fmla="*/ 0 h 479"/>
              <a:gd name="T4" fmla="*/ 0 w 755"/>
              <a:gd name="T5" fmla="*/ 318683 h 479"/>
              <a:gd name="T6" fmla="*/ 500336 w 755"/>
              <a:gd name="T7" fmla="*/ 318683 h 479"/>
              <a:gd name="T8" fmla="*/ 500336 w 755"/>
              <a:gd name="T9" fmla="*/ 0 h 4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5" h="479">
                <a:moveTo>
                  <a:pt x="754" y="0"/>
                </a:moveTo>
                <a:lnTo>
                  <a:pt x="0" y="0"/>
                </a:lnTo>
                <a:lnTo>
                  <a:pt x="0" y="478"/>
                </a:lnTo>
                <a:lnTo>
                  <a:pt x="754" y="478"/>
                </a:lnTo>
                <a:lnTo>
                  <a:pt x="75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86" name="Line 166">
            <a:extLst>
              <a:ext uri="{FF2B5EF4-FFF2-40B4-BE49-F238E27FC236}">
                <a16:creationId xmlns:a16="http://schemas.microsoft.com/office/drawing/2014/main" id="{78988383-7EDB-0C4E-A9B6-3C6299CD2A3E}"/>
              </a:ext>
            </a:extLst>
          </p:cNvPr>
          <p:cNvSpPr>
            <a:spLocks noChangeShapeType="1"/>
          </p:cNvSpPr>
          <p:nvPr/>
        </p:nvSpPr>
        <p:spPr bwMode="auto">
          <a:xfrm>
            <a:off x="6945038" y="3633494"/>
            <a:ext cx="145790"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87" name="Line 167">
            <a:extLst>
              <a:ext uri="{FF2B5EF4-FFF2-40B4-BE49-F238E27FC236}">
                <a16:creationId xmlns:a16="http://schemas.microsoft.com/office/drawing/2014/main" id="{B907E97A-B203-6C4A-8CB8-9BB091DC3DC4}"/>
              </a:ext>
            </a:extLst>
          </p:cNvPr>
          <p:cNvSpPr>
            <a:spLocks noChangeShapeType="1"/>
          </p:cNvSpPr>
          <p:nvPr/>
        </p:nvSpPr>
        <p:spPr bwMode="auto">
          <a:xfrm>
            <a:off x="6945038" y="3666393"/>
            <a:ext cx="1457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88" name="Line 168">
            <a:extLst>
              <a:ext uri="{FF2B5EF4-FFF2-40B4-BE49-F238E27FC236}">
                <a16:creationId xmlns:a16="http://schemas.microsoft.com/office/drawing/2014/main" id="{FA6CDE0B-7884-2545-B3ED-F3819C06AEBB}"/>
              </a:ext>
            </a:extLst>
          </p:cNvPr>
          <p:cNvSpPr>
            <a:spLocks noChangeShapeType="1"/>
          </p:cNvSpPr>
          <p:nvPr/>
        </p:nvSpPr>
        <p:spPr bwMode="auto">
          <a:xfrm>
            <a:off x="6945038" y="3698648"/>
            <a:ext cx="145790"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89" name="Freeform 169">
            <a:extLst>
              <a:ext uri="{FF2B5EF4-FFF2-40B4-BE49-F238E27FC236}">
                <a16:creationId xmlns:a16="http://schemas.microsoft.com/office/drawing/2014/main" id="{FF895A5E-C094-FF48-AB25-F54906E0D439}"/>
              </a:ext>
            </a:extLst>
          </p:cNvPr>
          <p:cNvSpPr>
            <a:spLocks noChangeArrowheads="1"/>
          </p:cNvSpPr>
          <p:nvPr/>
        </p:nvSpPr>
        <p:spPr bwMode="auto">
          <a:xfrm>
            <a:off x="6948908" y="3480607"/>
            <a:ext cx="136759" cy="77411"/>
          </a:xfrm>
          <a:custGeom>
            <a:avLst/>
            <a:gdLst>
              <a:gd name="T0" fmla="*/ 336265 w 508"/>
              <a:gd name="T1" fmla="*/ 189771 h 285"/>
              <a:gd name="T2" fmla="*/ 0 w 508"/>
              <a:gd name="T3" fmla="*/ 189771 h 285"/>
              <a:gd name="T4" fmla="*/ 0 w 508"/>
              <a:gd name="T5" fmla="*/ 0 h 285"/>
              <a:gd name="T6" fmla="*/ 336265 w 508"/>
              <a:gd name="T7" fmla="*/ 0 h 285"/>
              <a:gd name="T8" fmla="*/ 336265 w 508"/>
              <a:gd name="T9" fmla="*/ 189771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 h="285">
                <a:moveTo>
                  <a:pt x="507" y="284"/>
                </a:moveTo>
                <a:lnTo>
                  <a:pt x="0" y="284"/>
                </a:lnTo>
                <a:lnTo>
                  <a:pt x="0" y="0"/>
                </a:lnTo>
                <a:lnTo>
                  <a:pt x="507" y="0"/>
                </a:lnTo>
                <a:lnTo>
                  <a:pt x="507" y="28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90" name="Freeform 170">
            <a:extLst>
              <a:ext uri="{FF2B5EF4-FFF2-40B4-BE49-F238E27FC236}">
                <a16:creationId xmlns:a16="http://schemas.microsoft.com/office/drawing/2014/main" id="{97B9590B-7262-7349-812D-3944C4D89A65}"/>
              </a:ext>
            </a:extLst>
          </p:cNvPr>
          <p:cNvSpPr>
            <a:spLocks noChangeArrowheads="1"/>
          </p:cNvSpPr>
          <p:nvPr/>
        </p:nvSpPr>
        <p:spPr bwMode="auto">
          <a:xfrm>
            <a:off x="7041801" y="3496090"/>
            <a:ext cx="19998" cy="44511"/>
          </a:xfrm>
          <a:custGeom>
            <a:avLst/>
            <a:gdLst>
              <a:gd name="T0" fmla="*/ 0 w 76"/>
              <a:gd name="T1" fmla="*/ 0 h 165"/>
              <a:gd name="T2" fmla="*/ 0 w 76"/>
              <a:gd name="T3" fmla="*/ 107745 h 165"/>
              <a:gd name="T4" fmla="*/ 49151 w 76"/>
              <a:gd name="T5" fmla="*/ 107745 h 165"/>
              <a:gd name="T6" fmla="*/ 49151 w 76"/>
              <a:gd name="T7" fmla="*/ 0 h 165"/>
              <a:gd name="T8" fmla="*/ 0 w 76"/>
              <a:gd name="T9" fmla="*/ 0 h 1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165">
                <a:moveTo>
                  <a:pt x="0" y="0"/>
                </a:moveTo>
                <a:lnTo>
                  <a:pt x="0" y="164"/>
                </a:lnTo>
                <a:lnTo>
                  <a:pt x="75" y="164"/>
                </a:lnTo>
                <a:lnTo>
                  <a:pt x="75"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91" name="Freeform 171">
            <a:extLst>
              <a:ext uri="{FF2B5EF4-FFF2-40B4-BE49-F238E27FC236}">
                <a16:creationId xmlns:a16="http://schemas.microsoft.com/office/drawing/2014/main" id="{3F88E30A-E648-1C42-94EA-472B68A122A3}"/>
              </a:ext>
            </a:extLst>
          </p:cNvPr>
          <p:cNvSpPr>
            <a:spLocks noChangeArrowheads="1"/>
          </p:cNvSpPr>
          <p:nvPr/>
        </p:nvSpPr>
        <p:spPr bwMode="auto">
          <a:xfrm>
            <a:off x="7434661" y="3702518"/>
            <a:ext cx="212234" cy="28384"/>
          </a:xfrm>
          <a:custGeom>
            <a:avLst/>
            <a:gdLst>
              <a:gd name="T0" fmla="*/ 520844 w 784"/>
              <a:gd name="T1" fmla="*/ 0 h 106"/>
              <a:gd name="T2" fmla="*/ 520844 w 784"/>
              <a:gd name="T3" fmla="*/ 0 h 106"/>
              <a:gd name="T4" fmla="*/ 262750 w 784"/>
              <a:gd name="T5" fmla="*/ 69654 h 106"/>
              <a:gd name="T6" fmla="*/ 0 w 784"/>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4" h="106">
                <a:moveTo>
                  <a:pt x="783" y="0"/>
                </a:moveTo>
                <a:lnTo>
                  <a:pt x="783" y="0"/>
                </a:lnTo>
                <a:cubicBezTo>
                  <a:pt x="783" y="60"/>
                  <a:pt x="612" y="105"/>
                  <a:pt x="395" y="105"/>
                </a:cubicBezTo>
                <a:cubicBezTo>
                  <a:pt x="179" y="105"/>
                  <a:pt x="0" y="6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92" name="Freeform 172">
            <a:extLst>
              <a:ext uri="{FF2B5EF4-FFF2-40B4-BE49-F238E27FC236}">
                <a16:creationId xmlns:a16="http://schemas.microsoft.com/office/drawing/2014/main" id="{481E80F5-BC5F-0248-A863-902B391A0FE7}"/>
              </a:ext>
            </a:extLst>
          </p:cNvPr>
          <p:cNvSpPr>
            <a:spLocks noChangeArrowheads="1"/>
          </p:cNvSpPr>
          <p:nvPr/>
        </p:nvSpPr>
        <p:spPr bwMode="auto">
          <a:xfrm>
            <a:off x="7434661" y="3638009"/>
            <a:ext cx="212234" cy="28384"/>
          </a:xfrm>
          <a:custGeom>
            <a:avLst/>
            <a:gdLst>
              <a:gd name="T0" fmla="*/ 520844 w 784"/>
              <a:gd name="T1" fmla="*/ 0 h 106"/>
              <a:gd name="T2" fmla="*/ 520844 w 784"/>
              <a:gd name="T3" fmla="*/ 0 h 106"/>
              <a:gd name="T4" fmla="*/ 262750 w 784"/>
              <a:gd name="T5" fmla="*/ 69654 h 106"/>
              <a:gd name="T6" fmla="*/ 0 w 784"/>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4" h="106">
                <a:moveTo>
                  <a:pt x="783" y="0"/>
                </a:moveTo>
                <a:lnTo>
                  <a:pt x="783" y="0"/>
                </a:lnTo>
                <a:cubicBezTo>
                  <a:pt x="783" y="60"/>
                  <a:pt x="612" y="105"/>
                  <a:pt x="395" y="105"/>
                </a:cubicBezTo>
                <a:cubicBezTo>
                  <a:pt x="179" y="105"/>
                  <a:pt x="0" y="6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93" name="Freeform 173">
            <a:extLst>
              <a:ext uri="{FF2B5EF4-FFF2-40B4-BE49-F238E27FC236}">
                <a16:creationId xmlns:a16="http://schemas.microsoft.com/office/drawing/2014/main" id="{115E9D44-FA80-C54D-98D7-12F1AD423DD2}"/>
              </a:ext>
            </a:extLst>
          </p:cNvPr>
          <p:cNvSpPr>
            <a:spLocks noChangeArrowheads="1"/>
          </p:cNvSpPr>
          <p:nvPr/>
        </p:nvSpPr>
        <p:spPr bwMode="auto">
          <a:xfrm>
            <a:off x="7434661" y="3573500"/>
            <a:ext cx="212234" cy="29029"/>
          </a:xfrm>
          <a:custGeom>
            <a:avLst/>
            <a:gdLst>
              <a:gd name="T0" fmla="*/ 520844 w 784"/>
              <a:gd name="T1" fmla="*/ 0 h 105"/>
              <a:gd name="T2" fmla="*/ 520844 w 784"/>
              <a:gd name="T3" fmla="*/ 0 h 105"/>
              <a:gd name="T4" fmla="*/ 262750 w 784"/>
              <a:gd name="T5" fmla="*/ 69647 h 105"/>
              <a:gd name="T6" fmla="*/ 0 w 784"/>
              <a:gd name="T7" fmla="*/ 0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4" h="105">
                <a:moveTo>
                  <a:pt x="783" y="0"/>
                </a:moveTo>
                <a:lnTo>
                  <a:pt x="783" y="0"/>
                </a:lnTo>
                <a:cubicBezTo>
                  <a:pt x="783" y="59"/>
                  <a:pt x="612" y="104"/>
                  <a:pt x="395" y="104"/>
                </a:cubicBezTo>
                <a:cubicBezTo>
                  <a:pt x="179" y="104"/>
                  <a:pt x="0" y="59"/>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94" name="Freeform 174">
            <a:extLst>
              <a:ext uri="{FF2B5EF4-FFF2-40B4-BE49-F238E27FC236}">
                <a16:creationId xmlns:a16="http://schemas.microsoft.com/office/drawing/2014/main" id="{84DDB5FB-06B3-0F40-996E-E692DC353360}"/>
              </a:ext>
            </a:extLst>
          </p:cNvPr>
          <p:cNvSpPr>
            <a:spLocks noChangeArrowheads="1"/>
          </p:cNvSpPr>
          <p:nvPr/>
        </p:nvSpPr>
        <p:spPr bwMode="auto">
          <a:xfrm>
            <a:off x="7434661" y="3480607"/>
            <a:ext cx="212234" cy="57413"/>
          </a:xfrm>
          <a:custGeom>
            <a:avLst/>
            <a:gdLst>
              <a:gd name="T0" fmla="*/ 520844 w 784"/>
              <a:gd name="T1" fmla="*/ 69646 h 210"/>
              <a:gd name="T2" fmla="*/ 520844 w 784"/>
              <a:gd name="T3" fmla="*/ 69646 h 210"/>
              <a:gd name="T4" fmla="*/ 262750 w 784"/>
              <a:gd name="T5" fmla="*/ 139961 h 210"/>
              <a:gd name="T6" fmla="*/ 0 w 784"/>
              <a:gd name="T7" fmla="*/ 69646 h 210"/>
              <a:gd name="T8" fmla="*/ 262750 w 784"/>
              <a:gd name="T9" fmla="*/ 0 h 210"/>
              <a:gd name="T10" fmla="*/ 520844 w 784"/>
              <a:gd name="T11" fmla="*/ 69646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4" h="210">
                <a:moveTo>
                  <a:pt x="783" y="104"/>
                </a:moveTo>
                <a:lnTo>
                  <a:pt x="783" y="104"/>
                </a:lnTo>
                <a:cubicBezTo>
                  <a:pt x="783" y="157"/>
                  <a:pt x="612" y="209"/>
                  <a:pt x="395" y="209"/>
                </a:cubicBezTo>
                <a:cubicBezTo>
                  <a:pt x="179" y="209"/>
                  <a:pt x="0" y="157"/>
                  <a:pt x="0" y="104"/>
                </a:cubicBezTo>
                <a:cubicBezTo>
                  <a:pt x="0" y="45"/>
                  <a:pt x="179" y="0"/>
                  <a:pt x="395" y="0"/>
                </a:cubicBezTo>
                <a:cubicBezTo>
                  <a:pt x="612" y="0"/>
                  <a:pt x="783" y="45"/>
                  <a:pt x="783" y="10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95" name="Line 175">
            <a:extLst>
              <a:ext uri="{FF2B5EF4-FFF2-40B4-BE49-F238E27FC236}">
                <a16:creationId xmlns:a16="http://schemas.microsoft.com/office/drawing/2014/main" id="{D06F66BE-AEE9-6841-BBE0-F05F99923362}"/>
              </a:ext>
            </a:extLst>
          </p:cNvPr>
          <p:cNvSpPr>
            <a:spLocks noChangeShapeType="1"/>
          </p:cNvSpPr>
          <p:nvPr/>
        </p:nvSpPr>
        <p:spPr bwMode="auto">
          <a:xfrm>
            <a:off x="7434661" y="3508346"/>
            <a:ext cx="1290" cy="19417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96" name="Line 176">
            <a:extLst>
              <a:ext uri="{FF2B5EF4-FFF2-40B4-BE49-F238E27FC236}">
                <a16:creationId xmlns:a16="http://schemas.microsoft.com/office/drawing/2014/main" id="{E742E828-C114-2B4C-8C5B-F596B413D757}"/>
              </a:ext>
            </a:extLst>
          </p:cNvPr>
          <p:cNvSpPr>
            <a:spLocks noChangeShapeType="1"/>
          </p:cNvSpPr>
          <p:nvPr/>
        </p:nvSpPr>
        <p:spPr bwMode="auto">
          <a:xfrm>
            <a:off x="7646895" y="3508346"/>
            <a:ext cx="645" cy="19417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97" name="Freeform 177">
            <a:extLst>
              <a:ext uri="{FF2B5EF4-FFF2-40B4-BE49-F238E27FC236}">
                <a16:creationId xmlns:a16="http://schemas.microsoft.com/office/drawing/2014/main" id="{134B6879-C324-C44F-A4B5-D1D511DA53D2}"/>
              </a:ext>
            </a:extLst>
          </p:cNvPr>
          <p:cNvSpPr>
            <a:spLocks noChangeArrowheads="1"/>
          </p:cNvSpPr>
          <p:nvPr/>
        </p:nvSpPr>
        <p:spPr bwMode="auto">
          <a:xfrm>
            <a:off x="7946863" y="3480607"/>
            <a:ext cx="219975" cy="161918"/>
          </a:xfrm>
          <a:custGeom>
            <a:avLst/>
            <a:gdLst>
              <a:gd name="T0" fmla="*/ 0 w 815"/>
              <a:gd name="T1" fmla="*/ 397790 h 598"/>
              <a:gd name="T2" fmla="*/ 59855 w 815"/>
              <a:gd name="T3" fmla="*/ 0 h 598"/>
              <a:gd name="T4" fmla="*/ 482161 w 815"/>
              <a:gd name="T5" fmla="*/ 0 h 598"/>
              <a:gd name="T6" fmla="*/ 541351 w 815"/>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5" h="598">
                <a:moveTo>
                  <a:pt x="0" y="597"/>
                </a:moveTo>
                <a:lnTo>
                  <a:pt x="90" y="0"/>
                </a:lnTo>
                <a:lnTo>
                  <a:pt x="725" y="0"/>
                </a:lnTo>
                <a:lnTo>
                  <a:pt x="814"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98" name="Freeform 178">
            <a:extLst>
              <a:ext uri="{FF2B5EF4-FFF2-40B4-BE49-F238E27FC236}">
                <a16:creationId xmlns:a16="http://schemas.microsoft.com/office/drawing/2014/main" id="{BFC10AD7-8F99-7C40-943A-143053B71B4B}"/>
              </a:ext>
            </a:extLst>
          </p:cNvPr>
          <p:cNvSpPr>
            <a:spLocks noChangeArrowheads="1"/>
          </p:cNvSpPr>
          <p:nvPr/>
        </p:nvSpPr>
        <p:spPr bwMode="auto">
          <a:xfrm>
            <a:off x="7946863" y="3641235"/>
            <a:ext cx="219975" cy="89667"/>
          </a:xfrm>
          <a:custGeom>
            <a:avLst/>
            <a:gdLst>
              <a:gd name="T0" fmla="*/ 541351 w 815"/>
              <a:gd name="T1" fmla="*/ 0 h 330"/>
              <a:gd name="T2" fmla="*/ 541351 w 815"/>
              <a:gd name="T3" fmla="*/ 219069 h 330"/>
              <a:gd name="T4" fmla="*/ 0 w 815"/>
              <a:gd name="T5" fmla="*/ 219069 h 330"/>
              <a:gd name="T6" fmla="*/ 0 w 815"/>
              <a:gd name="T7" fmla="*/ 0 h 330"/>
              <a:gd name="T8" fmla="*/ 541351 w 815"/>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5" h="330">
                <a:moveTo>
                  <a:pt x="814" y="0"/>
                </a:moveTo>
                <a:lnTo>
                  <a:pt x="814" y="329"/>
                </a:lnTo>
                <a:lnTo>
                  <a:pt x="0" y="329"/>
                </a:lnTo>
                <a:lnTo>
                  <a:pt x="0" y="0"/>
                </a:lnTo>
                <a:lnTo>
                  <a:pt x="81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99" name="Freeform 179">
            <a:extLst>
              <a:ext uri="{FF2B5EF4-FFF2-40B4-BE49-F238E27FC236}">
                <a16:creationId xmlns:a16="http://schemas.microsoft.com/office/drawing/2014/main" id="{47808D94-5A6E-4841-B939-EAAEF595CDAA}"/>
              </a:ext>
            </a:extLst>
          </p:cNvPr>
          <p:cNvSpPr>
            <a:spLocks noChangeArrowheads="1"/>
          </p:cNvSpPr>
          <p:nvPr/>
        </p:nvSpPr>
        <p:spPr bwMode="auto">
          <a:xfrm>
            <a:off x="8108779" y="3673490"/>
            <a:ext cx="25804" cy="23868"/>
          </a:xfrm>
          <a:custGeom>
            <a:avLst/>
            <a:gdLst>
              <a:gd name="T0" fmla="*/ 63799 w 98"/>
              <a:gd name="T1" fmla="*/ 28647 h 90"/>
              <a:gd name="T2" fmla="*/ 63799 w 98"/>
              <a:gd name="T3" fmla="*/ 28647 h 90"/>
              <a:gd name="T4" fmla="*/ 29598 w 98"/>
              <a:gd name="T5" fmla="*/ 0 h 90"/>
              <a:gd name="T6" fmla="*/ 0 w 98"/>
              <a:gd name="T7" fmla="*/ 28647 h 90"/>
              <a:gd name="T8" fmla="*/ 29598 w 98"/>
              <a:gd name="T9" fmla="*/ 57946 h 90"/>
              <a:gd name="T10" fmla="*/ 63799 w 98"/>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8" h="90">
                <a:moveTo>
                  <a:pt x="97" y="44"/>
                </a:moveTo>
                <a:lnTo>
                  <a:pt x="97" y="44"/>
                </a:lnTo>
                <a:cubicBezTo>
                  <a:pt x="97" y="22"/>
                  <a:pt x="74" y="0"/>
                  <a:pt x="45" y="0"/>
                </a:cubicBezTo>
                <a:cubicBezTo>
                  <a:pt x="22" y="0"/>
                  <a:pt x="0" y="22"/>
                  <a:pt x="0" y="44"/>
                </a:cubicBezTo>
                <a:cubicBezTo>
                  <a:pt x="0" y="67"/>
                  <a:pt x="22" y="89"/>
                  <a:pt x="45" y="89"/>
                </a:cubicBezTo>
                <a:cubicBezTo>
                  <a:pt x="74" y="89"/>
                  <a:pt x="97" y="67"/>
                  <a:pt x="97"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0" name="Freeform 180">
            <a:extLst>
              <a:ext uri="{FF2B5EF4-FFF2-40B4-BE49-F238E27FC236}">
                <a16:creationId xmlns:a16="http://schemas.microsoft.com/office/drawing/2014/main" id="{A65CD655-7E18-CC40-9772-B65B6B88B30A}"/>
              </a:ext>
            </a:extLst>
          </p:cNvPr>
          <p:cNvSpPr>
            <a:spLocks noChangeArrowheads="1"/>
          </p:cNvSpPr>
          <p:nvPr/>
        </p:nvSpPr>
        <p:spPr bwMode="auto">
          <a:xfrm>
            <a:off x="8464224" y="3480607"/>
            <a:ext cx="220621" cy="161918"/>
          </a:xfrm>
          <a:custGeom>
            <a:avLst/>
            <a:gdLst>
              <a:gd name="T0" fmla="*/ 0 w 815"/>
              <a:gd name="T1" fmla="*/ 397790 h 598"/>
              <a:gd name="T2" fmla="*/ 64510 w 815"/>
              <a:gd name="T3" fmla="*/ 0 h 598"/>
              <a:gd name="T4" fmla="*/ 481498 w 815"/>
              <a:gd name="T5" fmla="*/ 0 h 598"/>
              <a:gd name="T6" fmla="*/ 541353 w 815"/>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5" h="598">
                <a:moveTo>
                  <a:pt x="0" y="597"/>
                </a:moveTo>
                <a:lnTo>
                  <a:pt x="97" y="0"/>
                </a:lnTo>
                <a:lnTo>
                  <a:pt x="724" y="0"/>
                </a:lnTo>
                <a:lnTo>
                  <a:pt x="814"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01" name="Freeform 181">
            <a:extLst>
              <a:ext uri="{FF2B5EF4-FFF2-40B4-BE49-F238E27FC236}">
                <a16:creationId xmlns:a16="http://schemas.microsoft.com/office/drawing/2014/main" id="{74D20346-EB10-FC47-B299-FD8DBE2A355C}"/>
              </a:ext>
            </a:extLst>
          </p:cNvPr>
          <p:cNvSpPr>
            <a:spLocks noChangeArrowheads="1"/>
          </p:cNvSpPr>
          <p:nvPr/>
        </p:nvSpPr>
        <p:spPr bwMode="auto">
          <a:xfrm>
            <a:off x="8464224" y="3641235"/>
            <a:ext cx="220621" cy="89667"/>
          </a:xfrm>
          <a:custGeom>
            <a:avLst/>
            <a:gdLst>
              <a:gd name="T0" fmla="*/ 541353 w 815"/>
              <a:gd name="T1" fmla="*/ 0 h 330"/>
              <a:gd name="T2" fmla="*/ 541353 w 815"/>
              <a:gd name="T3" fmla="*/ 219069 h 330"/>
              <a:gd name="T4" fmla="*/ 0 w 815"/>
              <a:gd name="T5" fmla="*/ 219069 h 330"/>
              <a:gd name="T6" fmla="*/ 0 w 815"/>
              <a:gd name="T7" fmla="*/ 0 h 330"/>
              <a:gd name="T8" fmla="*/ 541353 w 815"/>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5" h="330">
                <a:moveTo>
                  <a:pt x="814" y="0"/>
                </a:moveTo>
                <a:lnTo>
                  <a:pt x="814" y="329"/>
                </a:lnTo>
                <a:lnTo>
                  <a:pt x="0" y="329"/>
                </a:lnTo>
                <a:lnTo>
                  <a:pt x="0" y="0"/>
                </a:lnTo>
                <a:lnTo>
                  <a:pt x="81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2" name="Freeform 182">
            <a:extLst>
              <a:ext uri="{FF2B5EF4-FFF2-40B4-BE49-F238E27FC236}">
                <a16:creationId xmlns:a16="http://schemas.microsoft.com/office/drawing/2014/main" id="{8E6C38D3-F3B6-C34D-A46B-FF4234D4C40D}"/>
              </a:ext>
            </a:extLst>
          </p:cNvPr>
          <p:cNvSpPr>
            <a:spLocks noChangeArrowheads="1"/>
          </p:cNvSpPr>
          <p:nvPr/>
        </p:nvSpPr>
        <p:spPr bwMode="auto">
          <a:xfrm>
            <a:off x="8627432" y="3673490"/>
            <a:ext cx="23869" cy="23868"/>
          </a:xfrm>
          <a:custGeom>
            <a:avLst/>
            <a:gdLst>
              <a:gd name="T0" fmla="*/ 57946 w 90"/>
              <a:gd name="T1" fmla="*/ 28647 h 90"/>
              <a:gd name="T2" fmla="*/ 57946 w 90"/>
              <a:gd name="T3" fmla="*/ 28647 h 90"/>
              <a:gd name="T4" fmla="*/ 28647 w 90"/>
              <a:gd name="T5" fmla="*/ 0 h 90"/>
              <a:gd name="T6" fmla="*/ 0 w 90"/>
              <a:gd name="T7" fmla="*/ 28647 h 90"/>
              <a:gd name="T8" fmla="*/ 28647 w 90"/>
              <a:gd name="T9" fmla="*/ 57946 h 90"/>
              <a:gd name="T10" fmla="*/ 57946 w 90"/>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90">
                <a:moveTo>
                  <a:pt x="89" y="44"/>
                </a:moveTo>
                <a:lnTo>
                  <a:pt x="89" y="44"/>
                </a:lnTo>
                <a:cubicBezTo>
                  <a:pt x="89" y="22"/>
                  <a:pt x="67" y="0"/>
                  <a:pt x="44" y="0"/>
                </a:cubicBezTo>
                <a:cubicBezTo>
                  <a:pt x="22" y="0"/>
                  <a:pt x="0" y="22"/>
                  <a:pt x="0" y="44"/>
                </a:cubicBezTo>
                <a:cubicBezTo>
                  <a:pt x="0" y="67"/>
                  <a:pt x="22" y="89"/>
                  <a:pt x="44" y="89"/>
                </a:cubicBezTo>
                <a:cubicBezTo>
                  <a:pt x="67" y="89"/>
                  <a:pt x="89" y="67"/>
                  <a:pt x="89"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3" name="Freeform 183">
            <a:extLst>
              <a:ext uri="{FF2B5EF4-FFF2-40B4-BE49-F238E27FC236}">
                <a16:creationId xmlns:a16="http://schemas.microsoft.com/office/drawing/2014/main" id="{F5E8CF6B-BF39-F14C-B273-DDC55E596CFD}"/>
              </a:ext>
            </a:extLst>
          </p:cNvPr>
          <p:cNvSpPr>
            <a:spLocks noChangeArrowheads="1"/>
          </p:cNvSpPr>
          <p:nvPr/>
        </p:nvSpPr>
        <p:spPr bwMode="auto">
          <a:xfrm>
            <a:off x="8542925" y="3568985"/>
            <a:ext cx="64509" cy="32254"/>
          </a:xfrm>
          <a:custGeom>
            <a:avLst/>
            <a:gdLst>
              <a:gd name="T0" fmla="*/ 157551 w 240"/>
              <a:gd name="T1" fmla="*/ 0 h 120"/>
              <a:gd name="T2" fmla="*/ 78446 w 240"/>
              <a:gd name="T3" fmla="*/ 78447 h 120"/>
              <a:gd name="T4" fmla="*/ 0 w 240"/>
              <a:gd name="T5" fmla="*/ 0 h 120"/>
              <a:gd name="T6" fmla="*/ 0 60000 65536"/>
              <a:gd name="T7" fmla="*/ 0 60000 65536"/>
              <a:gd name="T8" fmla="*/ 0 60000 65536"/>
            </a:gdLst>
            <a:ahLst/>
            <a:cxnLst>
              <a:cxn ang="T6">
                <a:pos x="T0" y="T1"/>
              </a:cxn>
              <a:cxn ang="T7">
                <a:pos x="T2" y="T3"/>
              </a:cxn>
              <a:cxn ang="T8">
                <a:pos x="T4" y="T5"/>
              </a:cxn>
            </a:cxnLst>
            <a:rect l="0" t="0" r="r" b="b"/>
            <a:pathLst>
              <a:path w="240" h="120">
                <a:moveTo>
                  <a:pt x="239" y="0"/>
                </a:moveTo>
                <a:lnTo>
                  <a:pt x="119" y="119"/>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04" name="Line 184">
            <a:extLst>
              <a:ext uri="{FF2B5EF4-FFF2-40B4-BE49-F238E27FC236}">
                <a16:creationId xmlns:a16="http://schemas.microsoft.com/office/drawing/2014/main" id="{F70CC6DA-3DC5-0647-8456-688D7B0953C4}"/>
              </a:ext>
            </a:extLst>
          </p:cNvPr>
          <p:cNvSpPr>
            <a:spLocks noChangeShapeType="1"/>
          </p:cNvSpPr>
          <p:nvPr/>
        </p:nvSpPr>
        <p:spPr bwMode="auto">
          <a:xfrm flipV="1">
            <a:off x="8575180" y="3518668"/>
            <a:ext cx="1290" cy="8386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10" name="Freeform 190">
            <a:extLst>
              <a:ext uri="{FF2B5EF4-FFF2-40B4-BE49-F238E27FC236}">
                <a16:creationId xmlns:a16="http://schemas.microsoft.com/office/drawing/2014/main" id="{ECB4F317-DC7B-9647-BB23-2093A5B71A66}"/>
              </a:ext>
            </a:extLst>
          </p:cNvPr>
          <p:cNvSpPr>
            <a:spLocks noChangeArrowheads="1"/>
          </p:cNvSpPr>
          <p:nvPr/>
        </p:nvSpPr>
        <p:spPr bwMode="auto">
          <a:xfrm>
            <a:off x="8984812" y="3480607"/>
            <a:ext cx="219976" cy="161918"/>
          </a:xfrm>
          <a:custGeom>
            <a:avLst/>
            <a:gdLst>
              <a:gd name="T0" fmla="*/ 0 w 814"/>
              <a:gd name="T1" fmla="*/ 397790 h 598"/>
              <a:gd name="T2" fmla="*/ 59262 w 814"/>
              <a:gd name="T3" fmla="*/ 0 h 598"/>
              <a:gd name="T4" fmla="*/ 482088 w 814"/>
              <a:gd name="T5" fmla="*/ 0 h 598"/>
              <a:gd name="T6" fmla="*/ 541350 w 814"/>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4" h="598">
                <a:moveTo>
                  <a:pt x="0" y="597"/>
                </a:moveTo>
                <a:lnTo>
                  <a:pt x="89" y="0"/>
                </a:lnTo>
                <a:lnTo>
                  <a:pt x="724" y="0"/>
                </a:lnTo>
                <a:lnTo>
                  <a:pt x="813"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11" name="Freeform 191">
            <a:extLst>
              <a:ext uri="{FF2B5EF4-FFF2-40B4-BE49-F238E27FC236}">
                <a16:creationId xmlns:a16="http://schemas.microsoft.com/office/drawing/2014/main" id="{9D8AD6CE-7EEB-354B-98D9-E0D136DC2456}"/>
              </a:ext>
            </a:extLst>
          </p:cNvPr>
          <p:cNvSpPr>
            <a:spLocks noChangeArrowheads="1"/>
          </p:cNvSpPr>
          <p:nvPr/>
        </p:nvSpPr>
        <p:spPr bwMode="auto">
          <a:xfrm>
            <a:off x="8984812" y="3641235"/>
            <a:ext cx="219976" cy="89667"/>
          </a:xfrm>
          <a:custGeom>
            <a:avLst/>
            <a:gdLst>
              <a:gd name="T0" fmla="*/ 541350 w 814"/>
              <a:gd name="T1" fmla="*/ 0 h 330"/>
              <a:gd name="T2" fmla="*/ 541350 w 814"/>
              <a:gd name="T3" fmla="*/ 219069 h 330"/>
              <a:gd name="T4" fmla="*/ 0 w 814"/>
              <a:gd name="T5" fmla="*/ 219069 h 330"/>
              <a:gd name="T6" fmla="*/ 0 w 814"/>
              <a:gd name="T7" fmla="*/ 0 h 330"/>
              <a:gd name="T8" fmla="*/ 541350 w 814"/>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4" h="330">
                <a:moveTo>
                  <a:pt x="813" y="0"/>
                </a:moveTo>
                <a:lnTo>
                  <a:pt x="813" y="329"/>
                </a:lnTo>
                <a:lnTo>
                  <a:pt x="0" y="329"/>
                </a:lnTo>
                <a:lnTo>
                  <a:pt x="0" y="0"/>
                </a:lnTo>
                <a:lnTo>
                  <a:pt x="813"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12" name="Freeform 192">
            <a:extLst>
              <a:ext uri="{FF2B5EF4-FFF2-40B4-BE49-F238E27FC236}">
                <a16:creationId xmlns:a16="http://schemas.microsoft.com/office/drawing/2014/main" id="{4E3976DC-8C53-494C-A0BF-452BAB910152}"/>
              </a:ext>
            </a:extLst>
          </p:cNvPr>
          <p:cNvSpPr>
            <a:spLocks noChangeArrowheads="1"/>
          </p:cNvSpPr>
          <p:nvPr/>
        </p:nvSpPr>
        <p:spPr bwMode="auto">
          <a:xfrm>
            <a:off x="9145440" y="3673490"/>
            <a:ext cx="26448" cy="23868"/>
          </a:xfrm>
          <a:custGeom>
            <a:avLst/>
            <a:gdLst>
              <a:gd name="T0" fmla="*/ 63799 w 98"/>
              <a:gd name="T1" fmla="*/ 28647 h 90"/>
              <a:gd name="T2" fmla="*/ 63799 w 98"/>
              <a:gd name="T3" fmla="*/ 28647 h 90"/>
              <a:gd name="T4" fmla="*/ 29598 w 98"/>
              <a:gd name="T5" fmla="*/ 0 h 90"/>
              <a:gd name="T6" fmla="*/ 0 w 98"/>
              <a:gd name="T7" fmla="*/ 28647 h 90"/>
              <a:gd name="T8" fmla="*/ 29598 w 98"/>
              <a:gd name="T9" fmla="*/ 57946 h 90"/>
              <a:gd name="T10" fmla="*/ 63799 w 98"/>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8" h="90">
                <a:moveTo>
                  <a:pt x="97" y="44"/>
                </a:moveTo>
                <a:lnTo>
                  <a:pt x="97" y="44"/>
                </a:lnTo>
                <a:cubicBezTo>
                  <a:pt x="97" y="22"/>
                  <a:pt x="75" y="0"/>
                  <a:pt x="45" y="0"/>
                </a:cubicBezTo>
                <a:cubicBezTo>
                  <a:pt x="22" y="0"/>
                  <a:pt x="0" y="22"/>
                  <a:pt x="0" y="44"/>
                </a:cubicBezTo>
                <a:cubicBezTo>
                  <a:pt x="0" y="67"/>
                  <a:pt x="22" y="89"/>
                  <a:pt x="45" y="89"/>
                </a:cubicBezTo>
                <a:cubicBezTo>
                  <a:pt x="75" y="89"/>
                  <a:pt x="97" y="67"/>
                  <a:pt x="97"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13" name="Freeform 193">
            <a:extLst>
              <a:ext uri="{FF2B5EF4-FFF2-40B4-BE49-F238E27FC236}">
                <a16:creationId xmlns:a16="http://schemas.microsoft.com/office/drawing/2014/main" id="{1E921869-3F2C-8F45-806B-043D9BB9E884}"/>
              </a:ext>
            </a:extLst>
          </p:cNvPr>
          <p:cNvSpPr>
            <a:spLocks noChangeArrowheads="1"/>
          </p:cNvSpPr>
          <p:nvPr/>
        </p:nvSpPr>
        <p:spPr bwMode="auto">
          <a:xfrm>
            <a:off x="9060932" y="3525119"/>
            <a:ext cx="64509" cy="31609"/>
          </a:xfrm>
          <a:custGeom>
            <a:avLst/>
            <a:gdLst>
              <a:gd name="T0" fmla="*/ 0 w 239"/>
              <a:gd name="T1" fmla="*/ 78450 h 121"/>
              <a:gd name="T2" fmla="*/ 78774 w 239"/>
              <a:gd name="T3" fmla="*/ 0 h 121"/>
              <a:gd name="T4" fmla="*/ 157548 w 239"/>
              <a:gd name="T5" fmla="*/ 78450 h 121"/>
              <a:gd name="T6" fmla="*/ 0 60000 65536"/>
              <a:gd name="T7" fmla="*/ 0 60000 65536"/>
              <a:gd name="T8" fmla="*/ 0 60000 65536"/>
            </a:gdLst>
            <a:ahLst/>
            <a:cxnLst>
              <a:cxn ang="T6">
                <a:pos x="T0" y="T1"/>
              </a:cxn>
              <a:cxn ang="T7">
                <a:pos x="T2" y="T3"/>
              </a:cxn>
              <a:cxn ang="T8">
                <a:pos x="T4" y="T5"/>
              </a:cxn>
            </a:cxnLst>
            <a:rect l="0" t="0" r="r" b="b"/>
            <a:pathLst>
              <a:path w="239" h="121">
                <a:moveTo>
                  <a:pt x="0" y="120"/>
                </a:moveTo>
                <a:lnTo>
                  <a:pt x="119" y="0"/>
                </a:lnTo>
                <a:lnTo>
                  <a:pt x="238" y="12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14" name="Line 194">
            <a:extLst>
              <a:ext uri="{FF2B5EF4-FFF2-40B4-BE49-F238E27FC236}">
                <a16:creationId xmlns:a16="http://schemas.microsoft.com/office/drawing/2014/main" id="{2FDAB86A-1593-6E49-935B-1CDD433FD739}"/>
              </a:ext>
            </a:extLst>
          </p:cNvPr>
          <p:cNvSpPr>
            <a:spLocks noChangeShapeType="1"/>
          </p:cNvSpPr>
          <p:nvPr/>
        </p:nvSpPr>
        <p:spPr bwMode="auto">
          <a:xfrm>
            <a:off x="9093187" y="3525119"/>
            <a:ext cx="1290" cy="80636"/>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nvGrpSpPr>
          <p:cNvPr id="130576" name="Group 17">
            <a:extLst>
              <a:ext uri="{FF2B5EF4-FFF2-40B4-BE49-F238E27FC236}">
                <a16:creationId xmlns:a16="http://schemas.microsoft.com/office/drawing/2014/main" id="{849C4B8D-4BBC-43A0-8E1D-5DC2B578CFC0}"/>
              </a:ext>
            </a:extLst>
          </p:cNvPr>
          <p:cNvGrpSpPr>
            <a:grpSpLocks/>
          </p:cNvGrpSpPr>
          <p:nvPr/>
        </p:nvGrpSpPr>
        <p:grpSpPr bwMode="auto">
          <a:xfrm>
            <a:off x="5883220" y="1404708"/>
            <a:ext cx="195462" cy="250940"/>
            <a:chOff x="14478394" y="1875904"/>
            <a:chExt cx="480490" cy="618195"/>
          </a:xfrm>
        </p:grpSpPr>
        <p:sp>
          <p:nvSpPr>
            <p:cNvPr id="5730" name="Freeform 610">
              <a:extLst>
                <a:ext uri="{FF2B5EF4-FFF2-40B4-BE49-F238E27FC236}">
                  <a16:creationId xmlns:a16="http://schemas.microsoft.com/office/drawing/2014/main" id="{548FB809-1A27-B04C-B62E-4E0A24435003}"/>
                </a:ext>
              </a:extLst>
            </p:cNvPr>
            <p:cNvSpPr>
              <a:spLocks noChangeArrowheads="1"/>
            </p:cNvSpPr>
            <p:nvPr/>
          </p:nvSpPr>
          <p:spPr bwMode="auto">
            <a:xfrm>
              <a:off x="14478394" y="2195331"/>
              <a:ext cx="480490" cy="298768"/>
            </a:xfrm>
            <a:custGeom>
              <a:avLst/>
              <a:gdLst>
                <a:gd name="T0" fmla="*/ 479827 w 725"/>
                <a:gd name="T1" fmla="*/ 0 h 449"/>
                <a:gd name="T2" fmla="*/ 0 w 725"/>
                <a:gd name="T3" fmla="*/ 0 h 449"/>
                <a:gd name="T4" fmla="*/ 0 w 725"/>
                <a:gd name="T5" fmla="*/ 298175 h 449"/>
                <a:gd name="T6" fmla="*/ 479827 w 725"/>
                <a:gd name="T7" fmla="*/ 298175 h 449"/>
                <a:gd name="T8" fmla="*/ 479827 w 725"/>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5" h="449">
                  <a:moveTo>
                    <a:pt x="724" y="0"/>
                  </a:moveTo>
                  <a:lnTo>
                    <a:pt x="0" y="0"/>
                  </a:lnTo>
                  <a:lnTo>
                    <a:pt x="0" y="448"/>
                  </a:lnTo>
                  <a:lnTo>
                    <a:pt x="724" y="448"/>
                  </a:lnTo>
                  <a:lnTo>
                    <a:pt x="72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1" name="Freeform 611">
              <a:extLst>
                <a:ext uri="{FF2B5EF4-FFF2-40B4-BE49-F238E27FC236}">
                  <a16:creationId xmlns:a16="http://schemas.microsoft.com/office/drawing/2014/main" id="{3C379624-74F9-5543-B6FF-184B4013A32E}"/>
                </a:ext>
              </a:extLst>
            </p:cNvPr>
            <p:cNvSpPr>
              <a:spLocks noChangeArrowheads="1"/>
            </p:cNvSpPr>
            <p:nvPr/>
          </p:nvSpPr>
          <p:spPr bwMode="auto">
            <a:xfrm>
              <a:off x="14557683" y="1875904"/>
              <a:ext cx="318741" cy="316249"/>
            </a:xfrm>
            <a:custGeom>
              <a:avLst/>
              <a:gdLst>
                <a:gd name="T0" fmla="*/ 0 w 479"/>
                <a:gd name="T1" fmla="*/ 315759 h 478"/>
                <a:gd name="T2" fmla="*/ 0 w 479"/>
                <a:gd name="T3" fmla="*/ 315759 h 478"/>
                <a:gd name="T4" fmla="*/ 0 w 479"/>
                <a:gd name="T5" fmla="*/ 157549 h 478"/>
                <a:gd name="T6" fmla="*/ 159342 w 479"/>
                <a:gd name="T7" fmla="*/ 0 h 478"/>
                <a:gd name="T8" fmla="*/ 318683 w 479"/>
                <a:gd name="T9" fmla="*/ 157549 h 478"/>
                <a:gd name="T10" fmla="*/ 318683 w 479"/>
                <a:gd name="T11" fmla="*/ 315759 h 4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9" h="478">
                  <a:moveTo>
                    <a:pt x="0" y="477"/>
                  </a:moveTo>
                  <a:lnTo>
                    <a:pt x="0" y="477"/>
                  </a:lnTo>
                  <a:cubicBezTo>
                    <a:pt x="0" y="238"/>
                    <a:pt x="0" y="238"/>
                    <a:pt x="0" y="238"/>
                  </a:cubicBezTo>
                  <a:cubicBezTo>
                    <a:pt x="0" y="104"/>
                    <a:pt x="105" y="0"/>
                    <a:pt x="239" y="0"/>
                  </a:cubicBezTo>
                  <a:cubicBezTo>
                    <a:pt x="374" y="0"/>
                    <a:pt x="478" y="104"/>
                    <a:pt x="478" y="238"/>
                  </a:cubicBezTo>
                  <a:cubicBezTo>
                    <a:pt x="478" y="477"/>
                    <a:pt x="478" y="477"/>
                    <a:pt x="478" y="477"/>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32" name="Freeform 612">
              <a:extLst>
                <a:ext uri="{FF2B5EF4-FFF2-40B4-BE49-F238E27FC236}">
                  <a16:creationId xmlns:a16="http://schemas.microsoft.com/office/drawing/2014/main" id="{8E058810-5B22-614D-8EBE-77DB85BCA1E7}"/>
                </a:ext>
              </a:extLst>
            </p:cNvPr>
            <p:cNvSpPr>
              <a:spLocks noChangeArrowheads="1"/>
            </p:cNvSpPr>
            <p:nvPr/>
          </p:nvSpPr>
          <p:spPr bwMode="auto">
            <a:xfrm>
              <a:off x="14675030" y="2295450"/>
              <a:ext cx="79289" cy="77871"/>
            </a:xfrm>
            <a:custGeom>
              <a:avLst/>
              <a:gdLst>
                <a:gd name="T0" fmla="*/ 78450 w 121"/>
                <a:gd name="T1" fmla="*/ 38893 h 120"/>
                <a:gd name="T2" fmla="*/ 78450 w 121"/>
                <a:gd name="T3" fmla="*/ 38893 h 120"/>
                <a:gd name="T4" fmla="*/ 39225 w 121"/>
                <a:gd name="T5" fmla="*/ 78445 h 120"/>
                <a:gd name="T6" fmla="*/ 0 w 121"/>
                <a:gd name="T7" fmla="*/ 38893 h 120"/>
                <a:gd name="T8" fmla="*/ 39225 w 121"/>
                <a:gd name="T9" fmla="*/ 0 h 120"/>
                <a:gd name="T10" fmla="*/ 78450 w 121"/>
                <a:gd name="T11" fmla="*/ 38893 h 1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120">
                  <a:moveTo>
                    <a:pt x="120" y="59"/>
                  </a:moveTo>
                  <a:lnTo>
                    <a:pt x="120" y="59"/>
                  </a:lnTo>
                  <a:cubicBezTo>
                    <a:pt x="120" y="97"/>
                    <a:pt x="97" y="119"/>
                    <a:pt x="60" y="119"/>
                  </a:cubicBezTo>
                  <a:cubicBezTo>
                    <a:pt x="30" y="119"/>
                    <a:pt x="0" y="97"/>
                    <a:pt x="0" y="59"/>
                  </a:cubicBezTo>
                  <a:cubicBezTo>
                    <a:pt x="0" y="30"/>
                    <a:pt x="30" y="0"/>
                    <a:pt x="60" y="0"/>
                  </a:cubicBezTo>
                  <a:cubicBezTo>
                    <a:pt x="97" y="0"/>
                    <a:pt x="120" y="30"/>
                    <a:pt x="120" y="5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3" name="Line 613">
              <a:extLst>
                <a:ext uri="{FF2B5EF4-FFF2-40B4-BE49-F238E27FC236}">
                  <a16:creationId xmlns:a16="http://schemas.microsoft.com/office/drawing/2014/main" id="{182E2805-FF64-3A4E-9749-4C8D54591216}"/>
                </a:ext>
              </a:extLst>
            </p:cNvPr>
            <p:cNvSpPr>
              <a:spLocks noChangeShapeType="1"/>
            </p:cNvSpPr>
            <p:nvPr/>
          </p:nvSpPr>
          <p:spPr bwMode="auto">
            <a:xfrm>
              <a:off x="14716260" y="2373321"/>
              <a:ext cx="3172" cy="4131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577" name="Group 18">
            <a:extLst>
              <a:ext uri="{FF2B5EF4-FFF2-40B4-BE49-F238E27FC236}">
                <a16:creationId xmlns:a16="http://schemas.microsoft.com/office/drawing/2014/main" id="{A80543B5-551F-43DB-86D7-BFB8B67556DC}"/>
              </a:ext>
            </a:extLst>
          </p:cNvPr>
          <p:cNvGrpSpPr>
            <a:grpSpLocks/>
          </p:cNvGrpSpPr>
          <p:nvPr/>
        </p:nvGrpSpPr>
        <p:grpSpPr bwMode="auto">
          <a:xfrm>
            <a:off x="6401227" y="1404708"/>
            <a:ext cx="195462" cy="250940"/>
            <a:chOff x="15752867" y="1875904"/>
            <a:chExt cx="480490" cy="618195"/>
          </a:xfrm>
        </p:grpSpPr>
        <p:sp>
          <p:nvSpPr>
            <p:cNvPr id="5734" name="Freeform 614">
              <a:extLst>
                <a:ext uri="{FF2B5EF4-FFF2-40B4-BE49-F238E27FC236}">
                  <a16:creationId xmlns:a16="http://schemas.microsoft.com/office/drawing/2014/main" id="{E2324405-2831-1441-A9AC-B880B502A6FA}"/>
                </a:ext>
              </a:extLst>
            </p:cNvPr>
            <p:cNvSpPr>
              <a:spLocks noChangeArrowheads="1"/>
            </p:cNvSpPr>
            <p:nvPr/>
          </p:nvSpPr>
          <p:spPr bwMode="auto">
            <a:xfrm>
              <a:off x="15752867" y="2195331"/>
              <a:ext cx="480490" cy="298768"/>
            </a:xfrm>
            <a:custGeom>
              <a:avLst/>
              <a:gdLst>
                <a:gd name="T0" fmla="*/ 479827 w 725"/>
                <a:gd name="T1" fmla="*/ 0 h 449"/>
                <a:gd name="T2" fmla="*/ 0 w 725"/>
                <a:gd name="T3" fmla="*/ 0 h 449"/>
                <a:gd name="T4" fmla="*/ 0 w 725"/>
                <a:gd name="T5" fmla="*/ 298175 h 449"/>
                <a:gd name="T6" fmla="*/ 479827 w 725"/>
                <a:gd name="T7" fmla="*/ 298175 h 449"/>
                <a:gd name="T8" fmla="*/ 479827 w 725"/>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5" h="449">
                  <a:moveTo>
                    <a:pt x="724" y="0"/>
                  </a:moveTo>
                  <a:lnTo>
                    <a:pt x="0" y="0"/>
                  </a:lnTo>
                  <a:lnTo>
                    <a:pt x="0" y="448"/>
                  </a:lnTo>
                  <a:lnTo>
                    <a:pt x="724" y="448"/>
                  </a:lnTo>
                  <a:lnTo>
                    <a:pt x="72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5" name="Freeform 615">
              <a:extLst>
                <a:ext uri="{FF2B5EF4-FFF2-40B4-BE49-F238E27FC236}">
                  <a16:creationId xmlns:a16="http://schemas.microsoft.com/office/drawing/2014/main" id="{CC2CECE2-C859-D645-B63A-1247F85A473D}"/>
                </a:ext>
              </a:extLst>
            </p:cNvPr>
            <p:cNvSpPr>
              <a:spLocks noChangeArrowheads="1"/>
            </p:cNvSpPr>
            <p:nvPr/>
          </p:nvSpPr>
          <p:spPr bwMode="auto">
            <a:xfrm>
              <a:off x="15838499" y="1875904"/>
              <a:ext cx="318741" cy="316249"/>
            </a:xfrm>
            <a:custGeom>
              <a:avLst/>
              <a:gdLst>
                <a:gd name="T0" fmla="*/ 0 w 479"/>
                <a:gd name="T1" fmla="*/ 315759 h 478"/>
                <a:gd name="T2" fmla="*/ 0 w 479"/>
                <a:gd name="T3" fmla="*/ 315759 h 478"/>
                <a:gd name="T4" fmla="*/ 0 w 479"/>
                <a:gd name="T5" fmla="*/ 157549 h 478"/>
                <a:gd name="T6" fmla="*/ 159343 w 479"/>
                <a:gd name="T7" fmla="*/ 0 h 478"/>
                <a:gd name="T8" fmla="*/ 318685 w 479"/>
                <a:gd name="T9" fmla="*/ 157549 h 478"/>
                <a:gd name="T10" fmla="*/ 318685 w 479"/>
                <a:gd name="T11" fmla="*/ 187337 h 4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9" h="478">
                  <a:moveTo>
                    <a:pt x="0" y="477"/>
                  </a:moveTo>
                  <a:lnTo>
                    <a:pt x="0" y="477"/>
                  </a:lnTo>
                  <a:cubicBezTo>
                    <a:pt x="0" y="238"/>
                    <a:pt x="0" y="238"/>
                    <a:pt x="0" y="238"/>
                  </a:cubicBezTo>
                  <a:cubicBezTo>
                    <a:pt x="0" y="104"/>
                    <a:pt x="105" y="0"/>
                    <a:pt x="239" y="0"/>
                  </a:cubicBezTo>
                  <a:cubicBezTo>
                    <a:pt x="373" y="0"/>
                    <a:pt x="478" y="104"/>
                    <a:pt x="478" y="238"/>
                  </a:cubicBezTo>
                  <a:cubicBezTo>
                    <a:pt x="478" y="283"/>
                    <a:pt x="478" y="283"/>
                    <a:pt x="478" y="28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36" name="Freeform 616">
              <a:extLst>
                <a:ext uri="{FF2B5EF4-FFF2-40B4-BE49-F238E27FC236}">
                  <a16:creationId xmlns:a16="http://schemas.microsoft.com/office/drawing/2014/main" id="{6D954912-55C2-B14F-BEED-562CD9805DDF}"/>
                </a:ext>
              </a:extLst>
            </p:cNvPr>
            <p:cNvSpPr>
              <a:spLocks noChangeArrowheads="1"/>
            </p:cNvSpPr>
            <p:nvPr/>
          </p:nvSpPr>
          <p:spPr bwMode="auto">
            <a:xfrm>
              <a:off x="15954260" y="2295450"/>
              <a:ext cx="79289" cy="77871"/>
            </a:xfrm>
            <a:custGeom>
              <a:avLst/>
              <a:gdLst>
                <a:gd name="T0" fmla="*/ 78452 w 121"/>
                <a:gd name="T1" fmla="*/ 38893 h 120"/>
                <a:gd name="T2" fmla="*/ 78452 w 121"/>
                <a:gd name="T3" fmla="*/ 38893 h 120"/>
                <a:gd name="T4" fmla="*/ 39226 w 121"/>
                <a:gd name="T5" fmla="*/ 78445 h 120"/>
                <a:gd name="T6" fmla="*/ 0 w 121"/>
                <a:gd name="T7" fmla="*/ 38893 h 120"/>
                <a:gd name="T8" fmla="*/ 39226 w 121"/>
                <a:gd name="T9" fmla="*/ 0 h 120"/>
                <a:gd name="T10" fmla="*/ 78452 w 121"/>
                <a:gd name="T11" fmla="*/ 38893 h 1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120">
                  <a:moveTo>
                    <a:pt x="120" y="59"/>
                  </a:moveTo>
                  <a:lnTo>
                    <a:pt x="120" y="59"/>
                  </a:lnTo>
                  <a:cubicBezTo>
                    <a:pt x="120" y="97"/>
                    <a:pt x="90" y="119"/>
                    <a:pt x="60" y="119"/>
                  </a:cubicBezTo>
                  <a:cubicBezTo>
                    <a:pt x="23" y="119"/>
                    <a:pt x="0" y="97"/>
                    <a:pt x="0" y="59"/>
                  </a:cubicBezTo>
                  <a:cubicBezTo>
                    <a:pt x="0" y="30"/>
                    <a:pt x="23" y="0"/>
                    <a:pt x="60" y="0"/>
                  </a:cubicBezTo>
                  <a:cubicBezTo>
                    <a:pt x="90" y="0"/>
                    <a:pt x="120" y="30"/>
                    <a:pt x="120" y="5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7" name="Line 617">
              <a:extLst>
                <a:ext uri="{FF2B5EF4-FFF2-40B4-BE49-F238E27FC236}">
                  <a16:creationId xmlns:a16="http://schemas.microsoft.com/office/drawing/2014/main" id="{3230681C-674C-B642-A9DB-074B5CA24B82}"/>
                </a:ext>
              </a:extLst>
            </p:cNvPr>
            <p:cNvSpPr>
              <a:spLocks noChangeShapeType="1"/>
            </p:cNvSpPr>
            <p:nvPr/>
          </p:nvSpPr>
          <p:spPr bwMode="auto">
            <a:xfrm>
              <a:off x="15995490" y="2373321"/>
              <a:ext cx="3172" cy="4131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578" name="Group 19">
            <a:extLst>
              <a:ext uri="{FF2B5EF4-FFF2-40B4-BE49-F238E27FC236}">
                <a16:creationId xmlns:a16="http://schemas.microsoft.com/office/drawing/2014/main" id="{A0E1DC43-5171-4D8E-BA00-E5F5437F10F3}"/>
              </a:ext>
            </a:extLst>
          </p:cNvPr>
          <p:cNvGrpSpPr>
            <a:grpSpLocks/>
          </p:cNvGrpSpPr>
          <p:nvPr/>
        </p:nvGrpSpPr>
        <p:grpSpPr bwMode="auto">
          <a:xfrm>
            <a:off x="6889560" y="1482119"/>
            <a:ext cx="256101" cy="96119"/>
            <a:chOff x="16954094" y="2066345"/>
            <a:chExt cx="629908" cy="237315"/>
          </a:xfrm>
        </p:grpSpPr>
        <p:sp>
          <p:nvSpPr>
            <p:cNvPr id="5738" name="Freeform 618">
              <a:extLst>
                <a:ext uri="{FF2B5EF4-FFF2-40B4-BE49-F238E27FC236}">
                  <a16:creationId xmlns:a16="http://schemas.microsoft.com/office/drawing/2014/main" id="{D4A27205-CF0B-1746-8745-4D811149BFB2}"/>
                </a:ext>
              </a:extLst>
            </p:cNvPr>
            <p:cNvSpPr>
              <a:spLocks noChangeArrowheads="1"/>
            </p:cNvSpPr>
            <p:nvPr/>
          </p:nvSpPr>
          <p:spPr bwMode="auto">
            <a:xfrm>
              <a:off x="17341241" y="2066345"/>
              <a:ext cx="242761" cy="237315"/>
            </a:xfrm>
            <a:custGeom>
              <a:avLst/>
              <a:gdLst>
                <a:gd name="T0" fmla="*/ 0 w 367"/>
                <a:gd name="T1" fmla="*/ 118327 h 359"/>
                <a:gd name="T2" fmla="*/ 0 w 367"/>
                <a:gd name="T3" fmla="*/ 118327 h 359"/>
                <a:gd name="T4" fmla="*/ 118605 w 367"/>
                <a:gd name="T5" fmla="*/ 0 h 359"/>
                <a:gd name="T6" fmla="*/ 242510 w 367"/>
                <a:gd name="T7" fmla="*/ 118327 h 359"/>
                <a:gd name="T8" fmla="*/ 118605 w 367"/>
                <a:gd name="T9" fmla="*/ 236654 h 359"/>
                <a:gd name="T10" fmla="*/ 0 w 367"/>
                <a:gd name="T11" fmla="*/ 118327 h 3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7" h="359">
                  <a:moveTo>
                    <a:pt x="0" y="179"/>
                  </a:moveTo>
                  <a:lnTo>
                    <a:pt x="0" y="179"/>
                  </a:lnTo>
                  <a:cubicBezTo>
                    <a:pt x="0" y="82"/>
                    <a:pt x="82" y="0"/>
                    <a:pt x="179" y="0"/>
                  </a:cubicBezTo>
                  <a:cubicBezTo>
                    <a:pt x="284" y="0"/>
                    <a:pt x="366" y="82"/>
                    <a:pt x="366" y="179"/>
                  </a:cubicBezTo>
                  <a:cubicBezTo>
                    <a:pt x="366" y="276"/>
                    <a:pt x="284" y="358"/>
                    <a:pt x="179" y="358"/>
                  </a:cubicBezTo>
                  <a:cubicBezTo>
                    <a:pt x="82" y="358"/>
                    <a:pt x="0" y="276"/>
                    <a:pt x="0"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9" name="Line 619">
              <a:extLst>
                <a:ext uri="{FF2B5EF4-FFF2-40B4-BE49-F238E27FC236}">
                  <a16:creationId xmlns:a16="http://schemas.microsoft.com/office/drawing/2014/main" id="{7CB17303-CCEE-7A41-B664-85A1DBD35B52}"/>
                </a:ext>
              </a:extLst>
            </p:cNvPr>
            <p:cNvSpPr>
              <a:spLocks noChangeShapeType="1"/>
            </p:cNvSpPr>
            <p:nvPr/>
          </p:nvSpPr>
          <p:spPr bwMode="auto">
            <a:xfrm>
              <a:off x="16954094" y="2184206"/>
              <a:ext cx="377627" cy="159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40" name="Line 620">
              <a:extLst>
                <a:ext uri="{FF2B5EF4-FFF2-40B4-BE49-F238E27FC236}">
                  <a16:creationId xmlns:a16="http://schemas.microsoft.com/office/drawing/2014/main" id="{56C4FE2F-8A65-E048-8A03-C615899934EC}"/>
                </a:ext>
              </a:extLst>
            </p:cNvPr>
            <p:cNvSpPr>
              <a:spLocks noChangeShapeType="1"/>
            </p:cNvSpPr>
            <p:nvPr/>
          </p:nvSpPr>
          <p:spPr bwMode="auto">
            <a:xfrm>
              <a:off x="17012801" y="2184206"/>
              <a:ext cx="3173" cy="9874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41" name="Line 621">
              <a:extLst>
                <a:ext uri="{FF2B5EF4-FFF2-40B4-BE49-F238E27FC236}">
                  <a16:creationId xmlns:a16="http://schemas.microsoft.com/office/drawing/2014/main" id="{7E15F9DC-3AB1-EB46-B441-47B4F8942CB9}"/>
                </a:ext>
              </a:extLst>
            </p:cNvPr>
            <p:cNvSpPr>
              <a:spLocks noChangeShapeType="1"/>
            </p:cNvSpPr>
            <p:nvPr/>
          </p:nvSpPr>
          <p:spPr bwMode="auto">
            <a:xfrm>
              <a:off x="17092135" y="2184206"/>
              <a:ext cx="3173" cy="573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579" name="Group 20">
            <a:extLst>
              <a:ext uri="{FF2B5EF4-FFF2-40B4-BE49-F238E27FC236}">
                <a16:creationId xmlns:a16="http://schemas.microsoft.com/office/drawing/2014/main" id="{18588A1A-42DB-4599-9E6F-0B79E6B10B7F}"/>
              </a:ext>
            </a:extLst>
          </p:cNvPr>
          <p:cNvGrpSpPr>
            <a:grpSpLocks/>
          </p:cNvGrpSpPr>
          <p:nvPr/>
        </p:nvGrpSpPr>
        <p:grpSpPr bwMode="auto">
          <a:xfrm>
            <a:off x="7410793" y="1403418"/>
            <a:ext cx="252230" cy="252230"/>
            <a:chOff x="18237355" y="1872977"/>
            <a:chExt cx="621122" cy="621122"/>
          </a:xfrm>
        </p:grpSpPr>
        <p:sp>
          <p:nvSpPr>
            <p:cNvPr id="5776" name="Freeform 656">
              <a:extLst>
                <a:ext uri="{FF2B5EF4-FFF2-40B4-BE49-F238E27FC236}">
                  <a16:creationId xmlns:a16="http://schemas.microsoft.com/office/drawing/2014/main" id="{1A75FAE7-38FB-F54E-BAC9-5534593D0307}"/>
                </a:ext>
              </a:extLst>
            </p:cNvPr>
            <p:cNvSpPr>
              <a:spLocks noChangeArrowheads="1"/>
            </p:cNvSpPr>
            <p:nvPr/>
          </p:nvSpPr>
          <p:spPr bwMode="auto">
            <a:xfrm>
              <a:off x="18539179" y="1872977"/>
              <a:ext cx="319298" cy="322475"/>
            </a:xfrm>
            <a:custGeom>
              <a:avLst/>
              <a:gdLst>
                <a:gd name="T0" fmla="*/ 60004 w 479"/>
                <a:gd name="T1" fmla="*/ 311671 h 486"/>
                <a:gd name="T2" fmla="*/ 60004 w 479"/>
                <a:gd name="T3" fmla="*/ 311671 h 486"/>
                <a:gd name="T4" fmla="*/ 100006 w 479"/>
                <a:gd name="T5" fmla="*/ 321618 h 486"/>
                <a:gd name="T6" fmla="*/ 179344 w 479"/>
                <a:gd name="T7" fmla="*/ 282493 h 486"/>
                <a:gd name="T8" fmla="*/ 298684 w 479"/>
                <a:gd name="T9" fmla="*/ 163130 h 486"/>
                <a:gd name="T10" fmla="*/ 318685 w 479"/>
                <a:gd name="T11" fmla="*/ 104111 h 486"/>
                <a:gd name="T12" fmla="*/ 219346 w 479"/>
                <a:gd name="T13" fmla="*/ 0 h 486"/>
                <a:gd name="T14" fmla="*/ 159343 w 479"/>
                <a:gd name="T15" fmla="*/ 24536 h 486"/>
                <a:gd name="T16" fmla="*/ 30002 w 479"/>
                <a:gd name="T17" fmla="*/ 153183 h 486"/>
                <a:gd name="T18" fmla="*/ 0 w 479"/>
                <a:gd name="T19" fmla="*/ 222812 h 486"/>
                <a:gd name="T20" fmla="*/ 5334 w 479"/>
                <a:gd name="T21" fmla="*/ 262599 h 4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9" h="486">
                  <a:moveTo>
                    <a:pt x="90" y="470"/>
                  </a:moveTo>
                  <a:lnTo>
                    <a:pt x="90" y="470"/>
                  </a:lnTo>
                  <a:cubicBezTo>
                    <a:pt x="105" y="478"/>
                    <a:pt x="127" y="485"/>
                    <a:pt x="150" y="485"/>
                  </a:cubicBezTo>
                  <a:cubicBezTo>
                    <a:pt x="195" y="485"/>
                    <a:pt x="239" y="463"/>
                    <a:pt x="269" y="426"/>
                  </a:cubicBezTo>
                  <a:cubicBezTo>
                    <a:pt x="448" y="246"/>
                    <a:pt x="448" y="246"/>
                    <a:pt x="448" y="246"/>
                  </a:cubicBezTo>
                  <a:cubicBezTo>
                    <a:pt x="471" y="217"/>
                    <a:pt x="478" y="187"/>
                    <a:pt x="478" y="157"/>
                  </a:cubicBezTo>
                  <a:cubicBezTo>
                    <a:pt x="478" y="67"/>
                    <a:pt x="411" y="0"/>
                    <a:pt x="329" y="0"/>
                  </a:cubicBezTo>
                  <a:cubicBezTo>
                    <a:pt x="291" y="0"/>
                    <a:pt x="262" y="15"/>
                    <a:pt x="239" y="37"/>
                  </a:cubicBezTo>
                  <a:cubicBezTo>
                    <a:pt x="45" y="231"/>
                    <a:pt x="45" y="231"/>
                    <a:pt x="45" y="231"/>
                  </a:cubicBezTo>
                  <a:cubicBezTo>
                    <a:pt x="15" y="254"/>
                    <a:pt x="0" y="291"/>
                    <a:pt x="0" y="336"/>
                  </a:cubicBezTo>
                  <a:cubicBezTo>
                    <a:pt x="0" y="358"/>
                    <a:pt x="0" y="373"/>
                    <a:pt x="8" y="396"/>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7" name="Freeform 657">
              <a:extLst>
                <a:ext uri="{FF2B5EF4-FFF2-40B4-BE49-F238E27FC236}">
                  <a16:creationId xmlns:a16="http://schemas.microsoft.com/office/drawing/2014/main" id="{197F2C02-AF76-BC45-929E-5C181FF937F5}"/>
                </a:ext>
              </a:extLst>
            </p:cNvPr>
            <p:cNvSpPr>
              <a:spLocks noChangeArrowheads="1"/>
            </p:cNvSpPr>
            <p:nvPr/>
          </p:nvSpPr>
          <p:spPr bwMode="auto">
            <a:xfrm>
              <a:off x="18601133" y="2184332"/>
              <a:ext cx="3177" cy="1589"/>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78" name="Freeform 658">
              <a:extLst>
                <a:ext uri="{FF2B5EF4-FFF2-40B4-BE49-F238E27FC236}">
                  <a16:creationId xmlns:a16="http://schemas.microsoft.com/office/drawing/2014/main" id="{20990CFC-8173-1A41-B3F9-272E3611BF14}"/>
                </a:ext>
              </a:extLst>
            </p:cNvPr>
            <p:cNvSpPr>
              <a:spLocks noChangeArrowheads="1"/>
            </p:cNvSpPr>
            <p:nvPr/>
          </p:nvSpPr>
          <p:spPr bwMode="auto">
            <a:xfrm>
              <a:off x="18545533" y="2133499"/>
              <a:ext cx="4766" cy="6354"/>
            </a:xfrm>
            <a:custGeom>
              <a:avLst/>
              <a:gdLst>
                <a:gd name="T0" fmla="*/ 0 w 8"/>
                <a:gd name="T1" fmla="*/ 0 h 8"/>
                <a:gd name="T2" fmla="*/ 0 w 8"/>
                <a:gd name="T3" fmla="*/ 0 h 8"/>
                <a:gd name="T4" fmla="*/ 5128 w 8"/>
                <a:gd name="T5" fmla="*/ 5128 h 8"/>
                <a:gd name="T6" fmla="*/ 0 60000 65536"/>
                <a:gd name="T7" fmla="*/ 0 60000 65536"/>
                <a:gd name="T8" fmla="*/ 0 60000 65536"/>
              </a:gdLst>
              <a:ahLst/>
              <a:cxnLst>
                <a:cxn ang="T6">
                  <a:pos x="T0" y="T1"/>
                </a:cxn>
                <a:cxn ang="T7">
                  <a:pos x="T2" y="T3"/>
                </a:cxn>
                <a:cxn ang="T8">
                  <a:pos x="T4" y="T5"/>
                </a:cxn>
              </a:cxnLst>
              <a:rect l="0" t="0" r="r" b="b"/>
              <a:pathLst>
                <a:path w="8" h="8">
                  <a:moveTo>
                    <a:pt x="0" y="0"/>
                  </a:moveTo>
                  <a:lnTo>
                    <a:pt x="0" y="0"/>
                  </a:lnTo>
                  <a:cubicBezTo>
                    <a:pt x="7" y="0"/>
                    <a:pt x="7" y="0"/>
                    <a:pt x="7" y="7"/>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9" name="Freeform 659">
              <a:extLst>
                <a:ext uri="{FF2B5EF4-FFF2-40B4-BE49-F238E27FC236}">
                  <a16:creationId xmlns:a16="http://schemas.microsoft.com/office/drawing/2014/main" id="{DDA7260E-AE81-2249-8C25-F24BB6AB6A21}"/>
                </a:ext>
              </a:extLst>
            </p:cNvPr>
            <p:cNvSpPr>
              <a:spLocks noChangeArrowheads="1"/>
            </p:cNvSpPr>
            <p:nvPr/>
          </p:nvSpPr>
          <p:spPr bwMode="auto">
            <a:xfrm>
              <a:off x="18237355" y="2174801"/>
              <a:ext cx="322475" cy="319298"/>
            </a:xfrm>
            <a:custGeom>
              <a:avLst/>
              <a:gdLst>
                <a:gd name="T0" fmla="*/ 262599 w 486"/>
                <a:gd name="T1" fmla="*/ 10001 h 479"/>
                <a:gd name="T2" fmla="*/ 262599 w 486"/>
                <a:gd name="T3" fmla="*/ 10001 h 479"/>
                <a:gd name="T4" fmla="*/ 222812 w 486"/>
                <a:gd name="T5" fmla="*/ 0 h 479"/>
                <a:gd name="T6" fmla="*/ 163130 w 486"/>
                <a:gd name="T7" fmla="*/ 20001 h 479"/>
                <a:gd name="T8" fmla="*/ 29841 w 486"/>
                <a:gd name="T9" fmla="*/ 149342 h 479"/>
                <a:gd name="T10" fmla="*/ 0 w 486"/>
                <a:gd name="T11" fmla="*/ 219346 h 479"/>
                <a:gd name="T12" fmla="*/ 104111 w 486"/>
                <a:gd name="T13" fmla="*/ 318685 h 479"/>
                <a:gd name="T14" fmla="*/ 183024 w 486"/>
                <a:gd name="T15" fmla="*/ 279350 h 479"/>
                <a:gd name="T16" fmla="*/ 301724 w 486"/>
                <a:gd name="T17" fmla="*/ 159343 h 479"/>
                <a:gd name="T18" fmla="*/ 321618 w 486"/>
                <a:gd name="T19" fmla="*/ 100006 h 479"/>
                <a:gd name="T20" fmla="*/ 311671 w 486"/>
                <a:gd name="T21" fmla="*/ 60004 h 4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6" h="479">
                  <a:moveTo>
                    <a:pt x="396" y="15"/>
                  </a:moveTo>
                  <a:lnTo>
                    <a:pt x="396" y="15"/>
                  </a:lnTo>
                  <a:cubicBezTo>
                    <a:pt x="373" y="0"/>
                    <a:pt x="358" y="0"/>
                    <a:pt x="336" y="0"/>
                  </a:cubicBezTo>
                  <a:cubicBezTo>
                    <a:pt x="299" y="0"/>
                    <a:pt x="269" y="8"/>
                    <a:pt x="246" y="30"/>
                  </a:cubicBezTo>
                  <a:cubicBezTo>
                    <a:pt x="45" y="224"/>
                    <a:pt x="45" y="224"/>
                    <a:pt x="45" y="224"/>
                  </a:cubicBezTo>
                  <a:cubicBezTo>
                    <a:pt x="22" y="254"/>
                    <a:pt x="0" y="291"/>
                    <a:pt x="0" y="329"/>
                  </a:cubicBezTo>
                  <a:cubicBezTo>
                    <a:pt x="0" y="411"/>
                    <a:pt x="67" y="478"/>
                    <a:pt x="157" y="478"/>
                  </a:cubicBezTo>
                  <a:cubicBezTo>
                    <a:pt x="202" y="478"/>
                    <a:pt x="246" y="456"/>
                    <a:pt x="276" y="419"/>
                  </a:cubicBezTo>
                  <a:cubicBezTo>
                    <a:pt x="455" y="239"/>
                    <a:pt x="455" y="239"/>
                    <a:pt x="455" y="239"/>
                  </a:cubicBezTo>
                  <a:cubicBezTo>
                    <a:pt x="470" y="217"/>
                    <a:pt x="485" y="187"/>
                    <a:pt x="485" y="150"/>
                  </a:cubicBezTo>
                  <a:cubicBezTo>
                    <a:pt x="485" y="127"/>
                    <a:pt x="478" y="105"/>
                    <a:pt x="470"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80" name="Line 660">
              <a:extLst>
                <a:ext uri="{FF2B5EF4-FFF2-40B4-BE49-F238E27FC236}">
                  <a16:creationId xmlns:a16="http://schemas.microsoft.com/office/drawing/2014/main" id="{49A398C9-0C09-ED4E-B049-16FABBD60037}"/>
                </a:ext>
              </a:extLst>
            </p:cNvPr>
            <p:cNvSpPr>
              <a:spLocks noChangeShapeType="1"/>
            </p:cNvSpPr>
            <p:nvPr/>
          </p:nvSpPr>
          <p:spPr bwMode="auto">
            <a:xfrm flipV="1">
              <a:off x="18459751" y="2092196"/>
              <a:ext cx="179506" cy="18586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580" name="Group 21">
            <a:extLst>
              <a:ext uri="{FF2B5EF4-FFF2-40B4-BE49-F238E27FC236}">
                <a16:creationId xmlns:a16="http://schemas.microsoft.com/office/drawing/2014/main" id="{3B63CAE3-E627-409E-B6A2-CDE925AD2E79}"/>
              </a:ext>
            </a:extLst>
          </p:cNvPr>
          <p:cNvGrpSpPr>
            <a:grpSpLocks/>
          </p:cNvGrpSpPr>
          <p:nvPr/>
        </p:nvGrpSpPr>
        <p:grpSpPr bwMode="auto">
          <a:xfrm>
            <a:off x="7931380" y="1404708"/>
            <a:ext cx="250940" cy="250940"/>
            <a:chOff x="19517686" y="1875906"/>
            <a:chExt cx="618191" cy="618193"/>
          </a:xfrm>
        </p:grpSpPr>
        <p:sp>
          <p:nvSpPr>
            <p:cNvPr id="5781" name="Freeform 661">
              <a:extLst>
                <a:ext uri="{FF2B5EF4-FFF2-40B4-BE49-F238E27FC236}">
                  <a16:creationId xmlns:a16="http://schemas.microsoft.com/office/drawing/2014/main" id="{CAA614BD-8979-CD43-B670-A3375D08ACA1}"/>
                </a:ext>
              </a:extLst>
            </p:cNvPr>
            <p:cNvSpPr>
              <a:spLocks noChangeArrowheads="1"/>
            </p:cNvSpPr>
            <p:nvPr/>
          </p:nvSpPr>
          <p:spPr bwMode="auto">
            <a:xfrm>
              <a:off x="19655944" y="1875906"/>
              <a:ext cx="479933" cy="478345"/>
            </a:xfrm>
            <a:custGeom>
              <a:avLst/>
              <a:gdLst>
                <a:gd name="T0" fmla="*/ 0 w 725"/>
                <a:gd name="T1" fmla="*/ 238447 h 717"/>
                <a:gd name="T2" fmla="*/ 0 w 725"/>
                <a:gd name="T3" fmla="*/ 238447 h 717"/>
                <a:gd name="T4" fmla="*/ 237263 w 725"/>
                <a:gd name="T5" fmla="*/ 0 h 717"/>
                <a:gd name="T6" fmla="*/ 479827 w 725"/>
                <a:gd name="T7" fmla="*/ 238447 h 717"/>
                <a:gd name="T8" fmla="*/ 237263 w 725"/>
                <a:gd name="T9" fmla="*/ 476895 h 717"/>
                <a:gd name="T10" fmla="*/ 0 w 725"/>
                <a:gd name="T11" fmla="*/ 238447 h 7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5" h="717">
                  <a:moveTo>
                    <a:pt x="0" y="358"/>
                  </a:moveTo>
                  <a:lnTo>
                    <a:pt x="0" y="358"/>
                  </a:lnTo>
                  <a:cubicBezTo>
                    <a:pt x="0" y="156"/>
                    <a:pt x="164" y="0"/>
                    <a:pt x="358" y="0"/>
                  </a:cubicBezTo>
                  <a:cubicBezTo>
                    <a:pt x="560" y="0"/>
                    <a:pt x="724" y="156"/>
                    <a:pt x="724" y="358"/>
                  </a:cubicBezTo>
                  <a:cubicBezTo>
                    <a:pt x="724" y="552"/>
                    <a:pt x="560" y="716"/>
                    <a:pt x="358" y="716"/>
                  </a:cubicBezTo>
                  <a:cubicBezTo>
                    <a:pt x="164" y="716"/>
                    <a:pt x="0" y="552"/>
                    <a:pt x="0" y="35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82" name="Line 662">
              <a:extLst>
                <a:ext uri="{FF2B5EF4-FFF2-40B4-BE49-F238E27FC236}">
                  <a16:creationId xmlns:a16="http://schemas.microsoft.com/office/drawing/2014/main" id="{CC6CA670-3A63-D641-8F06-90E199A57D3A}"/>
                </a:ext>
              </a:extLst>
            </p:cNvPr>
            <p:cNvSpPr>
              <a:spLocks noChangeShapeType="1"/>
            </p:cNvSpPr>
            <p:nvPr/>
          </p:nvSpPr>
          <p:spPr bwMode="auto">
            <a:xfrm flipV="1">
              <a:off x="19517686" y="2279559"/>
              <a:ext cx="208182" cy="21454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83" name="Line 663">
              <a:extLst>
                <a:ext uri="{FF2B5EF4-FFF2-40B4-BE49-F238E27FC236}">
                  <a16:creationId xmlns:a16="http://schemas.microsoft.com/office/drawing/2014/main" id="{C8A9D1DB-0A42-584D-8BC8-01699274534F}"/>
                </a:ext>
              </a:extLst>
            </p:cNvPr>
            <p:cNvSpPr>
              <a:spLocks noChangeShapeType="1"/>
            </p:cNvSpPr>
            <p:nvPr/>
          </p:nvSpPr>
          <p:spPr bwMode="auto">
            <a:xfrm>
              <a:off x="19517686" y="2324056"/>
              <a:ext cx="170042" cy="17004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581" name="Group 22">
            <a:extLst>
              <a:ext uri="{FF2B5EF4-FFF2-40B4-BE49-F238E27FC236}">
                <a16:creationId xmlns:a16="http://schemas.microsoft.com/office/drawing/2014/main" id="{EABC06D9-26EA-417F-85EA-C7828081516C}"/>
              </a:ext>
            </a:extLst>
          </p:cNvPr>
          <p:cNvGrpSpPr>
            <a:grpSpLocks/>
          </p:cNvGrpSpPr>
          <p:nvPr/>
        </p:nvGrpSpPr>
        <p:grpSpPr bwMode="auto">
          <a:xfrm>
            <a:off x="8448097" y="1404708"/>
            <a:ext cx="253521" cy="250940"/>
            <a:chOff x="20789226" y="1875904"/>
            <a:chExt cx="624053" cy="618194"/>
          </a:xfrm>
        </p:grpSpPr>
        <p:sp>
          <p:nvSpPr>
            <p:cNvPr id="5784" name="Freeform 664">
              <a:extLst>
                <a:ext uri="{FF2B5EF4-FFF2-40B4-BE49-F238E27FC236}">
                  <a16:creationId xmlns:a16="http://schemas.microsoft.com/office/drawing/2014/main" id="{E3BDB431-1A1A-EC49-A75E-F9937B7B9CEA}"/>
                </a:ext>
              </a:extLst>
            </p:cNvPr>
            <p:cNvSpPr>
              <a:spLocks noChangeArrowheads="1"/>
            </p:cNvSpPr>
            <p:nvPr/>
          </p:nvSpPr>
          <p:spPr bwMode="auto">
            <a:xfrm>
              <a:off x="20789226" y="2015752"/>
              <a:ext cx="481140" cy="478346"/>
            </a:xfrm>
            <a:custGeom>
              <a:avLst/>
              <a:gdLst>
                <a:gd name="T0" fmla="*/ 479827 w 725"/>
                <a:gd name="T1" fmla="*/ 238447 h 717"/>
                <a:gd name="T2" fmla="*/ 479827 w 725"/>
                <a:gd name="T3" fmla="*/ 238447 h 717"/>
                <a:gd name="T4" fmla="*/ 242565 w 725"/>
                <a:gd name="T5" fmla="*/ 476895 h 717"/>
                <a:gd name="T6" fmla="*/ 0 w 725"/>
                <a:gd name="T7" fmla="*/ 238447 h 717"/>
                <a:gd name="T8" fmla="*/ 242565 w 725"/>
                <a:gd name="T9" fmla="*/ 0 h 717"/>
                <a:gd name="T10" fmla="*/ 479827 w 725"/>
                <a:gd name="T11" fmla="*/ 238447 h 7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5" h="717">
                  <a:moveTo>
                    <a:pt x="724" y="358"/>
                  </a:moveTo>
                  <a:lnTo>
                    <a:pt x="724" y="358"/>
                  </a:lnTo>
                  <a:cubicBezTo>
                    <a:pt x="724" y="559"/>
                    <a:pt x="560" y="716"/>
                    <a:pt x="366" y="716"/>
                  </a:cubicBezTo>
                  <a:cubicBezTo>
                    <a:pt x="164" y="716"/>
                    <a:pt x="0" y="559"/>
                    <a:pt x="0" y="358"/>
                  </a:cubicBezTo>
                  <a:cubicBezTo>
                    <a:pt x="0" y="156"/>
                    <a:pt x="164" y="0"/>
                    <a:pt x="366" y="0"/>
                  </a:cubicBezTo>
                  <a:cubicBezTo>
                    <a:pt x="560" y="0"/>
                    <a:pt x="724" y="156"/>
                    <a:pt x="724" y="35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85" name="Line 665">
              <a:extLst>
                <a:ext uri="{FF2B5EF4-FFF2-40B4-BE49-F238E27FC236}">
                  <a16:creationId xmlns:a16="http://schemas.microsoft.com/office/drawing/2014/main" id="{EF103C07-F9B5-F247-A34A-76230558501F}"/>
                </a:ext>
              </a:extLst>
            </p:cNvPr>
            <p:cNvSpPr>
              <a:spLocks noChangeShapeType="1"/>
            </p:cNvSpPr>
            <p:nvPr/>
          </p:nvSpPr>
          <p:spPr bwMode="auto">
            <a:xfrm flipH="1">
              <a:off x="21198909" y="1875904"/>
              <a:ext cx="214370" cy="20818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86" name="Freeform 666">
              <a:extLst>
                <a:ext uri="{FF2B5EF4-FFF2-40B4-BE49-F238E27FC236}">
                  <a16:creationId xmlns:a16="http://schemas.microsoft.com/office/drawing/2014/main" id="{D4CF472A-7517-1D47-864A-286268C2C9A3}"/>
                </a:ext>
              </a:extLst>
            </p:cNvPr>
            <p:cNvSpPr>
              <a:spLocks noChangeArrowheads="1"/>
            </p:cNvSpPr>
            <p:nvPr/>
          </p:nvSpPr>
          <p:spPr bwMode="auto">
            <a:xfrm>
              <a:off x="21232256" y="1875904"/>
              <a:ext cx="177847" cy="177989"/>
            </a:xfrm>
            <a:custGeom>
              <a:avLst/>
              <a:gdLst>
                <a:gd name="T0" fmla="*/ 0 w 269"/>
                <a:gd name="T1" fmla="*/ 0 h 269"/>
                <a:gd name="T2" fmla="*/ 178055 w 269"/>
                <a:gd name="T3" fmla="*/ 0 h 269"/>
                <a:gd name="T4" fmla="*/ 178055 w 269"/>
                <a:gd name="T5" fmla="*/ 178057 h 269"/>
                <a:gd name="T6" fmla="*/ 0 60000 65536"/>
                <a:gd name="T7" fmla="*/ 0 60000 65536"/>
                <a:gd name="T8" fmla="*/ 0 60000 65536"/>
              </a:gdLst>
              <a:ahLst/>
              <a:cxnLst>
                <a:cxn ang="T6">
                  <a:pos x="T0" y="T1"/>
                </a:cxn>
                <a:cxn ang="T7">
                  <a:pos x="T2" y="T3"/>
                </a:cxn>
                <a:cxn ang="T8">
                  <a:pos x="T4" y="T5"/>
                </a:cxn>
              </a:cxnLst>
              <a:rect l="0" t="0" r="r" b="b"/>
              <a:pathLst>
                <a:path w="269" h="269">
                  <a:moveTo>
                    <a:pt x="0" y="0"/>
                  </a:moveTo>
                  <a:lnTo>
                    <a:pt x="268" y="0"/>
                  </a:lnTo>
                  <a:lnTo>
                    <a:pt x="268" y="26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582" name="Group 23">
            <a:extLst>
              <a:ext uri="{FF2B5EF4-FFF2-40B4-BE49-F238E27FC236}">
                <a16:creationId xmlns:a16="http://schemas.microsoft.com/office/drawing/2014/main" id="{D2F24043-351F-43BA-817D-03083B56019D}"/>
              </a:ext>
            </a:extLst>
          </p:cNvPr>
          <p:cNvGrpSpPr>
            <a:grpSpLocks/>
          </p:cNvGrpSpPr>
          <p:nvPr/>
        </p:nvGrpSpPr>
        <p:grpSpPr bwMode="auto">
          <a:xfrm>
            <a:off x="8968040" y="1404708"/>
            <a:ext cx="252230" cy="249650"/>
            <a:chOff x="22069559" y="1875904"/>
            <a:chExt cx="621123" cy="615264"/>
          </a:xfrm>
        </p:grpSpPr>
        <p:sp>
          <p:nvSpPr>
            <p:cNvPr id="5787" name="Freeform 667">
              <a:extLst>
                <a:ext uri="{FF2B5EF4-FFF2-40B4-BE49-F238E27FC236}">
                  <a16:creationId xmlns:a16="http://schemas.microsoft.com/office/drawing/2014/main" id="{2BD425BB-2937-4345-9C0E-D06AC048DB8C}"/>
                </a:ext>
              </a:extLst>
            </p:cNvPr>
            <p:cNvSpPr>
              <a:spLocks noChangeArrowheads="1"/>
            </p:cNvSpPr>
            <p:nvPr/>
          </p:nvSpPr>
          <p:spPr bwMode="auto">
            <a:xfrm>
              <a:off x="22447634" y="1875904"/>
              <a:ext cx="243048" cy="236885"/>
            </a:xfrm>
            <a:custGeom>
              <a:avLst/>
              <a:gdLst>
                <a:gd name="T0" fmla="*/ 0 w 367"/>
                <a:gd name="T1" fmla="*/ 118328 h 359"/>
                <a:gd name="T2" fmla="*/ 0 w 367"/>
                <a:gd name="T3" fmla="*/ 118328 h 359"/>
                <a:gd name="T4" fmla="*/ 123907 w 367"/>
                <a:gd name="T5" fmla="*/ 236656 h 359"/>
                <a:gd name="T6" fmla="*/ 242512 w 367"/>
                <a:gd name="T7" fmla="*/ 118328 h 359"/>
                <a:gd name="T8" fmla="*/ 123907 w 367"/>
                <a:gd name="T9" fmla="*/ 0 h 359"/>
                <a:gd name="T10" fmla="*/ 0 w 367"/>
                <a:gd name="T11" fmla="*/ 118328 h 3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7" h="359">
                  <a:moveTo>
                    <a:pt x="0" y="179"/>
                  </a:moveTo>
                  <a:lnTo>
                    <a:pt x="0" y="179"/>
                  </a:lnTo>
                  <a:cubicBezTo>
                    <a:pt x="0" y="276"/>
                    <a:pt x="83" y="358"/>
                    <a:pt x="187" y="358"/>
                  </a:cubicBezTo>
                  <a:cubicBezTo>
                    <a:pt x="284" y="358"/>
                    <a:pt x="366" y="276"/>
                    <a:pt x="366" y="179"/>
                  </a:cubicBezTo>
                  <a:cubicBezTo>
                    <a:pt x="366" y="74"/>
                    <a:pt x="284" y="0"/>
                    <a:pt x="187" y="0"/>
                  </a:cubicBezTo>
                  <a:cubicBezTo>
                    <a:pt x="83" y="0"/>
                    <a:pt x="0" y="74"/>
                    <a:pt x="0"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88" name="Freeform 668">
              <a:extLst>
                <a:ext uri="{FF2B5EF4-FFF2-40B4-BE49-F238E27FC236}">
                  <a16:creationId xmlns:a16="http://schemas.microsoft.com/office/drawing/2014/main" id="{0D0B0487-A123-444B-BBEE-4F585876C7E8}"/>
                </a:ext>
              </a:extLst>
            </p:cNvPr>
            <p:cNvSpPr>
              <a:spLocks noChangeArrowheads="1"/>
            </p:cNvSpPr>
            <p:nvPr/>
          </p:nvSpPr>
          <p:spPr bwMode="auto">
            <a:xfrm>
              <a:off x="22069559" y="2184331"/>
              <a:ext cx="198569" cy="198729"/>
            </a:xfrm>
            <a:custGeom>
              <a:avLst/>
              <a:gdLst>
                <a:gd name="T0" fmla="*/ 198564 w 300"/>
                <a:gd name="T1" fmla="*/ 99614 h 300"/>
                <a:gd name="T2" fmla="*/ 198564 w 300"/>
                <a:gd name="T3" fmla="*/ 99614 h 300"/>
                <a:gd name="T4" fmla="*/ 98950 w 300"/>
                <a:gd name="T5" fmla="*/ 198564 h 300"/>
                <a:gd name="T6" fmla="*/ 0 w 300"/>
                <a:gd name="T7" fmla="*/ 99614 h 300"/>
                <a:gd name="T8" fmla="*/ 98950 w 300"/>
                <a:gd name="T9" fmla="*/ 0 h 300"/>
                <a:gd name="T10" fmla="*/ 198564 w 300"/>
                <a:gd name="T11" fmla="*/ 99614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00">
                  <a:moveTo>
                    <a:pt x="299" y="150"/>
                  </a:moveTo>
                  <a:lnTo>
                    <a:pt x="299" y="150"/>
                  </a:lnTo>
                  <a:cubicBezTo>
                    <a:pt x="299" y="232"/>
                    <a:pt x="232" y="299"/>
                    <a:pt x="149" y="299"/>
                  </a:cubicBezTo>
                  <a:cubicBezTo>
                    <a:pt x="67" y="299"/>
                    <a:pt x="0" y="232"/>
                    <a:pt x="0" y="150"/>
                  </a:cubicBezTo>
                  <a:cubicBezTo>
                    <a:pt x="0" y="67"/>
                    <a:pt x="67" y="0"/>
                    <a:pt x="149" y="0"/>
                  </a:cubicBezTo>
                  <a:cubicBezTo>
                    <a:pt x="232" y="0"/>
                    <a:pt x="299" y="67"/>
                    <a:pt x="299" y="15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89" name="Freeform 669">
              <a:extLst>
                <a:ext uri="{FF2B5EF4-FFF2-40B4-BE49-F238E27FC236}">
                  <a16:creationId xmlns:a16="http://schemas.microsoft.com/office/drawing/2014/main" id="{4D1F118F-5947-BA40-B747-A7D270227E57}"/>
                </a:ext>
              </a:extLst>
            </p:cNvPr>
            <p:cNvSpPr>
              <a:spLocks noChangeArrowheads="1"/>
            </p:cNvSpPr>
            <p:nvPr/>
          </p:nvSpPr>
          <p:spPr bwMode="auto">
            <a:xfrm>
              <a:off x="22455577" y="2332185"/>
              <a:ext cx="165209" cy="158983"/>
            </a:xfrm>
            <a:custGeom>
              <a:avLst/>
              <a:gdLst>
                <a:gd name="T0" fmla="*/ 0 w 248"/>
                <a:gd name="T1" fmla="*/ 79105 h 240"/>
                <a:gd name="T2" fmla="*/ 0 w 248"/>
                <a:gd name="T3" fmla="*/ 79105 h 240"/>
                <a:gd name="T4" fmla="*/ 79389 w 248"/>
                <a:gd name="T5" fmla="*/ 0 h 240"/>
                <a:gd name="T6" fmla="*/ 163408 w 248"/>
                <a:gd name="T7" fmla="*/ 79105 h 240"/>
                <a:gd name="T8" fmla="*/ 79389 w 248"/>
                <a:gd name="T9" fmla="*/ 157551 h 240"/>
                <a:gd name="T10" fmla="*/ 0 w 248"/>
                <a:gd name="T11" fmla="*/ 79105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8" h="240">
                  <a:moveTo>
                    <a:pt x="0" y="120"/>
                  </a:moveTo>
                  <a:lnTo>
                    <a:pt x="0" y="120"/>
                  </a:lnTo>
                  <a:cubicBezTo>
                    <a:pt x="0" y="52"/>
                    <a:pt x="60" y="0"/>
                    <a:pt x="120" y="0"/>
                  </a:cubicBezTo>
                  <a:cubicBezTo>
                    <a:pt x="187" y="0"/>
                    <a:pt x="247" y="52"/>
                    <a:pt x="247" y="120"/>
                  </a:cubicBezTo>
                  <a:cubicBezTo>
                    <a:pt x="247" y="187"/>
                    <a:pt x="187" y="239"/>
                    <a:pt x="120" y="239"/>
                  </a:cubicBezTo>
                  <a:cubicBezTo>
                    <a:pt x="60" y="239"/>
                    <a:pt x="0" y="187"/>
                    <a:pt x="0" y="12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90" name="Line 670">
              <a:extLst>
                <a:ext uri="{FF2B5EF4-FFF2-40B4-BE49-F238E27FC236}">
                  <a16:creationId xmlns:a16="http://schemas.microsoft.com/office/drawing/2014/main" id="{B24BAA03-97BC-6C45-A85C-598D0B127937}"/>
                </a:ext>
              </a:extLst>
            </p:cNvPr>
            <p:cNvSpPr>
              <a:spLocks noChangeShapeType="1"/>
            </p:cNvSpPr>
            <p:nvPr/>
          </p:nvSpPr>
          <p:spPr bwMode="auto">
            <a:xfrm flipH="1" flipV="1">
              <a:off x="22253831" y="2321056"/>
              <a:ext cx="204923" cy="8585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91" name="Line 671">
              <a:extLst>
                <a:ext uri="{FF2B5EF4-FFF2-40B4-BE49-F238E27FC236}">
                  <a16:creationId xmlns:a16="http://schemas.microsoft.com/office/drawing/2014/main" id="{7AC6429B-8F41-0245-9417-C7D7880DE894}"/>
                </a:ext>
              </a:extLst>
            </p:cNvPr>
            <p:cNvSpPr>
              <a:spLocks noChangeShapeType="1"/>
            </p:cNvSpPr>
            <p:nvPr/>
          </p:nvSpPr>
          <p:spPr bwMode="auto">
            <a:xfrm flipV="1">
              <a:off x="22249065" y="2071453"/>
              <a:ext cx="216043" cy="14467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grpSp>
        <p:nvGrpSpPr>
          <p:cNvPr id="130583" name="Group 25">
            <a:extLst>
              <a:ext uri="{FF2B5EF4-FFF2-40B4-BE49-F238E27FC236}">
                <a16:creationId xmlns:a16="http://schemas.microsoft.com/office/drawing/2014/main" id="{EBEC853A-67F7-4F0D-8598-CDF850A35DFE}"/>
              </a:ext>
            </a:extLst>
          </p:cNvPr>
          <p:cNvGrpSpPr>
            <a:grpSpLocks/>
          </p:cNvGrpSpPr>
          <p:nvPr/>
        </p:nvGrpSpPr>
        <p:grpSpPr bwMode="auto">
          <a:xfrm>
            <a:off x="5875479" y="4534039"/>
            <a:ext cx="252230" cy="216105"/>
            <a:chOff x="14458311" y="9576762"/>
            <a:chExt cx="621123" cy="533227"/>
          </a:xfrm>
        </p:grpSpPr>
        <p:sp>
          <p:nvSpPr>
            <p:cNvPr id="5264" name="Freeform 144">
              <a:extLst>
                <a:ext uri="{FF2B5EF4-FFF2-40B4-BE49-F238E27FC236}">
                  <a16:creationId xmlns:a16="http://schemas.microsoft.com/office/drawing/2014/main" id="{B1D60D21-3AE9-FC45-8B67-01CADD313499}"/>
                </a:ext>
              </a:extLst>
            </p:cNvPr>
            <p:cNvSpPr>
              <a:spLocks noChangeArrowheads="1"/>
            </p:cNvSpPr>
            <p:nvPr/>
          </p:nvSpPr>
          <p:spPr bwMode="auto">
            <a:xfrm>
              <a:off x="14458311" y="9793236"/>
              <a:ext cx="125496" cy="205332"/>
            </a:xfrm>
            <a:custGeom>
              <a:avLst/>
              <a:gdLst>
                <a:gd name="T0" fmla="*/ 105210 w 188"/>
                <a:gd name="T1" fmla="*/ 204420 h 307"/>
                <a:gd name="T2" fmla="*/ 105210 w 188"/>
                <a:gd name="T3" fmla="*/ 204420 h 307"/>
                <a:gd name="T4" fmla="*/ 0 w 188"/>
                <a:gd name="T5" fmla="*/ 100206 h 307"/>
                <a:gd name="T6" fmla="*/ 105210 w 188"/>
                <a:gd name="T7" fmla="*/ 0 h 307"/>
                <a:gd name="T8" fmla="*/ 125314 w 188"/>
                <a:gd name="T9" fmla="*/ 0 h 307"/>
                <a:gd name="T10" fmla="*/ 125314 w 188"/>
                <a:gd name="T11" fmla="*/ 204420 h 307"/>
                <a:gd name="T12" fmla="*/ 105210 w 188"/>
                <a:gd name="T13" fmla="*/ 204420 h 3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8" h="307">
                  <a:moveTo>
                    <a:pt x="157" y="306"/>
                  </a:moveTo>
                  <a:lnTo>
                    <a:pt x="157" y="306"/>
                  </a:lnTo>
                  <a:cubicBezTo>
                    <a:pt x="68" y="306"/>
                    <a:pt x="0" y="239"/>
                    <a:pt x="0" y="150"/>
                  </a:cubicBezTo>
                  <a:cubicBezTo>
                    <a:pt x="0" y="67"/>
                    <a:pt x="68" y="0"/>
                    <a:pt x="157" y="0"/>
                  </a:cubicBezTo>
                  <a:cubicBezTo>
                    <a:pt x="187" y="0"/>
                    <a:pt x="187" y="0"/>
                    <a:pt x="187" y="0"/>
                  </a:cubicBezTo>
                  <a:cubicBezTo>
                    <a:pt x="187" y="306"/>
                    <a:pt x="187" y="306"/>
                    <a:pt x="187" y="306"/>
                  </a:cubicBezTo>
                  <a:lnTo>
                    <a:pt x="157" y="306"/>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65" name="Freeform 145">
              <a:extLst>
                <a:ext uri="{FF2B5EF4-FFF2-40B4-BE49-F238E27FC236}">
                  <a16:creationId xmlns:a16="http://schemas.microsoft.com/office/drawing/2014/main" id="{BE817667-F014-2C4E-8DE1-FA992375CBE7}"/>
                </a:ext>
              </a:extLst>
            </p:cNvPr>
            <p:cNvSpPr>
              <a:spLocks noChangeArrowheads="1"/>
            </p:cNvSpPr>
            <p:nvPr/>
          </p:nvSpPr>
          <p:spPr bwMode="auto">
            <a:xfrm>
              <a:off x="14958704" y="9793236"/>
              <a:ext cx="120730" cy="205332"/>
            </a:xfrm>
            <a:custGeom>
              <a:avLst/>
              <a:gdLst>
                <a:gd name="T0" fmla="*/ 19353 w 180"/>
                <a:gd name="T1" fmla="*/ 0 h 307"/>
                <a:gd name="T2" fmla="*/ 19353 w 180"/>
                <a:gd name="T3" fmla="*/ 0 h 307"/>
                <a:gd name="T4" fmla="*/ 119455 w 180"/>
                <a:gd name="T5" fmla="*/ 100206 h 307"/>
                <a:gd name="T6" fmla="*/ 19353 w 180"/>
                <a:gd name="T7" fmla="*/ 204420 h 307"/>
                <a:gd name="T8" fmla="*/ 0 w 180"/>
                <a:gd name="T9" fmla="*/ 204420 h 307"/>
                <a:gd name="T10" fmla="*/ 0 w 180"/>
                <a:gd name="T11" fmla="*/ 0 h 307"/>
                <a:gd name="T12" fmla="*/ 19353 w 180"/>
                <a:gd name="T13" fmla="*/ 0 h 3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0" h="307">
                  <a:moveTo>
                    <a:pt x="29" y="0"/>
                  </a:moveTo>
                  <a:lnTo>
                    <a:pt x="29" y="0"/>
                  </a:lnTo>
                  <a:cubicBezTo>
                    <a:pt x="111" y="0"/>
                    <a:pt x="179" y="67"/>
                    <a:pt x="179" y="150"/>
                  </a:cubicBezTo>
                  <a:cubicBezTo>
                    <a:pt x="179" y="239"/>
                    <a:pt x="111" y="306"/>
                    <a:pt x="29" y="306"/>
                  </a:cubicBezTo>
                  <a:cubicBezTo>
                    <a:pt x="0" y="306"/>
                    <a:pt x="0" y="306"/>
                    <a:pt x="0" y="306"/>
                  </a:cubicBezTo>
                  <a:cubicBezTo>
                    <a:pt x="0" y="0"/>
                    <a:pt x="0" y="0"/>
                    <a:pt x="0" y="0"/>
                  </a:cubicBezTo>
                  <a:lnTo>
                    <a:pt x="2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66" name="Freeform 146">
              <a:extLst>
                <a:ext uri="{FF2B5EF4-FFF2-40B4-BE49-F238E27FC236}">
                  <a16:creationId xmlns:a16="http://schemas.microsoft.com/office/drawing/2014/main" id="{8EDEB003-58B2-DD4B-819E-76AE38766ABE}"/>
                </a:ext>
              </a:extLst>
            </p:cNvPr>
            <p:cNvSpPr>
              <a:spLocks noChangeArrowheads="1"/>
            </p:cNvSpPr>
            <p:nvPr/>
          </p:nvSpPr>
          <p:spPr bwMode="auto">
            <a:xfrm>
              <a:off x="14583807" y="9576762"/>
              <a:ext cx="378075" cy="248309"/>
            </a:xfrm>
            <a:custGeom>
              <a:avLst/>
              <a:gdLst>
                <a:gd name="T0" fmla="*/ 0 w 569"/>
                <a:gd name="T1" fmla="*/ 248369 h 374"/>
                <a:gd name="T2" fmla="*/ 0 w 569"/>
                <a:gd name="T3" fmla="*/ 248369 h 374"/>
                <a:gd name="T4" fmla="*/ 0 w 569"/>
                <a:gd name="T5" fmla="*/ 159143 h 374"/>
                <a:gd name="T6" fmla="*/ 188641 w 569"/>
                <a:gd name="T7" fmla="*/ 0 h 374"/>
                <a:gd name="T8" fmla="*/ 377283 w 569"/>
                <a:gd name="T9" fmla="*/ 159143 h 374"/>
                <a:gd name="T10" fmla="*/ 377283 w 569"/>
                <a:gd name="T11" fmla="*/ 218405 h 3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9" h="374">
                  <a:moveTo>
                    <a:pt x="0" y="373"/>
                  </a:moveTo>
                  <a:lnTo>
                    <a:pt x="0" y="373"/>
                  </a:lnTo>
                  <a:cubicBezTo>
                    <a:pt x="0" y="239"/>
                    <a:pt x="0" y="239"/>
                    <a:pt x="0" y="239"/>
                  </a:cubicBezTo>
                  <a:cubicBezTo>
                    <a:pt x="0" y="239"/>
                    <a:pt x="0" y="0"/>
                    <a:pt x="284" y="0"/>
                  </a:cubicBezTo>
                  <a:cubicBezTo>
                    <a:pt x="568" y="0"/>
                    <a:pt x="568" y="239"/>
                    <a:pt x="568" y="239"/>
                  </a:cubicBezTo>
                  <a:cubicBezTo>
                    <a:pt x="568" y="328"/>
                    <a:pt x="568" y="328"/>
                    <a:pt x="568" y="32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67" name="Freeform 147">
              <a:extLst>
                <a:ext uri="{FF2B5EF4-FFF2-40B4-BE49-F238E27FC236}">
                  <a16:creationId xmlns:a16="http://schemas.microsoft.com/office/drawing/2014/main" id="{1B9620F3-268E-E742-AAD4-EE1B9492452C}"/>
                </a:ext>
              </a:extLst>
            </p:cNvPr>
            <p:cNvSpPr>
              <a:spLocks noChangeArrowheads="1"/>
            </p:cNvSpPr>
            <p:nvPr/>
          </p:nvSpPr>
          <p:spPr bwMode="auto">
            <a:xfrm>
              <a:off x="14731541" y="9998568"/>
              <a:ext cx="227163" cy="111421"/>
            </a:xfrm>
            <a:custGeom>
              <a:avLst/>
              <a:gdLst>
                <a:gd name="T0" fmla="*/ 227864 w 345"/>
                <a:gd name="T1" fmla="*/ 0 h 166"/>
                <a:gd name="T2" fmla="*/ 227864 w 345"/>
                <a:gd name="T3" fmla="*/ 50301 h 166"/>
                <a:gd name="T4" fmla="*/ 78825 w 345"/>
                <a:gd name="T5" fmla="*/ 110662 h 166"/>
                <a:gd name="T6" fmla="*/ 0 w 345"/>
                <a:gd name="T7" fmla="*/ 110662 h 166"/>
                <a:gd name="T8" fmla="*/ 0 w 345"/>
                <a:gd name="T9" fmla="*/ 70421 h 166"/>
                <a:gd name="T10" fmla="*/ 78825 w 345"/>
                <a:gd name="T11" fmla="*/ 70421 h 166"/>
                <a:gd name="T12" fmla="*/ 78825 w 345"/>
                <a:gd name="T13" fmla="*/ 100602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5" h="166">
                  <a:moveTo>
                    <a:pt x="344" y="0"/>
                  </a:moveTo>
                  <a:lnTo>
                    <a:pt x="344" y="75"/>
                  </a:lnTo>
                  <a:lnTo>
                    <a:pt x="119" y="165"/>
                  </a:lnTo>
                  <a:lnTo>
                    <a:pt x="0" y="165"/>
                  </a:lnTo>
                  <a:lnTo>
                    <a:pt x="0" y="105"/>
                  </a:lnTo>
                  <a:lnTo>
                    <a:pt x="119" y="105"/>
                  </a:lnTo>
                  <a:lnTo>
                    <a:pt x="119" y="15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268" name="Freeform 148">
            <a:extLst>
              <a:ext uri="{FF2B5EF4-FFF2-40B4-BE49-F238E27FC236}">
                <a16:creationId xmlns:a16="http://schemas.microsoft.com/office/drawing/2014/main" id="{4B337DF1-2E6E-1845-AAC6-1D3F6BA3B65B}"/>
              </a:ext>
            </a:extLst>
          </p:cNvPr>
          <p:cNvSpPr>
            <a:spLocks noChangeArrowheads="1"/>
          </p:cNvSpPr>
          <p:nvPr/>
        </p:nvSpPr>
        <p:spPr bwMode="auto">
          <a:xfrm>
            <a:off x="6395421" y="4513397"/>
            <a:ext cx="109665" cy="109665"/>
          </a:xfrm>
          <a:custGeom>
            <a:avLst/>
            <a:gdLst>
              <a:gd name="T0" fmla="*/ 129434 w 404"/>
              <a:gd name="T1" fmla="*/ 0 h 404"/>
              <a:gd name="T2" fmla="*/ 0 w 404"/>
              <a:gd name="T3" fmla="*/ 129434 h 404"/>
              <a:gd name="T4" fmla="*/ 139442 w 404"/>
              <a:gd name="T5" fmla="*/ 268876 h 404"/>
              <a:gd name="T6" fmla="*/ 268876 w 404"/>
              <a:gd name="T7" fmla="*/ 139442 h 404"/>
              <a:gd name="T8" fmla="*/ 129434 w 404"/>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4" h="404">
                <a:moveTo>
                  <a:pt x="194" y="0"/>
                </a:moveTo>
                <a:lnTo>
                  <a:pt x="0" y="194"/>
                </a:lnTo>
                <a:lnTo>
                  <a:pt x="209" y="403"/>
                </a:lnTo>
                <a:lnTo>
                  <a:pt x="403" y="209"/>
                </a:lnTo>
                <a:lnTo>
                  <a:pt x="19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69" name="Freeform 149">
            <a:extLst>
              <a:ext uri="{FF2B5EF4-FFF2-40B4-BE49-F238E27FC236}">
                <a16:creationId xmlns:a16="http://schemas.microsoft.com/office/drawing/2014/main" id="{DEC199C5-3E1A-CA46-9796-26DEB6C3930E}"/>
              </a:ext>
            </a:extLst>
          </p:cNvPr>
          <p:cNvSpPr>
            <a:spLocks noChangeArrowheads="1"/>
          </p:cNvSpPr>
          <p:nvPr/>
        </p:nvSpPr>
        <p:spPr bwMode="auto">
          <a:xfrm>
            <a:off x="6436062" y="4554037"/>
            <a:ext cx="211589" cy="211589"/>
          </a:xfrm>
          <a:custGeom>
            <a:avLst/>
            <a:gdLst>
              <a:gd name="T0" fmla="*/ 208204 w 784"/>
              <a:gd name="T1" fmla="*/ 0 h 784"/>
              <a:gd name="T2" fmla="*/ 0 w 784"/>
              <a:gd name="T3" fmla="*/ 208204 h 784"/>
              <a:gd name="T4" fmla="*/ 307318 w 784"/>
              <a:gd name="T5" fmla="*/ 520844 h 784"/>
              <a:gd name="T6" fmla="*/ 520844 w 784"/>
              <a:gd name="T7" fmla="*/ 312639 h 784"/>
              <a:gd name="T8" fmla="*/ 208204 w 784"/>
              <a:gd name="T9" fmla="*/ 0 h 7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4" h="784">
                <a:moveTo>
                  <a:pt x="313" y="0"/>
                </a:moveTo>
                <a:lnTo>
                  <a:pt x="0" y="313"/>
                </a:lnTo>
                <a:lnTo>
                  <a:pt x="462" y="783"/>
                </a:lnTo>
                <a:lnTo>
                  <a:pt x="783" y="470"/>
                </a:lnTo>
                <a:lnTo>
                  <a:pt x="313"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70" name="Line 150">
            <a:extLst>
              <a:ext uri="{FF2B5EF4-FFF2-40B4-BE49-F238E27FC236}">
                <a16:creationId xmlns:a16="http://schemas.microsoft.com/office/drawing/2014/main" id="{57B215A8-38E3-F143-ACE1-AC68B35DC9D9}"/>
              </a:ext>
            </a:extLst>
          </p:cNvPr>
          <p:cNvSpPr>
            <a:spLocks noChangeShapeType="1"/>
          </p:cNvSpPr>
          <p:nvPr/>
        </p:nvSpPr>
        <p:spPr bwMode="auto">
          <a:xfrm>
            <a:off x="6419289" y="4562423"/>
            <a:ext cx="35480" cy="3677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71" name="Line 151">
            <a:extLst>
              <a:ext uri="{FF2B5EF4-FFF2-40B4-BE49-F238E27FC236}">
                <a16:creationId xmlns:a16="http://schemas.microsoft.com/office/drawing/2014/main" id="{029B444D-93BB-8040-B0E3-56C84FE134E2}"/>
              </a:ext>
            </a:extLst>
          </p:cNvPr>
          <p:cNvSpPr>
            <a:spLocks noChangeShapeType="1"/>
          </p:cNvSpPr>
          <p:nvPr/>
        </p:nvSpPr>
        <p:spPr bwMode="auto">
          <a:xfrm>
            <a:off x="6444448" y="4537264"/>
            <a:ext cx="35480" cy="361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72" name="Freeform 152">
            <a:extLst>
              <a:ext uri="{FF2B5EF4-FFF2-40B4-BE49-F238E27FC236}">
                <a16:creationId xmlns:a16="http://schemas.microsoft.com/office/drawing/2014/main" id="{B16BF952-F537-5A47-AF39-EBF21DA4443B}"/>
              </a:ext>
            </a:extLst>
          </p:cNvPr>
          <p:cNvSpPr>
            <a:spLocks noChangeArrowheads="1"/>
          </p:cNvSpPr>
          <p:nvPr/>
        </p:nvSpPr>
        <p:spPr bwMode="auto">
          <a:xfrm>
            <a:off x="6913428" y="4618546"/>
            <a:ext cx="252230" cy="107085"/>
          </a:xfrm>
          <a:custGeom>
            <a:avLst/>
            <a:gdLst>
              <a:gd name="T0" fmla="*/ 491444 w 934"/>
              <a:gd name="T1" fmla="*/ 0 h 397"/>
              <a:gd name="T2" fmla="*/ 491444 w 934"/>
              <a:gd name="T3" fmla="*/ 0 h 397"/>
              <a:gd name="T4" fmla="*/ 133668 w 934"/>
              <a:gd name="T5" fmla="*/ 0 h 397"/>
              <a:gd name="T6" fmla="*/ 0 w 934"/>
              <a:gd name="T7" fmla="*/ 134167 h 397"/>
              <a:gd name="T8" fmla="*/ 133668 w 934"/>
              <a:gd name="T9" fmla="*/ 263020 h 397"/>
              <a:gd name="T10" fmla="*/ 242730 w 934"/>
              <a:gd name="T11" fmla="*/ 203243 h 397"/>
              <a:gd name="T12" fmla="*/ 381717 w 934"/>
              <a:gd name="T13" fmla="*/ 203243 h 397"/>
              <a:gd name="T14" fmla="*/ 491444 w 934"/>
              <a:gd name="T15" fmla="*/ 263020 h 397"/>
              <a:gd name="T16" fmla="*/ 620457 w 934"/>
              <a:gd name="T17" fmla="*/ 134167 h 397"/>
              <a:gd name="T18" fmla="*/ 491444 w 934"/>
              <a:gd name="T19" fmla="*/ 0 h 3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4" h="397">
                <a:moveTo>
                  <a:pt x="739" y="0"/>
                </a:moveTo>
                <a:lnTo>
                  <a:pt x="739" y="0"/>
                </a:lnTo>
                <a:cubicBezTo>
                  <a:pt x="201" y="0"/>
                  <a:pt x="201" y="0"/>
                  <a:pt x="201" y="0"/>
                </a:cubicBezTo>
                <a:cubicBezTo>
                  <a:pt x="89" y="0"/>
                  <a:pt x="0" y="90"/>
                  <a:pt x="0" y="202"/>
                </a:cubicBezTo>
                <a:cubicBezTo>
                  <a:pt x="0" y="306"/>
                  <a:pt x="89" y="396"/>
                  <a:pt x="201" y="396"/>
                </a:cubicBezTo>
                <a:cubicBezTo>
                  <a:pt x="268" y="396"/>
                  <a:pt x="328" y="359"/>
                  <a:pt x="365" y="306"/>
                </a:cubicBezTo>
                <a:cubicBezTo>
                  <a:pt x="574" y="306"/>
                  <a:pt x="574" y="306"/>
                  <a:pt x="574" y="306"/>
                </a:cubicBezTo>
                <a:cubicBezTo>
                  <a:pt x="612" y="359"/>
                  <a:pt x="671" y="396"/>
                  <a:pt x="739" y="396"/>
                </a:cubicBezTo>
                <a:cubicBezTo>
                  <a:pt x="843" y="396"/>
                  <a:pt x="933" y="306"/>
                  <a:pt x="933" y="202"/>
                </a:cubicBezTo>
                <a:cubicBezTo>
                  <a:pt x="933" y="90"/>
                  <a:pt x="843" y="0"/>
                  <a:pt x="739"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73" name="Line 153">
            <a:extLst>
              <a:ext uri="{FF2B5EF4-FFF2-40B4-BE49-F238E27FC236}">
                <a16:creationId xmlns:a16="http://schemas.microsoft.com/office/drawing/2014/main" id="{A81D4F29-CB75-DE49-BCB3-10003F061ECC}"/>
              </a:ext>
            </a:extLst>
          </p:cNvPr>
          <p:cNvSpPr>
            <a:spLocks noChangeShapeType="1"/>
          </p:cNvSpPr>
          <p:nvPr/>
        </p:nvSpPr>
        <p:spPr bwMode="auto">
          <a:xfrm>
            <a:off x="6968261" y="4638544"/>
            <a:ext cx="1290" cy="6644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74" name="Line 154">
            <a:extLst>
              <a:ext uri="{FF2B5EF4-FFF2-40B4-BE49-F238E27FC236}">
                <a16:creationId xmlns:a16="http://schemas.microsoft.com/office/drawing/2014/main" id="{D2AEF87D-64B0-9D44-B0B2-5477A41D2BB1}"/>
              </a:ext>
            </a:extLst>
          </p:cNvPr>
          <p:cNvSpPr>
            <a:spLocks noChangeShapeType="1"/>
          </p:cNvSpPr>
          <p:nvPr/>
        </p:nvSpPr>
        <p:spPr bwMode="auto">
          <a:xfrm flipH="1">
            <a:off x="6934717" y="4673379"/>
            <a:ext cx="66444"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75" name="Freeform 155">
            <a:extLst>
              <a:ext uri="{FF2B5EF4-FFF2-40B4-BE49-F238E27FC236}">
                <a16:creationId xmlns:a16="http://schemas.microsoft.com/office/drawing/2014/main" id="{49CD0465-7BCE-B146-A008-2CEFADB48E27}"/>
              </a:ext>
            </a:extLst>
          </p:cNvPr>
          <p:cNvSpPr>
            <a:spLocks noChangeArrowheads="1"/>
          </p:cNvSpPr>
          <p:nvPr/>
        </p:nvSpPr>
        <p:spPr bwMode="auto">
          <a:xfrm>
            <a:off x="7085022" y="4642414"/>
            <a:ext cx="56768" cy="58058"/>
          </a:xfrm>
          <a:custGeom>
            <a:avLst/>
            <a:gdLst>
              <a:gd name="T0" fmla="*/ 139961 w 210"/>
              <a:gd name="T1" fmla="*/ 68803 h 217"/>
              <a:gd name="T2" fmla="*/ 139961 w 210"/>
              <a:gd name="T3" fmla="*/ 68803 h 217"/>
              <a:gd name="T4" fmla="*/ 70316 w 210"/>
              <a:gd name="T5" fmla="*/ 142898 h 217"/>
              <a:gd name="T6" fmla="*/ 0 w 210"/>
              <a:gd name="T7" fmla="*/ 68803 h 217"/>
              <a:gd name="T8" fmla="*/ 70316 w 210"/>
              <a:gd name="T9" fmla="*/ 0 h 217"/>
              <a:gd name="T10" fmla="*/ 139961 w 210"/>
              <a:gd name="T11" fmla="*/ 68803 h 2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17">
                <a:moveTo>
                  <a:pt x="209" y="104"/>
                </a:moveTo>
                <a:lnTo>
                  <a:pt x="209" y="104"/>
                </a:lnTo>
                <a:cubicBezTo>
                  <a:pt x="209" y="164"/>
                  <a:pt x="164" y="216"/>
                  <a:pt x="105" y="216"/>
                </a:cubicBezTo>
                <a:cubicBezTo>
                  <a:pt x="45" y="216"/>
                  <a:pt x="0" y="164"/>
                  <a:pt x="0" y="104"/>
                </a:cubicBezTo>
                <a:cubicBezTo>
                  <a:pt x="0" y="52"/>
                  <a:pt x="45" y="0"/>
                  <a:pt x="105" y="0"/>
                </a:cubicBezTo>
                <a:cubicBezTo>
                  <a:pt x="164" y="0"/>
                  <a:pt x="209" y="52"/>
                  <a:pt x="209" y="10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76" name="Line 156">
            <a:extLst>
              <a:ext uri="{FF2B5EF4-FFF2-40B4-BE49-F238E27FC236}">
                <a16:creationId xmlns:a16="http://schemas.microsoft.com/office/drawing/2014/main" id="{284B0643-F154-5642-9D5D-02F34FC18435}"/>
              </a:ext>
            </a:extLst>
          </p:cNvPr>
          <p:cNvSpPr>
            <a:spLocks noChangeShapeType="1"/>
          </p:cNvSpPr>
          <p:nvPr/>
        </p:nvSpPr>
        <p:spPr bwMode="auto">
          <a:xfrm>
            <a:off x="7113406" y="4642414"/>
            <a:ext cx="1290" cy="5805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77" name="Line 157">
            <a:extLst>
              <a:ext uri="{FF2B5EF4-FFF2-40B4-BE49-F238E27FC236}">
                <a16:creationId xmlns:a16="http://schemas.microsoft.com/office/drawing/2014/main" id="{15FD610B-1C92-7546-983F-7F0C9D59FEF0}"/>
              </a:ext>
            </a:extLst>
          </p:cNvPr>
          <p:cNvSpPr>
            <a:spLocks noChangeShapeType="1"/>
          </p:cNvSpPr>
          <p:nvPr/>
        </p:nvSpPr>
        <p:spPr bwMode="auto">
          <a:xfrm flipH="1">
            <a:off x="7083732" y="4673379"/>
            <a:ext cx="58058" cy="64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78" name="Freeform 158">
            <a:extLst>
              <a:ext uri="{FF2B5EF4-FFF2-40B4-BE49-F238E27FC236}">
                <a16:creationId xmlns:a16="http://schemas.microsoft.com/office/drawing/2014/main" id="{99B0CD9A-7422-BD4C-A4F4-C617B657059F}"/>
              </a:ext>
            </a:extLst>
          </p:cNvPr>
          <p:cNvSpPr>
            <a:spLocks noChangeArrowheads="1"/>
          </p:cNvSpPr>
          <p:nvPr/>
        </p:nvSpPr>
        <p:spPr bwMode="auto">
          <a:xfrm>
            <a:off x="7040511" y="4554037"/>
            <a:ext cx="57413" cy="64509"/>
          </a:xfrm>
          <a:custGeom>
            <a:avLst/>
            <a:gdLst>
              <a:gd name="T0" fmla="*/ 0 w 210"/>
              <a:gd name="T1" fmla="*/ 157548 h 239"/>
              <a:gd name="T2" fmla="*/ 0 w 210"/>
              <a:gd name="T3" fmla="*/ 98633 h 239"/>
              <a:gd name="T4" fmla="*/ 139961 w 210"/>
              <a:gd name="T5" fmla="*/ 98633 h 239"/>
              <a:gd name="T6" fmla="*/ 139961 w 210"/>
              <a:gd name="T7" fmla="*/ 29127 h 239"/>
              <a:gd name="T8" fmla="*/ 40180 w 210"/>
              <a:gd name="T9" fmla="*/ 29127 h 239"/>
              <a:gd name="T10" fmla="*/ 40180 w 210"/>
              <a:gd name="T11" fmla="*/ 0 h 2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39">
                <a:moveTo>
                  <a:pt x="0" y="238"/>
                </a:moveTo>
                <a:lnTo>
                  <a:pt x="0" y="149"/>
                </a:lnTo>
                <a:lnTo>
                  <a:pt x="209" y="149"/>
                </a:lnTo>
                <a:lnTo>
                  <a:pt x="209" y="44"/>
                </a:lnTo>
                <a:lnTo>
                  <a:pt x="60" y="44"/>
                </a:lnTo>
                <a:lnTo>
                  <a:pt x="6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03" name="Freeform 83">
            <a:extLst>
              <a:ext uri="{FF2B5EF4-FFF2-40B4-BE49-F238E27FC236}">
                <a16:creationId xmlns:a16="http://schemas.microsoft.com/office/drawing/2014/main" id="{04FB9E78-B20B-4A40-B85D-EE0B69EE3916}"/>
              </a:ext>
            </a:extLst>
          </p:cNvPr>
          <p:cNvSpPr>
            <a:spLocks noChangeArrowheads="1"/>
          </p:cNvSpPr>
          <p:nvPr/>
        </p:nvSpPr>
        <p:spPr bwMode="auto">
          <a:xfrm>
            <a:off x="7402407" y="3993454"/>
            <a:ext cx="252875" cy="254810"/>
          </a:xfrm>
          <a:custGeom>
            <a:avLst/>
            <a:gdLst>
              <a:gd name="T0" fmla="*/ 312886 w 935"/>
              <a:gd name="T1" fmla="*/ 0 h 942"/>
              <a:gd name="T2" fmla="*/ 312886 w 935"/>
              <a:gd name="T3" fmla="*/ 0 h 942"/>
              <a:gd name="T4" fmla="*/ 620458 w 935"/>
              <a:gd name="T5" fmla="*/ 313491 h 942"/>
              <a:gd name="T6" fmla="*/ 312886 w 935"/>
              <a:gd name="T7" fmla="*/ 620992 h 942"/>
              <a:gd name="T8" fmla="*/ 0 w 935"/>
              <a:gd name="T9" fmla="*/ 313491 h 942"/>
              <a:gd name="T10" fmla="*/ 312886 w 935"/>
              <a:gd name="T11" fmla="*/ 0 h 9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5" h="942">
                <a:moveTo>
                  <a:pt x="471" y="0"/>
                </a:moveTo>
                <a:lnTo>
                  <a:pt x="471" y="0"/>
                </a:lnTo>
                <a:cubicBezTo>
                  <a:pt x="725" y="0"/>
                  <a:pt x="934" y="209"/>
                  <a:pt x="934" y="471"/>
                </a:cubicBezTo>
                <a:cubicBezTo>
                  <a:pt x="934" y="724"/>
                  <a:pt x="725" y="941"/>
                  <a:pt x="471" y="933"/>
                </a:cubicBezTo>
                <a:cubicBezTo>
                  <a:pt x="209" y="941"/>
                  <a:pt x="0" y="724"/>
                  <a:pt x="0" y="471"/>
                </a:cubicBezTo>
                <a:cubicBezTo>
                  <a:pt x="0" y="209"/>
                  <a:pt x="209" y="0"/>
                  <a:pt x="471"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04" name="Freeform 84">
            <a:extLst>
              <a:ext uri="{FF2B5EF4-FFF2-40B4-BE49-F238E27FC236}">
                <a16:creationId xmlns:a16="http://schemas.microsoft.com/office/drawing/2014/main" id="{524BF2C7-A488-FF49-9495-7D5A040B4F2E}"/>
              </a:ext>
            </a:extLst>
          </p:cNvPr>
          <p:cNvSpPr>
            <a:spLocks noChangeArrowheads="1"/>
          </p:cNvSpPr>
          <p:nvPr/>
        </p:nvSpPr>
        <p:spPr bwMode="auto">
          <a:xfrm>
            <a:off x="7441112" y="4021838"/>
            <a:ext cx="176755" cy="99344"/>
          </a:xfrm>
          <a:custGeom>
            <a:avLst/>
            <a:gdLst>
              <a:gd name="T0" fmla="*/ 0 w 658"/>
              <a:gd name="T1" fmla="*/ 242512 h 367"/>
              <a:gd name="T2" fmla="*/ 0 w 658"/>
              <a:gd name="T3" fmla="*/ 242512 h 367"/>
              <a:gd name="T4" fmla="*/ 64354 w 658"/>
              <a:gd name="T5" fmla="*/ 88789 h 367"/>
              <a:gd name="T6" fmla="*/ 371528 w 658"/>
              <a:gd name="T7" fmla="*/ 88789 h 367"/>
              <a:gd name="T8" fmla="*/ 435882 w 658"/>
              <a:gd name="T9" fmla="*/ 242512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 h="367">
                <a:moveTo>
                  <a:pt x="0" y="366"/>
                </a:moveTo>
                <a:lnTo>
                  <a:pt x="0" y="366"/>
                </a:lnTo>
                <a:cubicBezTo>
                  <a:pt x="0" y="283"/>
                  <a:pt x="30" y="194"/>
                  <a:pt x="97" y="134"/>
                </a:cubicBezTo>
                <a:cubicBezTo>
                  <a:pt x="224" y="0"/>
                  <a:pt x="433" y="0"/>
                  <a:pt x="560" y="134"/>
                </a:cubicBezTo>
                <a:cubicBezTo>
                  <a:pt x="627" y="194"/>
                  <a:pt x="657" y="283"/>
                  <a:pt x="657" y="366"/>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05" name="Line 85">
            <a:extLst>
              <a:ext uri="{FF2B5EF4-FFF2-40B4-BE49-F238E27FC236}">
                <a16:creationId xmlns:a16="http://schemas.microsoft.com/office/drawing/2014/main" id="{146A27A2-73FE-2746-A693-FFF96B6CD7B9}"/>
              </a:ext>
            </a:extLst>
          </p:cNvPr>
          <p:cNvSpPr>
            <a:spLocks noChangeShapeType="1"/>
          </p:cNvSpPr>
          <p:nvPr/>
        </p:nvSpPr>
        <p:spPr bwMode="auto">
          <a:xfrm>
            <a:off x="7497880" y="4097313"/>
            <a:ext cx="23868" cy="2967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206" name="Freeform 86">
            <a:extLst>
              <a:ext uri="{FF2B5EF4-FFF2-40B4-BE49-F238E27FC236}">
                <a16:creationId xmlns:a16="http://schemas.microsoft.com/office/drawing/2014/main" id="{077F6065-79A3-3D43-8086-06FFF2F46C31}"/>
              </a:ext>
            </a:extLst>
          </p:cNvPr>
          <p:cNvSpPr>
            <a:spLocks noChangeArrowheads="1"/>
          </p:cNvSpPr>
          <p:nvPr/>
        </p:nvSpPr>
        <p:spPr bwMode="auto">
          <a:xfrm>
            <a:off x="7519168" y="4124407"/>
            <a:ext cx="19353" cy="16772"/>
          </a:xfrm>
          <a:custGeom>
            <a:avLst/>
            <a:gdLst>
              <a:gd name="T0" fmla="*/ 40762 w 69"/>
              <a:gd name="T1" fmla="*/ 5379 h 61"/>
              <a:gd name="T2" fmla="*/ 40762 w 69"/>
              <a:gd name="T3" fmla="*/ 5379 h 61"/>
              <a:gd name="T4" fmla="*/ 40762 w 69"/>
              <a:gd name="T5" fmla="*/ 35639 h 61"/>
              <a:gd name="T6" fmla="*/ 10190 w 69"/>
              <a:gd name="T7" fmla="*/ 35639 h 61"/>
              <a:gd name="T8" fmla="*/ 10190 w 69"/>
              <a:gd name="T9" fmla="*/ 5379 h 61"/>
              <a:gd name="T10" fmla="*/ 40762 w 69"/>
              <a:gd name="T11" fmla="*/ 5379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61">
                <a:moveTo>
                  <a:pt x="60" y="8"/>
                </a:moveTo>
                <a:lnTo>
                  <a:pt x="60" y="8"/>
                </a:lnTo>
                <a:cubicBezTo>
                  <a:pt x="68" y="23"/>
                  <a:pt x="68" y="38"/>
                  <a:pt x="60" y="53"/>
                </a:cubicBezTo>
                <a:cubicBezTo>
                  <a:pt x="45" y="60"/>
                  <a:pt x="30" y="60"/>
                  <a:pt x="15" y="53"/>
                </a:cubicBezTo>
                <a:cubicBezTo>
                  <a:pt x="0" y="38"/>
                  <a:pt x="0" y="23"/>
                  <a:pt x="15" y="8"/>
                </a:cubicBezTo>
                <a:cubicBezTo>
                  <a:pt x="30" y="0"/>
                  <a:pt x="45" y="0"/>
                  <a:pt x="60" y="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5" name="Freeform 185">
            <a:extLst>
              <a:ext uri="{FF2B5EF4-FFF2-40B4-BE49-F238E27FC236}">
                <a16:creationId xmlns:a16="http://schemas.microsoft.com/office/drawing/2014/main" id="{24840070-DE78-4541-8BCA-731ADEA759F4}"/>
              </a:ext>
            </a:extLst>
          </p:cNvPr>
          <p:cNvSpPr>
            <a:spLocks noChangeArrowheads="1"/>
          </p:cNvSpPr>
          <p:nvPr/>
        </p:nvSpPr>
        <p:spPr bwMode="auto">
          <a:xfrm>
            <a:off x="7922994" y="4060543"/>
            <a:ext cx="252230" cy="121277"/>
          </a:xfrm>
          <a:custGeom>
            <a:avLst/>
            <a:gdLst>
              <a:gd name="T0" fmla="*/ 0 w 934"/>
              <a:gd name="T1" fmla="*/ 149421 h 448"/>
              <a:gd name="T2" fmla="*/ 0 w 934"/>
              <a:gd name="T3" fmla="*/ 149421 h 448"/>
              <a:gd name="T4" fmla="*/ 307901 w 934"/>
              <a:gd name="T5" fmla="*/ 298174 h 448"/>
              <a:gd name="T6" fmla="*/ 620457 w 934"/>
              <a:gd name="T7" fmla="*/ 149421 h 448"/>
              <a:gd name="T8" fmla="*/ 307901 w 934"/>
              <a:gd name="T9" fmla="*/ 0 h 448"/>
              <a:gd name="T10" fmla="*/ 0 w 934"/>
              <a:gd name="T11" fmla="*/ 149421 h 4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448">
                <a:moveTo>
                  <a:pt x="0" y="224"/>
                </a:moveTo>
                <a:lnTo>
                  <a:pt x="0" y="224"/>
                </a:lnTo>
                <a:cubicBezTo>
                  <a:pt x="0" y="224"/>
                  <a:pt x="164" y="447"/>
                  <a:pt x="463" y="447"/>
                </a:cubicBezTo>
                <a:cubicBezTo>
                  <a:pt x="769" y="447"/>
                  <a:pt x="933" y="224"/>
                  <a:pt x="933" y="224"/>
                </a:cubicBezTo>
                <a:cubicBezTo>
                  <a:pt x="933" y="224"/>
                  <a:pt x="769" y="0"/>
                  <a:pt x="463" y="0"/>
                </a:cubicBezTo>
                <a:cubicBezTo>
                  <a:pt x="164" y="0"/>
                  <a:pt x="0" y="224"/>
                  <a:pt x="0" y="22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6" name="Freeform 186">
            <a:extLst>
              <a:ext uri="{FF2B5EF4-FFF2-40B4-BE49-F238E27FC236}">
                <a16:creationId xmlns:a16="http://schemas.microsoft.com/office/drawing/2014/main" id="{F200669B-C374-264A-86A3-7F2AC7F47B35}"/>
              </a:ext>
            </a:extLst>
          </p:cNvPr>
          <p:cNvSpPr>
            <a:spLocks noChangeArrowheads="1"/>
          </p:cNvSpPr>
          <p:nvPr/>
        </p:nvSpPr>
        <p:spPr bwMode="auto">
          <a:xfrm>
            <a:off x="8019112" y="4092152"/>
            <a:ext cx="57413" cy="57413"/>
          </a:xfrm>
          <a:custGeom>
            <a:avLst/>
            <a:gdLst>
              <a:gd name="T0" fmla="*/ 139961 w 210"/>
              <a:gd name="T1" fmla="*/ 70316 h 210"/>
              <a:gd name="T2" fmla="*/ 139961 w 210"/>
              <a:gd name="T3" fmla="*/ 70316 h 210"/>
              <a:gd name="T4" fmla="*/ 69646 w 210"/>
              <a:gd name="T5" fmla="*/ 0 h 210"/>
              <a:gd name="T6" fmla="*/ 0 w 210"/>
              <a:gd name="T7" fmla="*/ 70316 h 210"/>
              <a:gd name="T8" fmla="*/ 69646 w 210"/>
              <a:gd name="T9" fmla="*/ 139961 h 210"/>
              <a:gd name="T10" fmla="*/ 139961 w 210"/>
              <a:gd name="T11" fmla="*/ 70316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10">
                <a:moveTo>
                  <a:pt x="209" y="105"/>
                </a:moveTo>
                <a:lnTo>
                  <a:pt x="209" y="105"/>
                </a:lnTo>
                <a:cubicBezTo>
                  <a:pt x="209" y="45"/>
                  <a:pt x="164" y="0"/>
                  <a:pt x="104" y="0"/>
                </a:cubicBezTo>
                <a:cubicBezTo>
                  <a:pt x="52" y="0"/>
                  <a:pt x="0" y="45"/>
                  <a:pt x="0" y="105"/>
                </a:cubicBezTo>
                <a:cubicBezTo>
                  <a:pt x="0" y="164"/>
                  <a:pt x="52" y="209"/>
                  <a:pt x="104" y="209"/>
                </a:cubicBezTo>
                <a:cubicBezTo>
                  <a:pt x="164" y="209"/>
                  <a:pt x="209" y="164"/>
                  <a:pt x="209" y="10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7" name="Freeform 187">
            <a:extLst>
              <a:ext uri="{FF2B5EF4-FFF2-40B4-BE49-F238E27FC236}">
                <a16:creationId xmlns:a16="http://schemas.microsoft.com/office/drawing/2014/main" id="{25900AED-6218-E44B-B1D7-8CA8A43C9D37}"/>
              </a:ext>
            </a:extLst>
          </p:cNvPr>
          <p:cNvSpPr>
            <a:spLocks noChangeArrowheads="1"/>
          </p:cNvSpPr>
          <p:nvPr/>
        </p:nvSpPr>
        <p:spPr bwMode="auto">
          <a:xfrm>
            <a:off x="8441001" y="4060543"/>
            <a:ext cx="252230" cy="121277"/>
          </a:xfrm>
          <a:custGeom>
            <a:avLst/>
            <a:gdLst>
              <a:gd name="T0" fmla="*/ 0 w 934"/>
              <a:gd name="T1" fmla="*/ 149421 h 448"/>
              <a:gd name="T2" fmla="*/ 0 w 934"/>
              <a:gd name="T3" fmla="*/ 149421 h 448"/>
              <a:gd name="T4" fmla="*/ 312556 w 934"/>
              <a:gd name="T5" fmla="*/ 298174 h 448"/>
              <a:gd name="T6" fmla="*/ 620457 w 934"/>
              <a:gd name="T7" fmla="*/ 149421 h 448"/>
              <a:gd name="T8" fmla="*/ 312556 w 934"/>
              <a:gd name="T9" fmla="*/ 0 h 448"/>
              <a:gd name="T10" fmla="*/ 0 w 934"/>
              <a:gd name="T11" fmla="*/ 149421 h 4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448">
                <a:moveTo>
                  <a:pt x="0" y="224"/>
                </a:moveTo>
                <a:lnTo>
                  <a:pt x="0" y="224"/>
                </a:lnTo>
                <a:cubicBezTo>
                  <a:pt x="0" y="224"/>
                  <a:pt x="171" y="447"/>
                  <a:pt x="470" y="447"/>
                </a:cubicBezTo>
                <a:cubicBezTo>
                  <a:pt x="769" y="447"/>
                  <a:pt x="933" y="224"/>
                  <a:pt x="933" y="224"/>
                </a:cubicBezTo>
                <a:cubicBezTo>
                  <a:pt x="933" y="224"/>
                  <a:pt x="769" y="0"/>
                  <a:pt x="470" y="0"/>
                </a:cubicBezTo>
                <a:cubicBezTo>
                  <a:pt x="171" y="0"/>
                  <a:pt x="0" y="224"/>
                  <a:pt x="0" y="22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8" name="Freeform 188">
            <a:extLst>
              <a:ext uri="{FF2B5EF4-FFF2-40B4-BE49-F238E27FC236}">
                <a16:creationId xmlns:a16="http://schemas.microsoft.com/office/drawing/2014/main" id="{9D14055D-165D-E24C-9523-82AF0F72DDB1}"/>
              </a:ext>
            </a:extLst>
          </p:cNvPr>
          <p:cNvSpPr>
            <a:spLocks noChangeArrowheads="1"/>
          </p:cNvSpPr>
          <p:nvPr/>
        </p:nvSpPr>
        <p:spPr bwMode="auto">
          <a:xfrm>
            <a:off x="8539700" y="4092152"/>
            <a:ext cx="57413" cy="57413"/>
          </a:xfrm>
          <a:custGeom>
            <a:avLst/>
            <a:gdLst>
              <a:gd name="T0" fmla="*/ 139961 w 210"/>
              <a:gd name="T1" fmla="*/ 70316 h 210"/>
              <a:gd name="T2" fmla="*/ 139961 w 210"/>
              <a:gd name="T3" fmla="*/ 70316 h 210"/>
              <a:gd name="T4" fmla="*/ 70316 w 210"/>
              <a:gd name="T5" fmla="*/ 0 h 210"/>
              <a:gd name="T6" fmla="*/ 0 w 210"/>
              <a:gd name="T7" fmla="*/ 70316 h 210"/>
              <a:gd name="T8" fmla="*/ 70316 w 210"/>
              <a:gd name="T9" fmla="*/ 139961 h 210"/>
              <a:gd name="T10" fmla="*/ 139961 w 210"/>
              <a:gd name="T11" fmla="*/ 70316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10">
                <a:moveTo>
                  <a:pt x="209" y="105"/>
                </a:moveTo>
                <a:lnTo>
                  <a:pt x="209" y="105"/>
                </a:lnTo>
                <a:cubicBezTo>
                  <a:pt x="209" y="45"/>
                  <a:pt x="165" y="0"/>
                  <a:pt x="105" y="0"/>
                </a:cubicBezTo>
                <a:cubicBezTo>
                  <a:pt x="45" y="0"/>
                  <a:pt x="0" y="45"/>
                  <a:pt x="0" y="105"/>
                </a:cubicBezTo>
                <a:cubicBezTo>
                  <a:pt x="0" y="164"/>
                  <a:pt x="45" y="209"/>
                  <a:pt x="105" y="209"/>
                </a:cubicBezTo>
                <a:cubicBezTo>
                  <a:pt x="165" y="209"/>
                  <a:pt x="209" y="164"/>
                  <a:pt x="209" y="10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9" name="Line 189">
            <a:extLst>
              <a:ext uri="{FF2B5EF4-FFF2-40B4-BE49-F238E27FC236}">
                <a16:creationId xmlns:a16="http://schemas.microsoft.com/office/drawing/2014/main" id="{7DF3542C-A425-1641-9DA1-C4D319941309}"/>
              </a:ext>
            </a:extLst>
          </p:cNvPr>
          <p:cNvSpPr>
            <a:spLocks noChangeShapeType="1"/>
          </p:cNvSpPr>
          <p:nvPr/>
        </p:nvSpPr>
        <p:spPr bwMode="auto">
          <a:xfrm flipV="1">
            <a:off x="8475191" y="4026998"/>
            <a:ext cx="185786" cy="18772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nvGrpSpPr>
          <p:cNvPr id="130604" name="Group 5">
            <a:extLst>
              <a:ext uri="{FF2B5EF4-FFF2-40B4-BE49-F238E27FC236}">
                <a16:creationId xmlns:a16="http://schemas.microsoft.com/office/drawing/2014/main" id="{8718AC5A-6E9E-44B5-8B8A-2129FD88A7D6}"/>
              </a:ext>
            </a:extLst>
          </p:cNvPr>
          <p:cNvGrpSpPr>
            <a:grpSpLocks/>
          </p:cNvGrpSpPr>
          <p:nvPr/>
        </p:nvGrpSpPr>
        <p:grpSpPr bwMode="auto">
          <a:xfrm>
            <a:off x="8971910" y="3985068"/>
            <a:ext cx="219976" cy="249650"/>
            <a:chOff x="14470031" y="13420684"/>
            <a:chExt cx="542018" cy="615262"/>
          </a:xfrm>
        </p:grpSpPr>
        <p:sp>
          <p:nvSpPr>
            <p:cNvPr id="5315" name="Freeform 195">
              <a:extLst>
                <a:ext uri="{FF2B5EF4-FFF2-40B4-BE49-F238E27FC236}">
                  <a16:creationId xmlns:a16="http://schemas.microsoft.com/office/drawing/2014/main" id="{A9C6685A-F292-7046-BB75-5272EA8321CA}"/>
                </a:ext>
              </a:extLst>
            </p:cNvPr>
            <p:cNvSpPr>
              <a:spLocks noChangeArrowheads="1"/>
            </p:cNvSpPr>
            <p:nvPr/>
          </p:nvSpPr>
          <p:spPr bwMode="auto">
            <a:xfrm>
              <a:off x="14470031" y="13420684"/>
              <a:ext cx="542018" cy="399046"/>
            </a:xfrm>
            <a:custGeom>
              <a:avLst/>
              <a:gdLst>
                <a:gd name="T0" fmla="*/ 0 w 815"/>
                <a:gd name="T1" fmla="*/ 397790 h 598"/>
                <a:gd name="T2" fmla="*/ 64510 w 815"/>
                <a:gd name="T3" fmla="*/ 0 h 598"/>
                <a:gd name="T4" fmla="*/ 481498 w 815"/>
                <a:gd name="T5" fmla="*/ 0 h 598"/>
                <a:gd name="T6" fmla="*/ 541353 w 815"/>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5" h="598">
                  <a:moveTo>
                    <a:pt x="0" y="597"/>
                  </a:moveTo>
                  <a:lnTo>
                    <a:pt x="97" y="0"/>
                  </a:lnTo>
                  <a:lnTo>
                    <a:pt x="724" y="0"/>
                  </a:lnTo>
                  <a:lnTo>
                    <a:pt x="814"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16" name="Freeform 196">
              <a:extLst>
                <a:ext uri="{FF2B5EF4-FFF2-40B4-BE49-F238E27FC236}">
                  <a16:creationId xmlns:a16="http://schemas.microsoft.com/office/drawing/2014/main" id="{43F79AA2-6D46-4A42-8022-95E5BDF9F479}"/>
                </a:ext>
              </a:extLst>
            </p:cNvPr>
            <p:cNvSpPr>
              <a:spLocks noChangeArrowheads="1"/>
            </p:cNvSpPr>
            <p:nvPr/>
          </p:nvSpPr>
          <p:spPr bwMode="auto">
            <a:xfrm>
              <a:off x="14470031" y="13816550"/>
              <a:ext cx="542018" cy="219396"/>
            </a:xfrm>
            <a:custGeom>
              <a:avLst/>
              <a:gdLst>
                <a:gd name="T0" fmla="*/ 541353 w 815"/>
                <a:gd name="T1" fmla="*/ 0 h 330"/>
                <a:gd name="T2" fmla="*/ 541353 w 815"/>
                <a:gd name="T3" fmla="*/ 219069 h 330"/>
                <a:gd name="T4" fmla="*/ 0 w 815"/>
                <a:gd name="T5" fmla="*/ 219069 h 330"/>
                <a:gd name="T6" fmla="*/ 0 w 815"/>
                <a:gd name="T7" fmla="*/ 0 h 330"/>
                <a:gd name="T8" fmla="*/ 541353 w 815"/>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5" h="330">
                  <a:moveTo>
                    <a:pt x="814" y="0"/>
                  </a:moveTo>
                  <a:lnTo>
                    <a:pt x="814" y="329"/>
                  </a:lnTo>
                  <a:lnTo>
                    <a:pt x="0" y="329"/>
                  </a:lnTo>
                  <a:lnTo>
                    <a:pt x="0" y="0"/>
                  </a:lnTo>
                  <a:lnTo>
                    <a:pt x="81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17" name="Freeform 197">
              <a:extLst>
                <a:ext uri="{FF2B5EF4-FFF2-40B4-BE49-F238E27FC236}">
                  <a16:creationId xmlns:a16="http://schemas.microsoft.com/office/drawing/2014/main" id="{F0C213E7-72F2-B040-BAA6-B98DB221429F}"/>
                </a:ext>
              </a:extLst>
            </p:cNvPr>
            <p:cNvSpPr>
              <a:spLocks noChangeArrowheads="1"/>
            </p:cNvSpPr>
            <p:nvPr/>
          </p:nvSpPr>
          <p:spPr bwMode="auto">
            <a:xfrm>
              <a:off x="14872174" y="13896042"/>
              <a:ext cx="60401" cy="57234"/>
            </a:xfrm>
            <a:custGeom>
              <a:avLst/>
              <a:gdLst>
                <a:gd name="T0" fmla="*/ 60850 w 91"/>
                <a:gd name="T1" fmla="*/ 28647 h 90"/>
                <a:gd name="T2" fmla="*/ 60850 w 91"/>
                <a:gd name="T3" fmla="*/ 28647 h 90"/>
                <a:gd name="T4" fmla="*/ 30425 w 91"/>
                <a:gd name="T5" fmla="*/ 0 h 90"/>
                <a:gd name="T6" fmla="*/ 0 w 91"/>
                <a:gd name="T7" fmla="*/ 28647 h 90"/>
                <a:gd name="T8" fmla="*/ 30425 w 91"/>
                <a:gd name="T9" fmla="*/ 57946 h 90"/>
                <a:gd name="T10" fmla="*/ 60850 w 91"/>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0">
                  <a:moveTo>
                    <a:pt x="90" y="44"/>
                  </a:moveTo>
                  <a:lnTo>
                    <a:pt x="90" y="44"/>
                  </a:lnTo>
                  <a:cubicBezTo>
                    <a:pt x="90" y="22"/>
                    <a:pt x="67" y="0"/>
                    <a:pt x="45" y="0"/>
                  </a:cubicBezTo>
                  <a:cubicBezTo>
                    <a:pt x="22" y="0"/>
                    <a:pt x="0" y="22"/>
                    <a:pt x="0" y="44"/>
                  </a:cubicBezTo>
                  <a:cubicBezTo>
                    <a:pt x="0" y="67"/>
                    <a:pt x="22" y="89"/>
                    <a:pt x="45" y="89"/>
                  </a:cubicBezTo>
                  <a:cubicBezTo>
                    <a:pt x="67" y="89"/>
                    <a:pt x="90" y="67"/>
                    <a:pt x="90"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18" name="Freeform 198">
              <a:extLst>
                <a:ext uri="{FF2B5EF4-FFF2-40B4-BE49-F238E27FC236}">
                  <a16:creationId xmlns:a16="http://schemas.microsoft.com/office/drawing/2014/main" id="{33F57C4F-A7C2-7D4E-A6E1-B108D0AA70AB}"/>
                </a:ext>
              </a:extLst>
            </p:cNvPr>
            <p:cNvSpPr>
              <a:spLocks noChangeArrowheads="1"/>
            </p:cNvSpPr>
            <p:nvPr/>
          </p:nvSpPr>
          <p:spPr bwMode="auto">
            <a:xfrm>
              <a:off x="14643286" y="13558999"/>
              <a:ext cx="198686" cy="119236"/>
            </a:xfrm>
            <a:custGeom>
              <a:avLst/>
              <a:gdLst>
                <a:gd name="T0" fmla="*/ 129498 w 300"/>
                <a:gd name="T1" fmla="*/ 119455 h 180"/>
                <a:gd name="T2" fmla="*/ 129498 w 300"/>
                <a:gd name="T3" fmla="*/ 119455 h 180"/>
                <a:gd name="T4" fmla="*/ 168680 w 300"/>
                <a:gd name="T5" fmla="*/ 119455 h 180"/>
                <a:gd name="T6" fmla="*/ 198564 w 300"/>
                <a:gd name="T7" fmla="*/ 90092 h 180"/>
                <a:gd name="T8" fmla="*/ 168680 w 300"/>
                <a:gd name="T9" fmla="*/ 60061 h 180"/>
                <a:gd name="T10" fmla="*/ 99614 w 300"/>
                <a:gd name="T11" fmla="*/ 0 h 180"/>
                <a:gd name="T12" fmla="*/ 29884 w 300"/>
                <a:gd name="T13" fmla="*/ 60061 h 180"/>
                <a:gd name="T14" fmla="*/ 29884 w 300"/>
                <a:gd name="T15" fmla="*/ 60061 h 180"/>
                <a:gd name="T16" fmla="*/ 0 w 300"/>
                <a:gd name="T17" fmla="*/ 90092 h 180"/>
                <a:gd name="T18" fmla="*/ 29884 w 300"/>
                <a:gd name="T19" fmla="*/ 119455 h 180"/>
                <a:gd name="T20" fmla="*/ 134147 w 300"/>
                <a:gd name="T21" fmla="*/ 119455 h 1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80">
                  <a:moveTo>
                    <a:pt x="195" y="179"/>
                  </a:moveTo>
                  <a:lnTo>
                    <a:pt x="195" y="179"/>
                  </a:lnTo>
                  <a:cubicBezTo>
                    <a:pt x="254" y="179"/>
                    <a:pt x="254" y="179"/>
                    <a:pt x="254" y="179"/>
                  </a:cubicBezTo>
                  <a:cubicBezTo>
                    <a:pt x="284" y="179"/>
                    <a:pt x="299" y="164"/>
                    <a:pt x="299" y="135"/>
                  </a:cubicBezTo>
                  <a:cubicBezTo>
                    <a:pt x="299" y="120"/>
                    <a:pt x="284" y="90"/>
                    <a:pt x="254" y="90"/>
                  </a:cubicBezTo>
                  <a:cubicBezTo>
                    <a:pt x="254" y="37"/>
                    <a:pt x="202" y="0"/>
                    <a:pt x="150" y="0"/>
                  </a:cubicBezTo>
                  <a:cubicBezTo>
                    <a:pt x="97" y="0"/>
                    <a:pt x="53" y="45"/>
                    <a:pt x="45" y="90"/>
                  </a:cubicBezTo>
                  <a:cubicBezTo>
                    <a:pt x="15" y="90"/>
                    <a:pt x="0" y="120"/>
                    <a:pt x="0" y="135"/>
                  </a:cubicBezTo>
                  <a:cubicBezTo>
                    <a:pt x="0" y="164"/>
                    <a:pt x="15" y="179"/>
                    <a:pt x="45" y="179"/>
                  </a:cubicBezTo>
                  <a:cubicBezTo>
                    <a:pt x="202" y="179"/>
                    <a:pt x="202" y="179"/>
                    <a:pt x="202"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605" name="Group 26">
            <a:extLst>
              <a:ext uri="{FF2B5EF4-FFF2-40B4-BE49-F238E27FC236}">
                <a16:creationId xmlns:a16="http://schemas.microsoft.com/office/drawing/2014/main" id="{B992A5BF-1EA4-4CCD-9571-2236D793E9C9}"/>
              </a:ext>
            </a:extLst>
          </p:cNvPr>
          <p:cNvGrpSpPr>
            <a:grpSpLocks/>
          </p:cNvGrpSpPr>
          <p:nvPr/>
        </p:nvGrpSpPr>
        <p:grpSpPr bwMode="auto">
          <a:xfrm>
            <a:off x="6403808" y="4016032"/>
            <a:ext cx="212234" cy="258036"/>
            <a:chOff x="15759151" y="8302288"/>
            <a:chExt cx="521508" cy="635771"/>
          </a:xfrm>
        </p:grpSpPr>
        <p:sp>
          <p:nvSpPr>
            <p:cNvPr id="5337" name="Line 217">
              <a:extLst>
                <a:ext uri="{FF2B5EF4-FFF2-40B4-BE49-F238E27FC236}">
                  <a16:creationId xmlns:a16="http://schemas.microsoft.com/office/drawing/2014/main" id="{4F43F723-5E63-4044-A42E-DF5CD575A9E3}"/>
                </a:ext>
              </a:extLst>
            </p:cNvPr>
            <p:cNvSpPr>
              <a:spLocks noChangeShapeType="1"/>
            </p:cNvSpPr>
            <p:nvPr/>
          </p:nvSpPr>
          <p:spPr bwMode="auto">
            <a:xfrm>
              <a:off x="15817800" y="8489840"/>
              <a:ext cx="3170" cy="44504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38" name="Line 218">
              <a:extLst>
                <a:ext uri="{FF2B5EF4-FFF2-40B4-BE49-F238E27FC236}">
                  <a16:creationId xmlns:a16="http://schemas.microsoft.com/office/drawing/2014/main" id="{05B0E206-DC05-9344-97A9-AD2FE1BB6B78}"/>
                </a:ext>
              </a:extLst>
            </p:cNvPr>
            <p:cNvSpPr>
              <a:spLocks noChangeShapeType="1"/>
            </p:cNvSpPr>
            <p:nvPr/>
          </p:nvSpPr>
          <p:spPr bwMode="auto">
            <a:xfrm>
              <a:off x="16218839" y="8302288"/>
              <a:ext cx="3170" cy="44504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39" name="Line 219">
              <a:extLst>
                <a:ext uri="{FF2B5EF4-FFF2-40B4-BE49-F238E27FC236}">
                  <a16:creationId xmlns:a16="http://schemas.microsoft.com/office/drawing/2014/main" id="{AAAA2BFD-8AF0-274A-8E51-9EB4D082BD4E}"/>
                </a:ext>
              </a:extLst>
            </p:cNvPr>
            <p:cNvSpPr>
              <a:spLocks noChangeShapeType="1"/>
            </p:cNvSpPr>
            <p:nvPr/>
          </p:nvSpPr>
          <p:spPr bwMode="auto">
            <a:xfrm>
              <a:off x="16017527" y="8680572"/>
              <a:ext cx="3170" cy="2574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40" name="Line 220">
              <a:extLst>
                <a:ext uri="{FF2B5EF4-FFF2-40B4-BE49-F238E27FC236}">
                  <a16:creationId xmlns:a16="http://schemas.microsoft.com/office/drawing/2014/main" id="{C1B081CC-4082-284D-BEEE-90DDB40700C7}"/>
                </a:ext>
              </a:extLst>
            </p:cNvPr>
            <p:cNvSpPr>
              <a:spLocks noChangeShapeType="1"/>
            </p:cNvSpPr>
            <p:nvPr/>
          </p:nvSpPr>
          <p:spPr bwMode="auto">
            <a:xfrm>
              <a:off x="16017527" y="8302288"/>
              <a:ext cx="3170" cy="2574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41" name="Freeform 221">
              <a:extLst>
                <a:ext uri="{FF2B5EF4-FFF2-40B4-BE49-F238E27FC236}">
                  <a16:creationId xmlns:a16="http://schemas.microsoft.com/office/drawing/2014/main" id="{C22F1CFE-A5C8-9448-9A77-7F1F98E34ED0}"/>
                </a:ext>
              </a:extLst>
            </p:cNvPr>
            <p:cNvSpPr>
              <a:spLocks noChangeArrowheads="1"/>
            </p:cNvSpPr>
            <p:nvPr/>
          </p:nvSpPr>
          <p:spPr bwMode="auto">
            <a:xfrm>
              <a:off x="15759151" y="8372223"/>
              <a:ext cx="120470" cy="120796"/>
            </a:xfrm>
            <a:custGeom>
              <a:avLst/>
              <a:gdLst>
                <a:gd name="T0" fmla="*/ 119457 w 180"/>
                <a:gd name="T1" fmla="*/ 60061 h 180"/>
                <a:gd name="T2" fmla="*/ 119457 w 180"/>
                <a:gd name="T3" fmla="*/ 60061 h 180"/>
                <a:gd name="T4" fmla="*/ 59395 w 180"/>
                <a:gd name="T5" fmla="*/ 119455 h 180"/>
                <a:gd name="T6" fmla="*/ 0 w 180"/>
                <a:gd name="T7" fmla="*/ 60061 h 180"/>
                <a:gd name="T8" fmla="*/ 59395 w 180"/>
                <a:gd name="T9" fmla="*/ 0 h 180"/>
                <a:gd name="T10" fmla="*/ 119457 w 180"/>
                <a:gd name="T11" fmla="*/ 60061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80">
                  <a:moveTo>
                    <a:pt x="179" y="90"/>
                  </a:moveTo>
                  <a:lnTo>
                    <a:pt x="179" y="90"/>
                  </a:lnTo>
                  <a:cubicBezTo>
                    <a:pt x="179" y="134"/>
                    <a:pt x="142" y="179"/>
                    <a:pt x="89" y="179"/>
                  </a:cubicBezTo>
                  <a:cubicBezTo>
                    <a:pt x="37" y="179"/>
                    <a:pt x="0" y="134"/>
                    <a:pt x="0" y="90"/>
                  </a:cubicBezTo>
                  <a:cubicBezTo>
                    <a:pt x="0" y="37"/>
                    <a:pt x="37" y="0"/>
                    <a:pt x="89" y="0"/>
                  </a:cubicBezTo>
                  <a:cubicBezTo>
                    <a:pt x="142" y="0"/>
                    <a:pt x="179" y="37"/>
                    <a:pt x="179"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42" name="Freeform 222">
              <a:extLst>
                <a:ext uri="{FF2B5EF4-FFF2-40B4-BE49-F238E27FC236}">
                  <a16:creationId xmlns:a16="http://schemas.microsoft.com/office/drawing/2014/main" id="{643E14BA-F31C-2849-848C-A2D5E99A984C}"/>
                </a:ext>
              </a:extLst>
            </p:cNvPr>
            <p:cNvSpPr>
              <a:spLocks noChangeArrowheads="1"/>
            </p:cNvSpPr>
            <p:nvPr/>
          </p:nvSpPr>
          <p:spPr bwMode="auto">
            <a:xfrm>
              <a:off x="16155434" y="8747328"/>
              <a:ext cx="125225" cy="120796"/>
            </a:xfrm>
            <a:custGeom>
              <a:avLst/>
              <a:gdLst>
                <a:gd name="T0" fmla="*/ 125312 w 188"/>
                <a:gd name="T1" fmla="*/ 59394 h 180"/>
                <a:gd name="T2" fmla="*/ 125312 w 188"/>
                <a:gd name="T3" fmla="*/ 59394 h 180"/>
                <a:gd name="T4" fmla="*/ 65001 w 188"/>
                <a:gd name="T5" fmla="*/ 119455 h 180"/>
                <a:gd name="T6" fmla="*/ 0 w 188"/>
                <a:gd name="T7" fmla="*/ 59394 h 180"/>
                <a:gd name="T8" fmla="*/ 65001 w 188"/>
                <a:gd name="T9" fmla="*/ 0 h 180"/>
                <a:gd name="T10" fmla="*/ 125312 w 188"/>
                <a:gd name="T11" fmla="*/ 59394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8" h="180">
                  <a:moveTo>
                    <a:pt x="187" y="89"/>
                  </a:moveTo>
                  <a:lnTo>
                    <a:pt x="187" y="89"/>
                  </a:lnTo>
                  <a:cubicBezTo>
                    <a:pt x="187" y="141"/>
                    <a:pt x="142" y="179"/>
                    <a:pt x="97" y="179"/>
                  </a:cubicBezTo>
                  <a:cubicBezTo>
                    <a:pt x="45" y="179"/>
                    <a:pt x="0" y="141"/>
                    <a:pt x="0" y="89"/>
                  </a:cubicBezTo>
                  <a:cubicBezTo>
                    <a:pt x="0" y="37"/>
                    <a:pt x="45" y="0"/>
                    <a:pt x="97" y="0"/>
                  </a:cubicBezTo>
                  <a:cubicBezTo>
                    <a:pt x="142" y="0"/>
                    <a:pt x="187" y="37"/>
                    <a:pt x="187" y="8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43" name="Freeform 223">
              <a:extLst>
                <a:ext uri="{FF2B5EF4-FFF2-40B4-BE49-F238E27FC236}">
                  <a16:creationId xmlns:a16="http://schemas.microsoft.com/office/drawing/2014/main" id="{7E61D0A5-66C0-F64A-83ED-01BACB2A934E}"/>
                </a:ext>
              </a:extLst>
            </p:cNvPr>
            <p:cNvSpPr>
              <a:spLocks noChangeArrowheads="1"/>
            </p:cNvSpPr>
            <p:nvPr/>
          </p:nvSpPr>
          <p:spPr bwMode="auto">
            <a:xfrm>
              <a:off x="15955707" y="8559775"/>
              <a:ext cx="120470" cy="120796"/>
            </a:xfrm>
            <a:custGeom>
              <a:avLst/>
              <a:gdLst>
                <a:gd name="T0" fmla="*/ 119458 w 181"/>
                <a:gd name="T1" fmla="*/ 59394 h 180"/>
                <a:gd name="T2" fmla="*/ 119458 w 181"/>
                <a:gd name="T3" fmla="*/ 59394 h 180"/>
                <a:gd name="T4" fmla="*/ 59729 w 181"/>
                <a:gd name="T5" fmla="*/ 119455 h 180"/>
                <a:gd name="T6" fmla="*/ 0 w 181"/>
                <a:gd name="T7" fmla="*/ 59394 h 180"/>
                <a:gd name="T8" fmla="*/ 59729 w 181"/>
                <a:gd name="T9" fmla="*/ 0 h 180"/>
                <a:gd name="T10" fmla="*/ 119458 w 181"/>
                <a:gd name="T11" fmla="*/ 59394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1" h="180">
                  <a:moveTo>
                    <a:pt x="180" y="89"/>
                  </a:moveTo>
                  <a:lnTo>
                    <a:pt x="180" y="89"/>
                  </a:lnTo>
                  <a:cubicBezTo>
                    <a:pt x="180" y="142"/>
                    <a:pt x="142" y="179"/>
                    <a:pt x="90" y="179"/>
                  </a:cubicBezTo>
                  <a:cubicBezTo>
                    <a:pt x="45" y="179"/>
                    <a:pt x="0" y="142"/>
                    <a:pt x="0" y="89"/>
                  </a:cubicBezTo>
                  <a:cubicBezTo>
                    <a:pt x="0" y="37"/>
                    <a:pt x="45" y="0"/>
                    <a:pt x="90" y="0"/>
                  </a:cubicBezTo>
                  <a:cubicBezTo>
                    <a:pt x="142" y="0"/>
                    <a:pt x="180" y="37"/>
                    <a:pt x="180" y="8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44" name="Line 224">
              <a:extLst>
                <a:ext uri="{FF2B5EF4-FFF2-40B4-BE49-F238E27FC236}">
                  <a16:creationId xmlns:a16="http://schemas.microsoft.com/office/drawing/2014/main" id="{12F08232-B66B-2B43-86DB-D66562DCA18D}"/>
                </a:ext>
              </a:extLst>
            </p:cNvPr>
            <p:cNvSpPr>
              <a:spLocks noChangeShapeType="1"/>
            </p:cNvSpPr>
            <p:nvPr/>
          </p:nvSpPr>
          <p:spPr bwMode="auto">
            <a:xfrm>
              <a:off x="15817800" y="8302288"/>
              <a:ext cx="3170" cy="6993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345" name="Line 225">
              <a:extLst>
                <a:ext uri="{FF2B5EF4-FFF2-40B4-BE49-F238E27FC236}">
                  <a16:creationId xmlns:a16="http://schemas.microsoft.com/office/drawing/2014/main" id="{47607145-7725-0B44-A76C-ED84AAB644A1}"/>
                </a:ext>
              </a:extLst>
            </p:cNvPr>
            <p:cNvSpPr>
              <a:spLocks noChangeShapeType="1"/>
            </p:cNvSpPr>
            <p:nvPr/>
          </p:nvSpPr>
          <p:spPr bwMode="auto">
            <a:xfrm>
              <a:off x="16218839" y="8868124"/>
              <a:ext cx="3170" cy="6993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grpSp>
      <p:sp>
        <p:nvSpPr>
          <p:cNvPr id="5792" name="Line 672">
            <a:extLst>
              <a:ext uri="{FF2B5EF4-FFF2-40B4-BE49-F238E27FC236}">
                <a16:creationId xmlns:a16="http://schemas.microsoft.com/office/drawing/2014/main" id="{9F371765-F555-B944-B4DC-30919726B0ED}"/>
              </a:ext>
            </a:extLst>
          </p:cNvPr>
          <p:cNvSpPr>
            <a:spLocks noChangeShapeType="1"/>
          </p:cNvSpPr>
          <p:nvPr/>
        </p:nvSpPr>
        <p:spPr bwMode="auto">
          <a:xfrm>
            <a:off x="5990950" y="4208914"/>
            <a:ext cx="645" cy="6386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93" name="Line 673">
            <a:extLst>
              <a:ext uri="{FF2B5EF4-FFF2-40B4-BE49-F238E27FC236}">
                <a16:creationId xmlns:a16="http://schemas.microsoft.com/office/drawing/2014/main" id="{F2DA323F-66E2-5B4D-A7D5-7CE09EF9258A}"/>
              </a:ext>
            </a:extLst>
          </p:cNvPr>
          <p:cNvSpPr>
            <a:spLocks noChangeShapeType="1"/>
          </p:cNvSpPr>
          <p:nvPr/>
        </p:nvSpPr>
        <p:spPr bwMode="auto">
          <a:xfrm>
            <a:off x="5990950" y="4016032"/>
            <a:ext cx="645" cy="6386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94" name="Line 674">
            <a:extLst>
              <a:ext uri="{FF2B5EF4-FFF2-40B4-BE49-F238E27FC236}">
                <a16:creationId xmlns:a16="http://schemas.microsoft.com/office/drawing/2014/main" id="{CE5F007C-86F2-3849-AF78-511B530B7998}"/>
              </a:ext>
            </a:extLst>
          </p:cNvPr>
          <p:cNvSpPr>
            <a:spLocks noChangeShapeType="1"/>
          </p:cNvSpPr>
          <p:nvPr/>
        </p:nvSpPr>
        <p:spPr bwMode="auto">
          <a:xfrm flipH="1">
            <a:off x="5858706" y="4144405"/>
            <a:ext cx="69025"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95" name="Line 675">
            <a:extLst>
              <a:ext uri="{FF2B5EF4-FFF2-40B4-BE49-F238E27FC236}">
                <a16:creationId xmlns:a16="http://schemas.microsoft.com/office/drawing/2014/main" id="{31AB2ECD-4497-1D48-B849-0FD4DC5A1F53}"/>
              </a:ext>
            </a:extLst>
          </p:cNvPr>
          <p:cNvSpPr>
            <a:spLocks noChangeShapeType="1"/>
          </p:cNvSpPr>
          <p:nvPr/>
        </p:nvSpPr>
        <p:spPr bwMode="auto">
          <a:xfrm flipH="1">
            <a:off x="6053523" y="4144405"/>
            <a:ext cx="67089" cy="12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5796" name="Freeform 676">
            <a:extLst>
              <a:ext uri="{FF2B5EF4-FFF2-40B4-BE49-F238E27FC236}">
                <a16:creationId xmlns:a16="http://schemas.microsoft.com/office/drawing/2014/main" id="{49E8301F-406F-7048-A34D-7075209BBF8C}"/>
              </a:ext>
            </a:extLst>
          </p:cNvPr>
          <p:cNvSpPr>
            <a:spLocks noChangeArrowheads="1"/>
          </p:cNvSpPr>
          <p:nvPr/>
        </p:nvSpPr>
        <p:spPr bwMode="auto">
          <a:xfrm>
            <a:off x="5894186" y="4048286"/>
            <a:ext cx="194172" cy="193527"/>
          </a:xfrm>
          <a:custGeom>
            <a:avLst/>
            <a:gdLst>
              <a:gd name="T0" fmla="*/ 476896 w 718"/>
              <a:gd name="T1" fmla="*/ 238115 h 718"/>
              <a:gd name="T2" fmla="*/ 476896 w 718"/>
              <a:gd name="T3" fmla="*/ 238115 h 718"/>
              <a:gd name="T4" fmla="*/ 238781 w 718"/>
              <a:gd name="T5" fmla="*/ 0 h 718"/>
              <a:gd name="T6" fmla="*/ 0 w 718"/>
              <a:gd name="T7" fmla="*/ 238115 h 718"/>
              <a:gd name="T8" fmla="*/ 238781 w 718"/>
              <a:gd name="T9" fmla="*/ 476896 h 718"/>
              <a:gd name="T10" fmla="*/ 476896 w 718"/>
              <a:gd name="T11" fmla="*/ 238115 h 7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8" h="718">
                <a:moveTo>
                  <a:pt x="717" y="358"/>
                </a:moveTo>
                <a:lnTo>
                  <a:pt x="717" y="358"/>
                </a:lnTo>
                <a:cubicBezTo>
                  <a:pt x="717" y="157"/>
                  <a:pt x="553" y="0"/>
                  <a:pt x="359" y="0"/>
                </a:cubicBezTo>
                <a:cubicBezTo>
                  <a:pt x="157" y="0"/>
                  <a:pt x="0" y="157"/>
                  <a:pt x="0" y="358"/>
                </a:cubicBezTo>
                <a:cubicBezTo>
                  <a:pt x="0" y="560"/>
                  <a:pt x="157" y="717"/>
                  <a:pt x="359" y="717"/>
                </a:cubicBezTo>
                <a:cubicBezTo>
                  <a:pt x="553" y="717"/>
                  <a:pt x="717" y="560"/>
                  <a:pt x="717" y="35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97" name="Freeform 677">
            <a:extLst>
              <a:ext uri="{FF2B5EF4-FFF2-40B4-BE49-F238E27FC236}">
                <a16:creationId xmlns:a16="http://schemas.microsoft.com/office/drawing/2014/main" id="{8792AE10-982E-864B-B699-F74A6D20B9C8}"/>
              </a:ext>
            </a:extLst>
          </p:cNvPr>
          <p:cNvSpPr>
            <a:spLocks noChangeArrowheads="1"/>
          </p:cNvSpPr>
          <p:nvPr/>
        </p:nvSpPr>
        <p:spPr bwMode="auto">
          <a:xfrm>
            <a:off x="6889560" y="4005066"/>
            <a:ext cx="276098" cy="276098"/>
          </a:xfrm>
          <a:custGeom>
            <a:avLst/>
            <a:gdLst>
              <a:gd name="T0" fmla="*/ 559573 w 1024"/>
              <a:gd name="T1" fmla="*/ 124128 h 1024"/>
              <a:gd name="T2" fmla="*/ 559573 w 1024"/>
              <a:gd name="T3" fmla="*/ 124128 h 1024"/>
              <a:gd name="T4" fmla="*/ 559573 w 1024"/>
              <a:gd name="T5" fmla="*/ 560236 h 1024"/>
              <a:gd name="T6" fmla="*/ 124128 w 1024"/>
              <a:gd name="T7" fmla="*/ 560236 h 1024"/>
              <a:gd name="T8" fmla="*/ 124128 w 1024"/>
              <a:gd name="T9" fmla="*/ 124128 h 1024"/>
              <a:gd name="T10" fmla="*/ 559573 w 1024"/>
              <a:gd name="T11" fmla="*/ 124128 h 10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4">
                <a:moveTo>
                  <a:pt x="843" y="187"/>
                </a:moveTo>
                <a:lnTo>
                  <a:pt x="843" y="187"/>
                </a:lnTo>
                <a:cubicBezTo>
                  <a:pt x="1023" y="366"/>
                  <a:pt x="1023" y="665"/>
                  <a:pt x="843" y="844"/>
                </a:cubicBezTo>
                <a:cubicBezTo>
                  <a:pt x="664" y="1023"/>
                  <a:pt x="366" y="1023"/>
                  <a:pt x="187" y="844"/>
                </a:cubicBezTo>
                <a:cubicBezTo>
                  <a:pt x="0" y="665"/>
                  <a:pt x="0" y="366"/>
                  <a:pt x="187" y="187"/>
                </a:cubicBezTo>
                <a:cubicBezTo>
                  <a:pt x="366" y="0"/>
                  <a:pt x="664" y="0"/>
                  <a:pt x="843" y="187"/>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98" name="Freeform 678">
            <a:extLst>
              <a:ext uri="{FF2B5EF4-FFF2-40B4-BE49-F238E27FC236}">
                <a16:creationId xmlns:a16="http://schemas.microsoft.com/office/drawing/2014/main" id="{778538A4-2604-7244-934F-676AC949E8F7}"/>
              </a:ext>
            </a:extLst>
          </p:cNvPr>
          <p:cNvSpPr>
            <a:spLocks noChangeArrowheads="1"/>
          </p:cNvSpPr>
          <p:nvPr/>
        </p:nvSpPr>
        <p:spPr bwMode="auto">
          <a:xfrm>
            <a:off x="6925040" y="4041835"/>
            <a:ext cx="206429" cy="206429"/>
          </a:xfrm>
          <a:custGeom>
            <a:avLst/>
            <a:gdLst>
              <a:gd name="T0" fmla="*/ 416515 w 763"/>
              <a:gd name="T1" fmla="*/ 89133 h 762"/>
              <a:gd name="T2" fmla="*/ 416515 w 763"/>
              <a:gd name="T3" fmla="*/ 89133 h 762"/>
              <a:gd name="T4" fmla="*/ 416515 w 763"/>
              <a:gd name="T5" fmla="*/ 417060 h 762"/>
              <a:gd name="T6" fmla="*/ 89680 w 763"/>
              <a:gd name="T7" fmla="*/ 417060 h 762"/>
              <a:gd name="T8" fmla="*/ 89680 w 763"/>
              <a:gd name="T9" fmla="*/ 89133 h 762"/>
              <a:gd name="T10" fmla="*/ 416515 w 763"/>
              <a:gd name="T11" fmla="*/ 89133 h 7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3" h="762">
                <a:moveTo>
                  <a:pt x="627" y="134"/>
                </a:moveTo>
                <a:lnTo>
                  <a:pt x="627" y="134"/>
                </a:lnTo>
                <a:cubicBezTo>
                  <a:pt x="762" y="268"/>
                  <a:pt x="762" y="492"/>
                  <a:pt x="627" y="627"/>
                </a:cubicBezTo>
                <a:cubicBezTo>
                  <a:pt x="485" y="761"/>
                  <a:pt x="269" y="761"/>
                  <a:pt x="135" y="627"/>
                </a:cubicBezTo>
                <a:cubicBezTo>
                  <a:pt x="0" y="492"/>
                  <a:pt x="0" y="268"/>
                  <a:pt x="135" y="134"/>
                </a:cubicBezTo>
                <a:cubicBezTo>
                  <a:pt x="269" y="0"/>
                  <a:pt x="485" y="0"/>
                  <a:pt x="627"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99" name="Freeform 679">
            <a:extLst>
              <a:ext uri="{FF2B5EF4-FFF2-40B4-BE49-F238E27FC236}">
                <a16:creationId xmlns:a16="http://schemas.microsoft.com/office/drawing/2014/main" id="{B750948D-541B-EA4E-A201-CABE051EAB9A}"/>
              </a:ext>
            </a:extLst>
          </p:cNvPr>
          <p:cNvSpPr>
            <a:spLocks noChangeArrowheads="1"/>
          </p:cNvSpPr>
          <p:nvPr/>
        </p:nvSpPr>
        <p:spPr bwMode="auto">
          <a:xfrm>
            <a:off x="6962455" y="4077960"/>
            <a:ext cx="132889" cy="132889"/>
          </a:xfrm>
          <a:custGeom>
            <a:avLst/>
            <a:gdLst>
              <a:gd name="T0" fmla="*/ 268235 w 493"/>
              <a:gd name="T1" fmla="*/ 59782 h 494"/>
              <a:gd name="T2" fmla="*/ 268235 w 493"/>
              <a:gd name="T3" fmla="*/ 59782 h 494"/>
              <a:gd name="T4" fmla="*/ 268235 w 493"/>
              <a:gd name="T5" fmla="*/ 267692 h 494"/>
              <a:gd name="T6" fmla="*/ 54579 w 493"/>
              <a:gd name="T7" fmla="*/ 267692 h 494"/>
              <a:gd name="T8" fmla="*/ 54579 w 493"/>
              <a:gd name="T9" fmla="*/ 59782 h 494"/>
              <a:gd name="T10" fmla="*/ 268235 w 493"/>
              <a:gd name="T11" fmla="*/ 59782 h 4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3" h="494">
                <a:moveTo>
                  <a:pt x="403" y="90"/>
                </a:moveTo>
                <a:lnTo>
                  <a:pt x="403" y="90"/>
                </a:lnTo>
                <a:cubicBezTo>
                  <a:pt x="492" y="172"/>
                  <a:pt x="492" y="313"/>
                  <a:pt x="403" y="403"/>
                </a:cubicBezTo>
                <a:cubicBezTo>
                  <a:pt x="313" y="493"/>
                  <a:pt x="171" y="493"/>
                  <a:pt x="82" y="403"/>
                </a:cubicBezTo>
                <a:cubicBezTo>
                  <a:pt x="0" y="313"/>
                  <a:pt x="0" y="172"/>
                  <a:pt x="82" y="90"/>
                </a:cubicBezTo>
                <a:cubicBezTo>
                  <a:pt x="171" y="0"/>
                  <a:pt x="313" y="0"/>
                  <a:pt x="403"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800" name="Freeform 680">
            <a:extLst>
              <a:ext uri="{FF2B5EF4-FFF2-40B4-BE49-F238E27FC236}">
                <a16:creationId xmlns:a16="http://schemas.microsoft.com/office/drawing/2014/main" id="{E928E425-177A-5944-BC7D-BA783DA2B90E}"/>
              </a:ext>
            </a:extLst>
          </p:cNvPr>
          <p:cNvSpPr>
            <a:spLocks noChangeArrowheads="1"/>
          </p:cNvSpPr>
          <p:nvPr/>
        </p:nvSpPr>
        <p:spPr bwMode="auto">
          <a:xfrm>
            <a:off x="6996645" y="4112150"/>
            <a:ext cx="63219" cy="63219"/>
          </a:xfrm>
          <a:custGeom>
            <a:avLst/>
            <a:gdLst>
              <a:gd name="T0" fmla="*/ 129848 w 232"/>
              <a:gd name="T1" fmla="*/ 30119 h 232"/>
              <a:gd name="T2" fmla="*/ 129848 w 232"/>
              <a:gd name="T3" fmla="*/ 30119 h 232"/>
              <a:gd name="T4" fmla="*/ 129848 w 232"/>
              <a:gd name="T5" fmla="*/ 129848 h 232"/>
              <a:gd name="T6" fmla="*/ 29450 w 232"/>
              <a:gd name="T7" fmla="*/ 129848 h 232"/>
              <a:gd name="T8" fmla="*/ 29450 w 232"/>
              <a:gd name="T9" fmla="*/ 30119 h 232"/>
              <a:gd name="T10" fmla="*/ 129848 w 232"/>
              <a:gd name="T11" fmla="*/ 30119 h 2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 h="232">
                <a:moveTo>
                  <a:pt x="194" y="45"/>
                </a:moveTo>
                <a:lnTo>
                  <a:pt x="194" y="45"/>
                </a:lnTo>
                <a:cubicBezTo>
                  <a:pt x="231" y="82"/>
                  <a:pt x="231" y="149"/>
                  <a:pt x="194" y="194"/>
                </a:cubicBezTo>
                <a:cubicBezTo>
                  <a:pt x="149" y="231"/>
                  <a:pt x="82" y="231"/>
                  <a:pt x="44" y="194"/>
                </a:cubicBezTo>
                <a:cubicBezTo>
                  <a:pt x="0" y="149"/>
                  <a:pt x="0" y="82"/>
                  <a:pt x="44" y="45"/>
                </a:cubicBezTo>
                <a:cubicBezTo>
                  <a:pt x="82" y="0"/>
                  <a:pt x="149" y="0"/>
                  <a:pt x="194" y="4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20DB737-13F4-F431-A5EE-160F22C9B094}"/>
              </a:ext>
            </a:extLst>
          </p:cNvPr>
          <p:cNvSpPr>
            <a:spLocks noGrp="1"/>
          </p:cNvSpPr>
          <p:nvPr>
            <p:ph type="body" sz="quarter" idx="13"/>
          </p:nvPr>
        </p:nvSpPr>
        <p:spPr/>
        <p:txBody>
          <a:bodyPr/>
          <a:lstStyle/>
          <a:p>
            <a:endParaRPr lang="de-DE"/>
          </a:p>
        </p:txBody>
      </p:sp>
      <p:sp>
        <p:nvSpPr>
          <p:cNvPr id="3" name="Inhaltsplatzhalter 2">
            <a:extLst>
              <a:ext uri="{FF2B5EF4-FFF2-40B4-BE49-F238E27FC236}">
                <a16:creationId xmlns:a16="http://schemas.microsoft.com/office/drawing/2014/main" id="{7B842CBE-00C4-18BA-FB8F-99286B6BA978}"/>
              </a:ext>
            </a:extLst>
          </p:cNvPr>
          <p:cNvSpPr>
            <a:spLocks noGrp="1"/>
          </p:cNvSpPr>
          <p:nvPr>
            <p:ph idx="1"/>
          </p:nvPr>
        </p:nvSpPr>
        <p:spPr/>
        <p:txBody>
          <a:bodyPr/>
          <a:lstStyle/>
          <a:p>
            <a:endParaRPr lang="de-DE"/>
          </a:p>
        </p:txBody>
      </p:sp>
      <p:sp>
        <p:nvSpPr>
          <p:cNvPr id="4" name="Titel 3">
            <a:extLst>
              <a:ext uri="{FF2B5EF4-FFF2-40B4-BE49-F238E27FC236}">
                <a16:creationId xmlns:a16="http://schemas.microsoft.com/office/drawing/2014/main" id="{13CA74E5-56AA-0699-5BDB-2E0A840578ED}"/>
              </a:ext>
            </a:extLst>
          </p:cNvPr>
          <p:cNvSpPr>
            <a:spLocks noGrp="1"/>
          </p:cNvSpPr>
          <p:nvPr>
            <p:ph type="title"/>
          </p:nvPr>
        </p:nvSpPr>
        <p:spPr/>
        <p:txBody>
          <a:bodyPr/>
          <a:lstStyle/>
          <a:p>
            <a:endParaRPr lang="de-DE"/>
          </a:p>
        </p:txBody>
      </p:sp>
      <p:sp>
        <p:nvSpPr>
          <p:cNvPr id="5" name="Textplatzhalter 4">
            <a:extLst>
              <a:ext uri="{FF2B5EF4-FFF2-40B4-BE49-F238E27FC236}">
                <a16:creationId xmlns:a16="http://schemas.microsoft.com/office/drawing/2014/main" id="{F414134D-F529-BB6A-350D-28AEED02ABC7}"/>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40883826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E5E4692-03C8-438E-831C-EC4849001BA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762" imgH="769" progId="TCLayout.ActiveDocument.1">
                  <p:embed/>
                </p:oleObj>
              </mc:Choice>
              <mc:Fallback>
                <p:oleObj name="think-cell Slide" r:id="rId3" imgW="762" imgH="769" progId="TCLayout.ActiveDocument.1">
                  <p:embed/>
                  <p:pic>
                    <p:nvPicPr>
                      <p:cNvPr id="8" name="Object 7" hidden="1">
                        <a:extLst>
                          <a:ext uri="{FF2B5EF4-FFF2-40B4-BE49-F238E27FC236}">
                            <a16:creationId xmlns:a16="http://schemas.microsoft.com/office/drawing/2014/main" id="{1E5E4692-03C8-438E-831C-EC4849001BA5}"/>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1D4F289F-5C9D-4137-A3AC-79420E7B7139}"/>
              </a:ext>
            </a:extLst>
          </p:cNvPr>
          <p:cNvSpPr>
            <a:spLocks noGrp="1"/>
          </p:cNvSpPr>
          <p:nvPr>
            <p:ph type="body" sz="quarter" idx="13"/>
          </p:nvPr>
        </p:nvSpPr>
        <p:spPr>
          <a:xfrm>
            <a:off x="504825" y="6654744"/>
            <a:ext cx="5908587" cy="116955"/>
          </a:xfrm>
        </p:spPr>
        <p:txBody>
          <a:bodyPr/>
          <a:lstStyle/>
          <a:p>
            <a:endParaRPr lang="en-CA" dirty="0"/>
          </a:p>
        </p:txBody>
      </p:sp>
      <p:sp>
        <p:nvSpPr>
          <p:cNvPr id="4" name="Title 3">
            <a:extLst>
              <a:ext uri="{FF2B5EF4-FFF2-40B4-BE49-F238E27FC236}">
                <a16:creationId xmlns:a16="http://schemas.microsoft.com/office/drawing/2014/main" id="{8B0E763C-C331-4569-BA14-1A6BFC76528B}"/>
              </a:ext>
            </a:extLst>
          </p:cNvPr>
          <p:cNvSpPr>
            <a:spLocks noGrp="1"/>
          </p:cNvSpPr>
          <p:nvPr>
            <p:ph type="title"/>
          </p:nvPr>
        </p:nvSpPr>
        <p:spPr>
          <a:xfrm>
            <a:off x="451104" y="616177"/>
            <a:ext cx="9001896" cy="350865"/>
          </a:xfrm>
        </p:spPr>
        <p:txBody>
          <a:bodyPr/>
          <a:lstStyle/>
          <a:p>
            <a:r>
              <a:rPr lang="en-CA" dirty="0"/>
              <a:t>Now it’s your turn!</a:t>
            </a:r>
          </a:p>
        </p:txBody>
      </p:sp>
      <p:sp>
        <p:nvSpPr>
          <p:cNvPr id="5" name="Text Placeholder 4">
            <a:extLst>
              <a:ext uri="{FF2B5EF4-FFF2-40B4-BE49-F238E27FC236}">
                <a16:creationId xmlns:a16="http://schemas.microsoft.com/office/drawing/2014/main" id="{7BDD195A-2647-4B60-B697-FB4CB8EB022C}"/>
              </a:ext>
            </a:extLst>
          </p:cNvPr>
          <p:cNvSpPr>
            <a:spLocks noGrp="1"/>
          </p:cNvSpPr>
          <p:nvPr>
            <p:ph type="body" sz="quarter" idx="14"/>
          </p:nvPr>
        </p:nvSpPr>
        <p:spPr>
          <a:xfrm>
            <a:off x="451104" y="1180800"/>
            <a:ext cx="9005634" cy="233910"/>
          </a:xfrm>
        </p:spPr>
        <p:txBody>
          <a:bodyPr/>
          <a:lstStyle/>
          <a:p>
            <a:r>
              <a:rPr lang="en-CA" dirty="0"/>
              <a:t>Discussion</a:t>
            </a:r>
          </a:p>
        </p:txBody>
      </p:sp>
      <p:sp>
        <p:nvSpPr>
          <p:cNvPr id="3" name="Stamp">
            <a:extLst>
              <a:ext uri="{FF2B5EF4-FFF2-40B4-BE49-F238E27FC236}">
                <a16:creationId xmlns:a16="http://schemas.microsoft.com/office/drawing/2014/main" id="{50351677-447D-4385-827B-64882866927E}"/>
              </a:ext>
            </a:extLst>
          </p:cNvPr>
          <p:cNvSpPr/>
          <p:nvPr/>
        </p:nvSpPr>
        <p:spPr>
          <a:xfrm>
            <a:off x="8260080" y="92869"/>
            <a:ext cx="1139508" cy="238750"/>
          </a:xfrm>
          <a:prstGeom prst="hexagon">
            <a:avLst>
              <a:gd name="adj" fmla="val 0"/>
              <a:gd name="vf" fmla="val 115470"/>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CA" sz="1300" dirty="0">
                <a:solidFill>
                  <a:srgbClr val="C61A2C"/>
                </a:solidFill>
                <a:latin typeface="Segoe UI" panose="020B0502040204020203" pitchFamily="34" charset="0"/>
                <a:ea typeface="Verdana" pitchFamily="34" charset="0"/>
                <a:cs typeface="Verdana" pitchFamily="34" charset="0"/>
              </a:rPr>
              <a:t>BACKUP</a:t>
            </a:r>
          </a:p>
        </p:txBody>
      </p:sp>
      <p:cxnSp>
        <p:nvCxnSpPr>
          <p:cNvPr id="6" name="StampBorder1">
            <a:extLst>
              <a:ext uri="{FF2B5EF4-FFF2-40B4-BE49-F238E27FC236}">
                <a16:creationId xmlns:a16="http://schemas.microsoft.com/office/drawing/2014/main" id="{CE94B859-8B15-431F-99E9-7EAFE0137761}"/>
              </a:ext>
            </a:extLst>
          </p:cNvPr>
          <p:cNvCxnSpPr>
            <a:cxnSpLocks/>
            <a:stCxn id="3" idx="4"/>
            <a:endCxn id="3" idx="5"/>
          </p:cNvCxnSpPr>
          <p:nvPr/>
        </p:nvCxnSpPr>
        <p:spPr>
          <a:xfrm>
            <a:off x="8260080" y="92869"/>
            <a:ext cx="1139508" cy="0"/>
          </a:xfrm>
          <a:prstGeom prst="straightConnector1">
            <a:avLst/>
          </a:prstGeom>
          <a:ln w="9525">
            <a:solidFill>
              <a:srgbClr val="C61A2C"/>
            </a:solidFill>
          </a:ln>
        </p:spPr>
        <p:style>
          <a:lnRef idx="1">
            <a:schemeClr val="accent1"/>
          </a:lnRef>
          <a:fillRef idx="0">
            <a:schemeClr val="accent1"/>
          </a:fillRef>
          <a:effectRef idx="0">
            <a:schemeClr val="accent1"/>
          </a:effectRef>
          <a:fontRef idx="minor">
            <a:schemeClr val="tx1"/>
          </a:fontRef>
        </p:style>
      </p:cxnSp>
      <p:cxnSp>
        <p:nvCxnSpPr>
          <p:cNvPr id="7" name="StampBorder2">
            <a:extLst>
              <a:ext uri="{FF2B5EF4-FFF2-40B4-BE49-F238E27FC236}">
                <a16:creationId xmlns:a16="http://schemas.microsoft.com/office/drawing/2014/main" id="{E2487FB9-48F8-476B-8866-426C46D1596B}"/>
              </a:ext>
            </a:extLst>
          </p:cNvPr>
          <p:cNvCxnSpPr>
            <a:cxnSpLocks/>
            <a:stCxn id="3" idx="1"/>
            <a:endCxn id="3" idx="2"/>
          </p:cNvCxnSpPr>
          <p:nvPr/>
        </p:nvCxnSpPr>
        <p:spPr>
          <a:xfrm flipH="1">
            <a:off x="8260080" y="331619"/>
            <a:ext cx="1139508" cy="0"/>
          </a:xfrm>
          <a:prstGeom prst="straightConnector1">
            <a:avLst/>
          </a:prstGeom>
          <a:ln w="9525">
            <a:solidFill>
              <a:srgbClr val="C61A2C"/>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905A7081-2D0F-4963-9F46-061B431C0F2C}"/>
              </a:ext>
            </a:extLst>
          </p:cNvPr>
          <p:cNvGrpSpPr/>
          <p:nvPr/>
        </p:nvGrpSpPr>
        <p:grpSpPr>
          <a:xfrm>
            <a:off x="504825" y="2100807"/>
            <a:ext cx="4520944" cy="438582"/>
            <a:chOff x="504825" y="2245210"/>
            <a:chExt cx="4520944" cy="438582"/>
          </a:xfrm>
        </p:grpSpPr>
        <p:sp>
          <p:nvSpPr>
            <p:cNvPr id="72" name="Split 4635472625043536400">
              <a:extLst>
                <a:ext uri="{FF2B5EF4-FFF2-40B4-BE49-F238E27FC236}">
                  <a16:creationId xmlns:a16="http://schemas.microsoft.com/office/drawing/2014/main" id="{7EB67EE1-E734-4FB6-842A-3943B809F4E9}"/>
                </a:ext>
              </a:extLst>
            </p:cNvPr>
            <p:cNvSpPr txBox="1">
              <a:spLocks/>
            </p:cNvSpPr>
            <p:nvPr/>
          </p:nvSpPr>
          <p:spPr>
            <a:xfrm>
              <a:off x="1007229" y="2356009"/>
              <a:ext cx="4018540" cy="221599"/>
            </a:xfrm>
            <a:prstGeom prst="rect">
              <a:avLst/>
            </a:prstGeom>
            <a:noFill/>
            <a:ln w="9525">
              <a:noFill/>
            </a:ln>
          </p:spPr>
          <p:txBody>
            <a:bodyPr vert="horz" wrap="square" lIns="0" tIns="0" rIns="0" bIns="0" rtlCol="0" anchor="ctr" anchorCtr="0">
              <a:spAutoFit/>
            </a:bodyPr>
            <a:lstStyle/>
            <a:p>
              <a:pPr defTabSz="872795" fontAlgn="auto">
                <a:lnSpc>
                  <a:spcPct val="90000"/>
                </a:lnSpc>
                <a:spcBef>
                  <a:spcPts val="0"/>
                </a:spcBef>
                <a:spcAft>
                  <a:spcPts val="0"/>
                </a:spcAft>
                <a:buSzPct val="100000"/>
                <a:defRPr/>
              </a:pPr>
              <a:r>
                <a:rPr lang="en-US" sz="1600" b="0" kern="0" dirty="0">
                  <a:solidFill>
                    <a:sysClr val="windowText" lastClr="000000"/>
                  </a:solidFill>
                  <a:latin typeface="+mn-lt"/>
                  <a:cs typeface="Arial" pitchFamily="34" charset="0"/>
                </a:rPr>
                <a:t>Question 1</a:t>
              </a:r>
            </a:p>
          </p:txBody>
        </p:sp>
        <p:sp>
          <p:nvSpPr>
            <p:cNvPr id="21" name="Textplatzhalter 18">
              <a:extLst>
                <a:ext uri="{FF2B5EF4-FFF2-40B4-BE49-F238E27FC236}">
                  <a16:creationId xmlns:a16="http://schemas.microsoft.com/office/drawing/2014/main" id="{727CE95A-5BCA-495B-8E63-DC6808544FC5}"/>
                </a:ext>
              </a:extLst>
            </p:cNvPr>
            <p:cNvSpPr txBox="1">
              <a:spLocks/>
            </p:cNvSpPr>
            <p:nvPr/>
          </p:nvSpPr>
          <p:spPr bwMode="gray">
            <a:xfrm>
              <a:off x="504825" y="2245210"/>
              <a:ext cx="280035" cy="438582"/>
            </a:xfrm>
            <a:prstGeom prst="rect">
              <a:avLst/>
            </a:prstGeom>
          </p:spPr>
          <p:txBody>
            <a:bodyPr vert="horz" wrap="square" lIns="0" tIns="0" rIns="0" bIns="0" rtlCol="0">
              <a:spAutoFit/>
            </a:bodyPr>
            <a:lstStyle>
              <a:lvl1pPr marL="0" indent="0" algn="l" rtl="0" fontAlgn="base">
                <a:lnSpc>
                  <a:spcPct val="95000"/>
                </a:lnSpc>
                <a:spcBef>
                  <a:spcPts val="400"/>
                </a:spcBef>
                <a:spcAft>
                  <a:spcPct val="0"/>
                </a:spcAft>
                <a:buFont typeface="Arial" pitchFamily="34" charset="0"/>
                <a:buNone/>
                <a:defRPr lang="de-DE" sz="1300" kern="1200" dirty="0" smtClean="0">
                  <a:solidFill>
                    <a:schemeClr val="tx1"/>
                  </a:solidFill>
                  <a:latin typeface="+mn-lt"/>
                  <a:ea typeface="Verdana" pitchFamily="34" charset="0"/>
                  <a:cs typeface="Verdana" pitchFamily="34" charset="0"/>
                </a:defRPr>
              </a:lvl1pPr>
              <a:lvl2pPr marL="177800" indent="-177800" algn="l" rtl="0" fontAlgn="base">
                <a:lnSpc>
                  <a:spcPct val="95000"/>
                </a:lnSpc>
                <a:spcBef>
                  <a:spcPts val="400"/>
                </a:spcBef>
                <a:spcAft>
                  <a:spcPct val="0"/>
                </a:spcAft>
                <a:buClr>
                  <a:schemeClr val="tx2"/>
                </a:buClr>
                <a:buSzPct val="70000"/>
                <a:buFont typeface="Wingdings" pitchFamily="2" charset="2"/>
                <a:buChar char=""/>
                <a:defRPr sz="1300" kern="1200">
                  <a:solidFill>
                    <a:schemeClr val="tx1"/>
                  </a:solidFill>
                  <a:latin typeface="+mn-lt"/>
                  <a:ea typeface="Verdana" pitchFamily="34" charset="0"/>
                  <a:cs typeface="Verdana" pitchFamily="34" charset="0"/>
                </a:defRPr>
              </a:lvl2pPr>
              <a:lvl3pPr marL="361950" indent="-18415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3pPr>
              <a:lvl4pPr marL="539750" indent="-17780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4pPr>
              <a:lvl5pPr marL="717550" indent="-17780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5000"/>
                </a:lnSpc>
                <a:spcBef>
                  <a:spcPts val="200"/>
                </a:spcBef>
                <a:spcAft>
                  <a:spcPct val="0"/>
                </a:spcAft>
                <a:buClrTx/>
                <a:buSzPct val="80000"/>
                <a:buFont typeface="Arial" pitchFamily="34" charset="0"/>
                <a:buNone/>
                <a:tabLst/>
                <a:defRPr/>
              </a:pPr>
              <a:r>
                <a:rPr kumimoji="0" lang="en-GB" sz="3000" b="1" i="0" u="none" strike="noStrike" kern="1200" cap="none" spc="0" normalizeH="0" baseline="0" noProof="0" dirty="0">
                  <a:ln>
                    <a:noFill/>
                  </a:ln>
                  <a:solidFill>
                    <a:schemeClr val="accent1"/>
                  </a:solidFill>
                  <a:effectLst/>
                  <a:uLnTx/>
                  <a:uFillTx/>
                  <a:latin typeface="+mn-lt"/>
                  <a:ea typeface="Verdana" pitchFamily="34" charset="0"/>
                  <a:cs typeface="Verdana" pitchFamily="34" charset="0"/>
                </a:rPr>
                <a:t>1</a:t>
              </a:r>
            </a:p>
          </p:txBody>
        </p:sp>
      </p:grpSp>
      <p:grpSp>
        <p:nvGrpSpPr>
          <p:cNvPr id="11" name="Group 10">
            <a:extLst>
              <a:ext uri="{FF2B5EF4-FFF2-40B4-BE49-F238E27FC236}">
                <a16:creationId xmlns:a16="http://schemas.microsoft.com/office/drawing/2014/main" id="{89A98341-B4DF-4A80-B3F4-4D55104CE4CF}"/>
              </a:ext>
            </a:extLst>
          </p:cNvPr>
          <p:cNvGrpSpPr/>
          <p:nvPr/>
        </p:nvGrpSpPr>
        <p:grpSpPr>
          <a:xfrm>
            <a:off x="504825" y="3080796"/>
            <a:ext cx="4520944" cy="438582"/>
            <a:chOff x="504825" y="2916772"/>
            <a:chExt cx="4520944" cy="438582"/>
          </a:xfrm>
        </p:grpSpPr>
        <p:sp>
          <p:nvSpPr>
            <p:cNvPr id="27" name="Textplatzhalter 18">
              <a:extLst>
                <a:ext uri="{FF2B5EF4-FFF2-40B4-BE49-F238E27FC236}">
                  <a16:creationId xmlns:a16="http://schemas.microsoft.com/office/drawing/2014/main" id="{7304B4CC-98BA-4522-9B2A-38D055A48985}"/>
                </a:ext>
              </a:extLst>
            </p:cNvPr>
            <p:cNvSpPr txBox="1">
              <a:spLocks/>
            </p:cNvSpPr>
            <p:nvPr/>
          </p:nvSpPr>
          <p:spPr bwMode="gray">
            <a:xfrm>
              <a:off x="504825" y="2916772"/>
              <a:ext cx="280035" cy="438582"/>
            </a:xfrm>
            <a:prstGeom prst="rect">
              <a:avLst/>
            </a:prstGeom>
          </p:spPr>
          <p:txBody>
            <a:bodyPr vert="horz" wrap="square" lIns="0" tIns="0" rIns="0" bIns="0" rtlCol="0">
              <a:spAutoFit/>
            </a:bodyPr>
            <a:lstStyle>
              <a:lvl1pPr marL="0" indent="0" algn="l" rtl="0" fontAlgn="base">
                <a:lnSpc>
                  <a:spcPct val="95000"/>
                </a:lnSpc>
                <a:spcBef>
                  <a:spcPts val="400"/>
                </a:spcBef>
                <a:spcAft>
                  <a:spcPct val="0"/>
                </a:spcAft>
                <a:buFont typeface="Arial" pitchFamily="34" charset="0"/>
                <a:buNone/>
                <a:defRPr lang="de-DE" sz="1300" kern="1200" dirty="0" smtClean="0">
                  <a:solidFill>
                    <a:schemeClr val="tx1"/>
                  </a:solidFill>
                  <a:latin typeface="+mn-lt"/>
                  <a:ea typeface="Verdana" pitchFamily="34" charset="0"/>
                  <a:cs typeface="Verdana" pitchFamily="34" charset="0"/>
                </a:defRPr>
              </a:lvl1pPr>
              <a:lvl2pPr marL="177800" indent="-177800" algn="l" rtl="0" fontAlgn="base">
                <a:lnSpc>
                  <a:spcPct val="95000"/>
                </a:lnSpc>
                <a:spcBef>
                  <a:spcPts val="400"/>
                </a:spcBef>
                <a:spcAft>
                  <a:spcPct val="0"/>
                </a:spcAft>
                <a:buClr>
                  <a:schemeClr val="tx2"/>
                </a:buClr>
                <a:buSzPct val="70000"/>
                <a:buFont typeface="Wingdings" pitchFamily="2" charset="2"/>
                <a:buChar char=""/>
                <a:defRPr sz="1300" kern="1200">
                  <a:solidFill>
                    <a:schemeClr val="tx1"/>
                  </a:solidFill>
                  <a:latin typeface="+mn-lt"/>
                  <a:ea typeface="Verdana" pitchFamily="34" charset="0"/>
                  <a:cs typeface="Verdana" pitchFamily="34" charset="0"/>
                </a:defRPr>
              </a:lvl2pPr>
              <a:lvl3pPr marL="361950" indent="-18415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3pPr>
              <a:lvl4pPr marL="539750" indent="-17780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4pPr>
              <a:lvl5pPr marL="717550" indent="-17780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5000"/>
                </a:lnSpc>
                <a:spcBef>
                  <a:spcPts val="200"/>
                </a:spcBef>
                <a:spcAft>
                  <a:spcPct val="0"/>
                </a:spcAft>
                <a:buClrTx/>
                <a:buSzPct val="80000"/>
                <a:buFont typeface="Arial" pitchFamily="34" charset="0"/>
                <a:buNone/>
                <a:tabLst/>
                <a:defRPr/>
              </a:pPr>
              <a:r>
                <a:rPr kumimoji="0" lang="en-GB" sz="3000" b="1" i="0" u="none" strike="noStrike" kern="1200" cap="none" spc="0" normalizeH="0" baseline="0" noProof="0" dirty="0">
                  <a:ln>
                    <a:noFill/>
                  </a:ln>
                  <a:solidFill>
                    <a:schemeClr val="accent1"/>
                  </a:solidFill>
                  <a:effectLst/>
                  <a:uLnTx/>
                  <a:uFillTx/>
                  <a:latin typeface="+mn-lt"/>
                  <a:ea typeface="Verdana" pitchFamily="34" charset="0"/>
                  <a:cs typeface="Verdana" pitchFamily="34" charset="0"/>
                </a:rPr>
                <a:t>2</a:t>
              </a:r>
            </a:p>
          </p:txBody>
        </p:sp>
        <p:sp>
          <p:nvSpPr>
            <p:cNvPr id="74" name="Split 4635472625043536400">
              <a:extLst>
                <a:ext uri="{FF2B5EF4-FFF2-40B4-BE49-F238E27FC236}">
                  <a16:creationId xmlns:a16="http://schemas.microsoft.com/office/drawing/2014/main" id="{72A1FEEA-4683-453B-B779-00198E784F2A}"/>
                </a:ext>
              </a:extLst>
            </p:cNvPr>
            <p:cNvSpPr txBox="1">
              <a:spLocks/>
            </p:cNvSpPr>
            <p:nvPr/>
          </p:nvSpPr>
          <p:spPr>
            <a:xfrm>
              <a:off x="1007229" y="3031799"/>
              <a:ext cx="4018540" cy="221599"/>
            </a:xfrm>
            <a:prstGeom prst="rect">
              <a:avLst/>
            </a:prstGeom>
            <a:noFill/>
            <a:ln w="9525">
              <a:noFill/>
            </a:ln>
          </p:spPr>
          <p:txBody>
            <a:bodyPr vert="horz" wrap="square" lIns="0" tIns="0" rIns="0" bIns="0" rtlCol="0" anchor="ctr" anchorCtr="0">
              <a:spAutoFit/>
            </a:bodyPr>
            <a:lstStyle/>
            <a:p>
              <a:pPr defTabSz="872795" fontAlgn="auto">
                <a:lnSpc>
                  <a:spcPct val="90000"/>
                </a:lnSpc>
                <a:spcBef>
                  <a:spcPts val="0"/>
                </a:spcBef>
                <a:spcAft>
                  <a:spcPts val="0"/>
                </a:spcAft>
                <a:buSzPct val="100000"/>
                <a:defRPr/>
              </a:pPr>
              <a:r>
                <a:rPr lang="en-US" sz="1600" kern="0" dirty="0">
                  <a:solidFill>
                    <a:sysClr val="windowText" lastClr="000000"/>
                  </a:solidFill>
                  <a:cs typeface="Arial" pitchFamily="34" charset="0"/>
                </a:rPr>
                <a:t>Question 2</a:t>
              </a:r>
            </a:p>
          </p:txBody>
        </p:sp>
      </p:grpSp>
      <p:grpSp>
        <p:nvGrpSpPr>
          <p:cNvPr id="10" name="Group 9">
            <a:extLst>
              <a:ext uri="{FF2B5EF4-FFF2-40B4-BE49-F238E27FC236}">
                <a16:creationId xmlns:a16="http://schemas.microsoft.com/office/drawing/2014/main" id="{53940D92-3CE1-4694-A067-5E5F5488CAE1}"/>
              </a:ext>
            </a:extLst>
          </p:cNvPr>
          <p:cNvGrpSpPr/>
          <p:nvPr/>
        </p:nvGrpSpPr>
        <p:grpSpPr>
          <a:xfrm>
            <a:off x="504825" y="4065013"/>
            <a:ext cx="4520944" cy="438582"/>
            <a:chOff x="504825" y="3732738"/>
            <a:chExt cx="4520944" cy="438582"/>
          </a:xfrm>
        </p:grpSpPr>
        <p:sp>
          <p:nvSpPr>
            <p:cNvPr id="73" name="Split 4635472625043536400">
              <a:extLst>
                <a:ext uri="{FF2B5EF4-FFF2-40B4-BE49-F238E27FC236}">
                  <a16:creationId xmlns:a16="http://schemas.microsoft.com/office/drawing/2014/main" id="{E3377247-4CB7-4AA6-B03C-3063078894DF}"/>
                </a:ext>
              </a:extLst>
            </p:cNvPr>
            <p:cNvSpPr txBox="1">
              <a:spLocks/>
            </p:cNvSpPr>
            <p:nvPr/>
          </p:nvSpPr>
          <p:spPr>
            <a:xfrm>
              <a:off x="1007229" y="3845901"/>
              <a:ext cx="4018540" cy="221599"/>
            </a:xfrm>
            <a:prstGeom prst="rect">
              <a:avLst/>
            </a:prstGeom>
            <a:noFill/>
            <a:ln w="9525">
              <a:noFill/>
            </a:ln>
          </p:spPr>
          <p:txBody>
            <a:bodyPr vert="horz" wrap="square" lIns="0" tIns="0" rIns="0" bIns="0" rtlCol="0" anchor="ctr" anchorCtr="0">
              <a:spAutoFit/>
            </a:bodyPr>
            <a:lstStyle/>
            <a:p>
              <a:pPr defTabSz="872795" fontAlgn="auto">
                <a:lnSpc>
                  <a:spcPct val="90000"/>
                </a:lnSpc>
                <a:spcBef>
                  <a:spcPts val="0"/>
                </a:spcBef>
                <a:spcAft>
                  <a:spcPts val="0"/>
                </a:spcAft>
                <a:buSzPct val="100000"/>
                <a:defRPr/>
              </a:pPr>
              <a:r>
                <a:rPr lang="en-US" sz="1600" kern="0" dirty="0">
                  <a:solidFill>
                    <a:sysClr val="windowText" lastClr="000000"/>
                  </a:solidFill>
                  <a:cs typeface="Arial" pitchFamily="34" charset="0"/>
                </a:rPr>
                <a:t>Question 3</a:t>
              </a:r>
            </a:p>
          </p:txBody>
        </p:sp>
        <p:sp>
          <p:nvSpPr>
            <p:cNvPr id="35" name="Textplatzhalter 18">
              <a:extLst>
                <a:ext uri="{FF2B5EF4-FFF2-40B4-BE49-F238E27FC236}">
                  <a16:creationId xmlns:a16="http://schemas.microsoft.com/office/drawing/2014/main" id="{C13DB606-D7B5-4057-8AF6-2C3D2574653A}"/>
                </a:ext>
              </a:extLst>
            </p:cNvPr>
            <p:cNvSpPr txBox="1">
              <a:spLocks/>
            </p:cNvSpPr>
            <p:nvPr/>
          </p:nvSpPr>
          <p:spPr bwMode="gray">
            <a:xfrm>
              <a:off x="504825" y="3732738"/>
              <a:ext cx="280035" cy="438582"/>
            </a:xfrm>
            <a:prstGeom prst="rect">
              <a:avLst/>
            </a:prstGeom>
          </p:spPr>
          <p:txBody>
            <a:bodyPr vert="horz" wrap="square" lIns="0" tIns="0" rIns="0" bIns="0" rtlCol="0">
              <a:spAutoFit/>
            </a:bodyPr>
            <a:lstStyle>
              <a:lvl1pPr marL="0" indent="0" algn="l" rtl="0" fontAlgn="base">
                <a:lnSpc>
                  <a:spcPct val="95000"/>
                </a:lnSpc>
                <a:spcBef>
                  <a:spcPts val="400"/>
                </a:spcBef>
                <a:spcAft>
                  <a:spcPct val="0"/>
                </a:spcAft>
                <a:buFont typeface="Arial" pitchFamily="34" charset="0"/>
                <a:buNone/>
                <a:defRPr lang="de-DE" sz="1300" kern="1200" dirty="0" smtClean="0">
                  <a:solidFill>
                    <a:schemeClr val="tx1"/>
                  </a:solidFill>
                  <a:latin typeface="+mn-lt"/>
                  <a:ea typeface="Verdana" pitchFamily="34" charset="0"/>
                  <a:cs typeface="Verdana" pitchFamily="34" charset="0"/>
                </a:defRPr>
              </a:lvl1pPr>
              <a:lvl2pPr marL="177800" indent="-177800" algn="l" rtl="0" fontAlgn="base">
                <a:lnSpc>
                  <a:spcPct val="95000"/>
                </a:lnSpc>
                <a:spcBef>
                  <a:spcPts val="400"/>
                </a:spcBef>
                <a:spcAft>
                  <a:spcPct val="0"/>
                </a:spcAft>
                <a:buClr>
                  <a:schemeClr val="tx2"/>
                </a:buClr>
                <a:buSzPct val="70000"/>
                <a:buFont typeface="Wingdings" pitchFamily="2" charset="2"/>
                <a:buChar char=""/>
                <a:defRPr sz="1300" kern="1200">
                  <a:solidFill>
                    <a:schemeClr val="tx1"/>
                  </a:solidFill>
                  <a:latin typeface="+mn-lt"/>
                  <a:ea typeface="Verdana" pitchFamily="34" charset="0"/>
                  <a:cs typeface="Verdana" pitchFamily="34" charset="0"/>
                </a:defRPr>
              </a:lvl2pPr>
              <a:lvl3pPr marL="361950" indent="-18415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3pPr>
              <a:lvl4pPr marL="539750" indent="-17780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4pPr>
              <a:lvl5pPr marL="717550" indent="-17780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5000"/>
                </a:lnSpc>
                <a:spcBef>
                  <a:spcPts val="200"/>
                </a:spcBef>
                <a:spcAft>
                  <a:spcPct val="0"/>
                </a:spcAft>
                <a:buClrTx/>
                <a:buSzPct val="80000"/>
                <a:buFont typeface="Arial" pitchFamily="34" charset="0"/>
                <a:buNone/>
                <a:tabLst/>
                <a:defRPr/>
              </a:pPr>
              <a:r>
                <a:rPr kumimoji="0" lang="en-GB" sz="3000" b="1" i="0" u="none" strike="noStrike" kern="1200" cap="none" spc="0" normalizeH="0" baseline="0" noProof="0" dirty="0">
                  <a:ln>
                    <a:noFill/>
                  </a:ln>
                  <a:solidFill>
                    <a:schemeClr val="accent1"/>
                  </a:solidFill>
                  <a:effectLst/>
                  <a:uLnTx/>
                  <a:uFillTx/>
                  <a:latin typeface="+mj-lt"/>
                  <a:ea typeface="Verdana" pitchFamily="34" charset="0"/>
                  <a:cs typeface="Verdana" pitchFamily="34" charset="0"/>
                </a:rPr>
                <a:t>3</a:t>
              </a:r>
            </a:p>
          </p:txBody>
        </p:sp>
      </p:grpSp>
      <p:grpSp>
        <p:nvGrpSpPr>
          <p:cNvPr id="76" name="Group 75">
            <a:extLst>
              <a:ext uri="{FF2B5EF4-FFF2-40B4-BE49-F238E27FC236}">
                <a16:creationId xmlns:a16="http://schemas.microsoft.com/office/drawing/2014/main" id="{86AA3687-1966-4FE8-A58F-B181E74FCA1E}"/>
              </a:ext>
            </a:extLst>
          </p:cNvPr>
          <p:cNvGrpSpPr/>
          <p:nvPr/>
        </p:nvGrpSpPr>
        <p:grpSpPr>
          <a:xfrm>
            <a:off x="504825" y="5047365"/>
            <a:ext cx="4520944" cy="438582"/>
            <a:chOff x="504825" y="4240099"/>
            <a:chExt cx="4520944" cy="438582"/>
          </a:xfrm>
        </p:grpSpPr>
        <p:sp>
          <p:nvSpPr>
            <p:cNvPr id="75" name="Split 4635472625043536400">
              <a:extLst>
                <a:ext uri="{FF2B5EF4-FFF2-40B4-BE49-F238E27FC236}">
                  <a16:creationId xmlns:a16="http://schemas.microsoft.com/office/drawing/2014/main" id="{C863A1EA-B7EC-4D5A-B4F8-81E13FC2AFBC}"/>
                </a:ext>
              </a:extLst>
            </p:cNvPr>
            <p:cNvSpPr txBox="1">
              <a:spLocks/>
            </p:cNvSpPr>
            <p:nvPr/>
          </p:nvSpPr>
          <p:spPr>
            <a:xfrm>
              <a:off x="1007229" y="4350898"/>
              <a:ext cx="4018540" cy="221599"/>
            </a:xfrm>
            <a:prstGeom prst="rect">
              <a:avLst/>
            </a:prstGeom>
            <a:noFill/>
            <a:ln w="9525">
              <a:noFill/>
            </a:ln>
          </p:spPr>
          <p:txBody>
            <a:bodyPr vert="horz" wrap="square" lIns="0" tIns="0" rIns="0" bIns="0" rtlCol="0" anchor="ctr" anchorCtr="0">
              <a:spAutoFit/>
            </a:bodyPr>
            <a:lstStyle/>
            <a:p>
              <a:pPr defTabSz="872795" fontAlgn="auto">
                <a:lnSpc>
                  <a:spcPct val="90000"/>
                </a:lnSpc>
                <a:spcBef>
                  <a:spcPts val="0"/>
                </a:spcBef>
                <a:spcAft>
                  <a:spcPts val="0"/>
                </a:spcAft>
                <a:buSzPct val="100000"/>
                <a:defRPr/>
              </a:pPr>
              <a:r>
                <a:rPr lang="en-US" sz="1600" kern="0" dirty="0">
                  <a:solidFill>
                    <a:sysClr val="windowText" lastClr="000000"/>
                  </a:solidFill>
                  <a:cs typeface="Arial" pitchFamily="34" charset="0"/>
                </a:rPr>
                <a:t>Question 4</a:t>
              </a:r>
            </a:p>
          </p:txBody>
        </p:sp>
        <p:sp>
          <p:nvSpPr>
            <p:cNvPr id="43" name="Textplatzhalter 18">
              <a:extLst>
                <a:ext uri="{FF2B5EF4-FFF2-40B4-BE49-F238E27FC236}">
                  <a16:creationId xmlns:a16="http://schemas.microsoft.com/office/drawing/2014/main" id="{68A45F9F-210D-4EB9-B84E-488157476784}"/>
                </a:ext>
              </a:extLst>
            </p:cNvPr>
            <p:cNvSpPr txBox="1">
              <a:spLocks/>
            </p:cNvSpPr>
            <p:nvPr/>
          </p:nvSpPr>
          <p:spPr bwMode="gray">
            <a:xfrm>
              <a:off x="504825" y="4240099"/>
              <a:ext cx="280035" cy="438582"/>
            </a:xfrm>
            <a:prstGeom prst="rect">
              <a:avLst/>
            </a:prstGeom>
          </p:spPr>
          <p:txBody>
            <a:bodyPr vert="horz" wrap="square" lIns="0" tIns="0" rIns="0" bIns="0" rtlCol="0">
              <a:spAutoFit/>
            </a:bodyPr>
            <a:lstStyle>
              <a:lvl1pPr marL="0" indent="0" algn="l" rtl="0" fontAlgn="base">
                <a:lnSpc>
                  <a:spcPct val="95000"/>
                </a:lnSpc>
                <a:spcBef>
                  <a:spcPts val="400"/>
                </a:spcBef>
                <a:spcAft>
                  <a:spcPct val="0"/>
                </a:spcAft>
                <a:buFont typeface="Arial" pitchFamily="34" charset="0"/>
                <a:buNone/>
                <a:defRPr lang="de-DE" sz="1300" kern="1200" dirty="0" smtClean="0">
                  <a:solidFill>
                    <a:schemeClr val="tx1"/>
                  </a:solidFill>
                  <a:latin typeface="+mn-lt"/>
                  <a:ea typeface="Verdana" pitchFamily="34" charset="0"/>
                  <a:cs typeface="Verdana" pitchFamily="34" charset="0"/>
                </a:defRPr>
              </a:lvl1pPr>
              <a:lvl2pPr marL="177800" indent="-177800" algn="l" rtl="0" fontAlgn="base">
                <a:lnSpc>
                  <a:spcPct val="95000"/>
                </a:lnSpc>
                <a:spcBef>
                  <a:spcPts val="400"/>
                </a:spcBef>
                <a:spcAft>
                  <a:spcPct val="0"/>
                </a:spcAft>
                <a:buClr>
                  <a:schemeClr val="tx2"/>
                </a:buClr>
                <a:buSzPct val="70000"/>
                <a:buFont typeface="Wingdings" pitchFamily="2" charset="2"/>
                <a:buChar char=""/>
                <a:defRPr sz="1300" kern="1200">
                  <a:solidFill>
                    <a:schemeClr val="tx1"/>
                  </a:solidFill>
                  <a:latin typeface="+mn-lt"/>
                  <a:ea typeface="Verdana" pitchFamily="34" charset="0"/>
                  <a:cs typeface="Verdana" pitchFamily="34" charset="0"/>
                </a:defRPr>
              </a:lvl2pPr>
              <a:lvl3pPr marL="361950" indent="-18415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3pPr>
              <a:lvl4pPr marL="539750" indent="-17780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4pPr>
              <a:lvl5pPr marL="717550" indent="-177800" algn="l" rtl="0" fontAlgn="base">
                <a:lnSpc>
                  <a:spcPct val="95000"/>
                </a:lnSpc>
                <a:spcBef>
                  <a:spcPts val="400"/>
                </a:spcBef>
                <a:spcAft>
                  <a:spcPct val="0"/>
                </a:spcAft>
                <a:buClr>
                  <a:schemeClr val="tx1"/>
                </a:buClr>
                <a:buFont typeface="Segoe UI" pitchFamily="34" charset="0"/>
                <a:buChar char="-"/>
                <a:defRPr sz="13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5000"/>
                </a:lnSpc>
                <a:spcBef>
                  <a:spcPts val="200"/>
                </a:spcBef>
                <a:spcAft>
                  <a:spcPct val="0"/>
                </a:spcAft>
                <a:buClrTx/>
                <a:buSzPct val="80000"/>
                <a:buFont typeface="Arial" pitchFamily="34" charset="0"/>
                <a:buNone/>
                <a:tabLst/>
                <a:defRPr/>
              </a:pPr>
              <a:r>
                <a:rPr kumimoji="0" lang="en-GB" sz="3000" b="1" i="0" u="none" strike="noStrike" kern="1200" cap="none" spc="0" normalizeH="0" baseline="0" noProof="0" dirty="0">
                  <a:ln>
                    <a:noFill/>
                  </a:ln>
                  <a:solidFill>
                    <a:schemeClr val="accent1"/>
                  </a:solidFill>
                  <a:effectLst/>
                  <a:uLnTx/>
                  <a:uFillTx/>
                  <a:latin typeface="+mj-lt"/>
                  <a:ea typeface="Verdana" pitchFamily="34" charset="0"/>
                  <a:cs typeface="Verdana" pitchFamily="34" charset="0"/>
                </a:rPr>
                <a:t>4</a:t>
              </a:r>
            </a:p>
          </p:txBody>
        </p:sp>
      </p:grpSp>
      <p:grpSp>
        <p:nvGrpSpPr>
          <p:cNvPr id="57" name="Group 159">
            <a:extLst>
              <a:ext uri="{FF2B5EF4-FFF2-40B4-BE49-F238E27FC236}">
                <a16:creationId xmlns:a16="http://schemas.microsoft.com/office/drawing/2014/main" id="{287273CB-A044-48B4-B116-3BE09809FE69}"/>
              </a:ext>
            </a:extLst>
          </p:cNvPr>
          <p:cNvGrpSpPr/>
          <p:nvPr/>
        </p:nvGrpSpPr>
        <p:grpSpPr>
          <a:xfrm>
            <a:off x="5135090" y="2198135"/>
            <a:ext cx="1832931" cy="2819885"/>
            <a:chOff x="6826250" y="4562476"/>
            <a:chExt cx="904875" cy="1355726"/>
          </a:xfrm>
          <a:solidFill>
            <a:schemeClr val="accent6">
              <a:lumMod val="60000"/>
              <a:lumOff val="40000"/>
            </a:schemeClr>
          </a:solidFill>
        </p:grpSpPr>
        <p:sp>
          <p:nvSpPr>
            <p:cNvPr id="70" name="Rectangle 12">
              <a:extLst>
                <a:ext uri="{FF2B5EF4-FFF2-40B4-BE49-F238E27FC236}">
                  <a16:creationId xmlns:a16="http://schemas.microsoft.com/office/drawing/2014/main" id="{9CBFF130-8DEB-41DC-BFE0-39C6BA6AF0BE}"/>
                </a:ext>
              </a:extLst>
            </p:cNvPr>
            <p:cNvSpPr>
              <a:spLocks noChangeArrowheads="1"/>
            </p:cNvSpPr>
            <p:nvPr/>
          </p:nvSpPr>
          <p:spPr bwMode="auto">
            <a:xfrm>
              <a:off x="7151688" y="5659439"/>
              <a:ext cx="266700" cy="258763"/>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3">
              <a:extLst>
                <a:ext uri="{FF2B5EF4-FFF2-40B4-BE49-F238E27FC236}">
                  <a16:creationId xmlns:a16="http://schemas.microsoft.com/office/drawing/2014/main" id="{B06BC59F-3F35-452A-9504-0A051111D526}"/>
                </a:ext>
              </a:extLst>
            </p:cNvPr>
            <p:cNvSpPr>
              <a:spLocks/>
            </p:cNvSpPr>
            <p:nvPr/>
          </p:nvSpPr>
          <p:spPr bwMode="auto">
            <a:xfrm>
              <a:off x="6826250" y="4562476"/>
              <a:ext cx="904875" cy="1011238"/>
            </a:xfrm>
            <a:custGeom>
              <a:avLst/>
              <a:gdLst/>
              <a:ahLst/>
              <a:cxnLst>
                <a:cxn ang="0">
                  <a:pos x="6" y="464"/>
                </a:cxn>
                <a:cxn ang="0">
                  <a:pos x="27" y="359"/>
                </a:cxn>
                <a:cxn ang="0">
                  <a:pos x="63" y="267"/>
                </a:cxn>
                <a:cxn ang="0">
                  <a:pos x="111" y="188"/>
                </a:cxn>
                <a:cxn ang="0">
                  <a:pos x="175" y="122"/>
                </a:cxn>
                <a:cxn ang="0">
                  <a:pos x="240" y="75"/>
                </a:cxn>
                <a:cxn ang="0">
                  <a:pos x="294" y="49"/>
                </a:cxn>
                <a:cxn ang="0">
                  <a:pos x="351" y="28"/>
                </a:cxn>
                <a:cxn ang="0">
                  <a:pos x="413" y="12"/>
                </a:cxn>
                <a:cxn ang="0">
                  <a:pos x="480" y="4"/>
                </a:cxn>
                <a:cxn ang="0">
                  <a:pos x="550" y="0"/>
                </a:cxn>
                <a:cxn ang="0">
                  <a:pos x="642" y="5"/>
                </a:cxn>
                <a:cxn ang="0">
                  <a:pos x="728" y="18"/>
                </a:cxn>
                <a:cxn ang="0">
                  <a:pos x="808" y="38"/>
                </a:cxn>
                <a:cxn ang="0">
                  <a:pos x="883" y="68"/>
                </a:cxn>
                <a:cxn ang="0">
                  <a:pos x="951" y="106"/>
                </a:cxn>
                <a:cxn ang="0">
                  <a:pos x="1045" y="189"/>
                </a:cxn>
                <a:cxn ang="0">
                  <a:pos x="1115" y="320"/>
                </a:cxn>
                <a:cxn ang="0">
                  <a:pos x="1140" y="482"/>
                </a:cxn>
                <a:cxn ang="0">
                  <a:pos x="1129" y="585"/>
                </a:cxn>
                <a:cxn ang="0">
                  <a:pos x="1098" y="676"/>
                </a:cxn>
                <a:cxn ang="0">
                  <a:pos x="1054" y="745"/>
                </a:cxn>
                <a:cxn ang="0">
                  <a:pos x="1004" y="798"/>
                </a:cxn>
                <a:cxn ang="0">
                  <a:pos x="931" y="860"/>
                </a:cxn>
                <a:cxn ang="0">
                  <a:pos x="807" y="957"/>
                </a:cxn>
                <a:cxn ang="0">
                  <a:pos x="769" y="984"/>
                </a:cxn>
                <a:cxn ang="0">
                  <a:pos x="742" y="1017"/>
                </a:cxn>
                <a:cxn ang="0">
                  <a:pos x="726" y="1142"/>
                </a:cxn>
                <a:cxn ang="0">
                  <a:pos x="419" y="1276"/>
                </a:cxn>
                <a:cxn ang="0">
                  <a:pos x="422" y="1002"/>
                </a:cxn>
                <a:cxn ang="0">
                  <a:pos x="460" y="896"/>
                </a:cxn>
                <a:cxn ang="0">
                  <a:pos x="521" y="835"/>
                </a:cxn>
                <a:cxn ang="0">
                  <a:pos x="605" y="767"/>
                </a:cxn>
                <a:cxn ang="0">
                  <a:pos x="707" y="687"/>
                </a:cxn>
                <a:cxn ang="0">
                  <a:pos x="731" y="662"/>
                </a:cxn>
                <a:cxn ang="0">
                  <a:pos x="753" y="636"/>
                </a:cxn>
                <a:cxn ang="0">
                  <a:pos x="780" y="588"/>
                </a:cxn>
                <a:cxn ang="0">
                  <a:pos x="795" y="536"/>
                </a:cxn>
                <a:cxn ang="0">
                  <a:pos x="796" y="479"/>
                </a:cxn>
                <a:cxn ang="0">
                  <a:pos x="785" y="417"/>
                </a:cxn>
                <a:cxn ang="0">
                  <a:pos x="758" y="362"/>
                </a:cxn>
                <a:cxn ang="0">
                  <a:pos x="717" y="313"/>
                </a:cxn>
                <a:cxn ang="0">
                  <a:pos x="652" y="283"/>
                </a:cxn>
                <a:cxn ang="0">
                  <a:pos x="565" y="273"/>
                </a:cxn>
                <a:cxn ang="0">
                  <a:pos x="519" y="277"/>
                </a:cxn>
                <a:cxn ang="0">
                  <a:pos x="477" y="286"/>
                </a:cxn>
                <a:cxn ang="0">
                  <a:pos x="442" y="301"/>
                </a:cxn>
                <a:cxn ang="0">
                  <a:pos x="412" y="322"/>
                </a:cxn>
                <a:cxn ang="0">
                  <a:pos x="386" y="349"/>
                </a:cxn>
                <a:cxn ang="0">
                  <a:pos x="355" y="404"/>
                </a:cxn>
                <a:cxn ang="0">
                  <a:pos x="332" y="472"/>
                </a:cxn>
                <a:cxn ang="0">
                  <a:pos x="325" y="541"/>
                </a:cxn>
              </a:cxnLst>
              <a:rect l="0" t="0" r="r" b="b"/>
              <a:pathLst>
                <a:path w="1140" h="1276">
                  <a:moveTo>
                    <a:pt x="0" y="541"/>
                  </a:moveTo>
                  <a:lnTo>
                    <a:pt x="2" y="502"/>
                  </a:lnTo>
                  <a:lnTo>
                    <a:pt x="6" y="464"/>
                  </a:lnTo>
                  <a:lnTo>
                    <a:pt x="12" y="427"/>
                  </a:lnTo>
                  <a:lnTo>
                    <a:pt x="19" y="392"/>
                  </a:lnTo>
                  <a:lnTo>
                    <a:pt x="27" y="359"/>
                  </a:lnTo>
                  <a:lnTo>
                    <a:pt x="38" y="326"/>
                  </a:lnTo>
                  <a:lnTo>
                    <a:pt x="49" y="295"/>
                  </a:lnTo>
                  <a:lnTo>
                    <a:pt x="63" y="267"/>
                  </a:lnTo>
                  <a:lnTo>
                    <a:pt x="78" y="239"/>
                  </a:lnTo>
                  <a:lnTo>
                    <a:pt x="94" y="212"/>
                  </a:lnTo>
                  <a:lnTo>
                    <a:pt x="111" y="188"/>
                  </a:lnTo>
                  <a:lnTo>
                    <a:pt x="131" y="164"/>
                  </a:lnTo>
                  <a:lnTo>
                    <a:pt x="152" y="142"/>
                  </a:lnTo>
                  <a:lnTo>
                    <a:pt x="175" y="122"/>
                  </a:lnTo>
                  <a:lnTo>
                    <a:pt x="199" y="103"/>
                  </a:lnTo>
                  <a:lnTo>
                    <a:pt x="224" y="86"/>
                  </a:lnTo>
                  <a:lnTo>
                    <a:pt x="240" y="75"/>
                  </a:lnTo>
                  <a:lnTo>
                    <a:pt x="257" y="66"/>
                  </a:lnTo>
                  <a:lnTo>
                    <a:pt x="276" y="57"/>
                  </a:lnTo>
                  <a:lnTo>
                    <a:pt x="294" y="49"/>
                  </a:lnTo>
                  <a:lnTo>
                    <a:pt x="313" y="41"/>
                  </a:lnTo>
                  <a:lnTo>
                    <a:pt x="331" y="34"/>
                  </a:lnTo>
                  <a:lnTo>
                    <a:pt x="351" y="28"/>
                  </a:lnTo>
                  <a:lnTo>
                    <a:pt x="371" y="22"/>
                  </a:lnTo>
                  <a:lnTo>
                    <a:pt x="392" y="16"/>
                  </a:lnTo>
                  <a:lnTo>
                    <a:pt x="413" y="12"/>
                  </a:lnTo>
                  <a:lnTo>
                    <a:pt x="435" y="8"/>
                  </a:lnTo>
                  <a:lnTo>
                    <a:pt x="457" y="6"/>
                  </a:lnTo>
                  <a:lnTo>
                    <a:pt x="480" y="4"/>
                  </a:lnTo>
                  <a:lnTo>
                    <a:pt x="503" y="1"/>
                  </a:lnTo>
                  <a:lnTo>
                    <a:pt x="526" y="0"/>
                  </a:lnTo>
                  <a:lnTo>
                    <a:pt x="550" y="0"/>
                  </a:lnTo>
                  <a:lnTo>
                    <a:pt x="581" y="0"/>
                  </a:lnTo>
                  <a:lnTo>
                    <a:pt x="612" y="3"/>
                  </a:lnTo>
                  <a:lnTo>
                    <a:pt x="642" y="5"/>
                  </a:lnTo>
                  <a:lnTo>
                    <a:pt x="672" y="8"/>
                  </a:lnTo>
                  <a:lnTo>
                    <a:pt x="700" y="12"/>
                  </a:lnTo>
                  <a:lnTo>
                    <a:pt x="728" y="18"/>
                  </a:lnTo>
                  <a:lnTo>
                    <a:pt x="756" y="23"/>
                  </a:lnTo>
                  <a:lnTo>
                    <a:pt x="783" y="30"/>
                  </a:lnTo>
                  <a:lnTo>
                    <a:pt x="808" y="38"/>
                  </a:lnTo>
                  <a:lnTo>
                    <a:pt x="833" y="48"/>
                  </a:lnTo>
                  <a:lnTo>
                    <a:pt x="859" y="58"/>
                  </a:lnTo>
                  <a:lnTo>
                    <a:pt x="883" y="68"/>
                  </a:lnTo>
                  <a:lnTo>
                    <a:pt x="906" y="80"/>
                  </a:lnTo>
                  <a:lnTo>
                    <a:pt x="928" y="93"/>
                  </a:lnTo>
                  <a:lnTo>
                    <a:pt x="951" y="106"/>
                  </a:lnTo>
                  <a:lnTo>
                    <a:pt x="971" y="121"/>
                  </a:lnTo>
                  <a:lnTo>
                    <a:pt x="1011" y="154"/>
                  </a:lnTo>
                  <a:lnTo>
                    <a:pt x="1045" y="189"/>
                  </a:lnTo>
                  <a:lnTo>
                    <a:pt x="1074" y="230"/>
                  </a:lnTo>
                  <a:lnTo>
                    <a:pt x="1097" y="272"/>
                  </a:lnTo>
                  <a:lnTo>
                    <a:pt x="1115" y="320"/>
                  </a:lnTo>
                  <a:lnTo>
                    <a:pt x="1129" y="370"/>
                  </a:lnTo>
                  <a:lnTo>
                    <a:pt x="1137" y="424"/>
                  </a:lnTo>
                  <a:lnTo>
                    <a:pt x="1140" y="482"/>
                  </a:lnTo>
                  <a:lnTo>
                    <a:pt x="1138" y="518"/>
                  </a:lnTo>
                  <a:lnTo>
                    <a:pt x="1135" y="552"/>
                  </a:lnTo>
                  <a:lnTo>
                    <a:pt x="1129" y="585"/>
                  </a:lnTo>
                  <a:lnTo>
                    <a:pt x="1121" y="617"/>
                  </a:lnTo>
                  <a:lnTo>
                    <a:pt x="1111" y="647"/>
                  </a:lnTo>
                  <a:lnTo>
                    <a:pt x="1098" y="676"/>
                  </a:lnTo>
                  <a:lnTo>
                    <a:pt x="1083" y="703"/>
                  </a:lnTo>
                  <a:lnTo>
                    <a:pt x="1066" y="729"/>
                  </a:lnTo>
                  <a:lnTo>
                    <a:pt x="1054" y="745"/>
                  </a:lnTo>
                  <a:lnTo>
                    <a:pt x="1039" y="761"/>
                  </a:lnTo>
                  <a:lnTo>
                    <a:pt x="1022" y="779"/>
                  </a:lnTo>
                  <a:lnTo>
                    <a:pt x="1004" y="798"/>
                  </a:lnTo>
                  <a:lnTo>
                    <a:pt x="982" y="817"/>
                  </a:lnTo>
                  <a:lnTo>
                    <a:pt x="958" y="838"/>
                  </a:lnTo>
                  <a:lnTo>
                    <a:pt x="931" y="860"/>
                  </a:lnTo>
                  <a:lnTo>
                    <a:pt x="901" y="883"/>
                  </a:lnTo>
                  <a:lnTo>
                    <a:pt x="823" y="945"/>
                  </a:lnTo>
                  <a:lnTo>
                    <a:pt x="807" y="957"/>
                  </a:lnTo>
                  <a:lnTo>
                    <a:pt x="793" y="966"/>
                  </a:lnTo>
                  <a:lnTo>
                    <a:pt x="780" y="975"/>
                  </a:lnTo>
                  <a:lnTo>
                    <a:pt x="769" y="984"/>
                  </a:lnTo>
                  <a:lnTo>
                    <a:pt x="758" y="994"/>
                  </a:lnTo>
                  <a:lnTo>
                    <a:pt x="749" y="1004"/>
                  </a:lnTo>
                  <a:lnTo>
                    <a:pt x="742" y="1017"/>
                  </a:lnTo>
                  <a:lnTo>
                    <a:pt x="737" y="1032"/>
                  </a:lnTo>
                  <a:lnTo>
                    <a:pt x="731" y="1073"/>
                  </a:lnTo>
                  <a:lnTo>
                    <a:pt x="726" y="1142"/>
                  </a:lnTo>
                  <a:lnTo>
                    <a:pt x="723" y="1216"/>
                  </a:lnTo>
                  <a:lnTo>
                    <a:pt x="722" y="1276"/>
                  </a:lnTo>
                  <a:lnTo>
                    <a:pt x="419" y="1276"/>
                  </a:lnTo>
                  <a:lnTo>
                    <a:pt x="419" y="1180"/>
                  </a:lnTo>
                  <a:lnTo>
                    <a:pt x="419" y="1086"/>
                  </a:lnTo>
                  <a:lnTo>
                    <a:pt x="422" y="1002"/>
                  </a:lnTo>
                  <a:lnTo>
                    <a:pt x="438" y="934"/>
                  </a:lnTo>
                  <a:lnTo>
                    <a:pt x="447" y="915"/>
                  </a:lnTo>
                  <a:lnTo>
                    <a:pt x="460" y="896"/>
                  </a:lnTo>
                  <a:lnTo>
                    <a:pt x="477" y="876"/>
                  </a:lnTo>
                  <a:lnTo>
                    <a:pt x="498" y="855"/>
                  </a:lnTo>
                  <a:lnTo>
                    <a:pt x="521" y="835"/>
                  </a:lnTo>
                  <a:lnTo>
                    <a:pt x="548" y="813"/>
                  </a:lnTo>
                  <a:lnTo>
                    <a:pt x="575" y="790"/>
                  </a:lnTo>
                  <a:lnTo>
                    <a:pt x="605" y="767"/>
                  </a:lnTo>
                  <a:lnTo>
                    <a:pt x="687" y="702"/>
                  </a:lnTo>
                  <a:lnTo>
                    <a:pt x="696" y="694"/>
                  </a:lnTo>
                  <a:lnTo>
                    <a:pt x="707" y="687"/>
                  </a:lnTo>
                  <a:lnTo>
                    <a:pt x="715" y="679"/>
                  </a:lnTo>
                  <a:lnTo>
                    <a:pt x="724" y="671"/>
                  </a:lnTo>
                  <a:lnTo>
                    <a:pt x="731" y="662"/>
                  </a:lnTo>
                  <a:lnTo>
                    <a:pt x="739" y="654"/>
                  </a:lnTo>
                  <a:lnTo>
                    <a:pt x="746" y="644"/>
                  </a:lnTo>
                  <a:lnTo>
                    <a:pt x="753" y="636"/>
                  </a:lnTo>
                  <a:lnTo>
                    <a:pt x="763" y="620"/>
                  </a:lnTo>
                  <a:lnTo>
                    <a:pt x="772" y="604"/>
                  </a:lnTo>
                  <a:lnTo>
                    <a:pt x="780" y="588"/>
                  </a:lnTo>
                  <a:lnTo>
                    <a:pt x="786" y="571"/>
                  </a:lnTo>
                  <a:lnTo>
                    <a:pt x="792" y="553"/>
                  </a:lnTo>
                  <a:lnTo>
                    <a:pt x="795" y="536"/>
                  </a:lnTo>
                  <a:lnTo>
                    <a:pt x="796" y="518"/>
                  </a:lnTo>
                  <a:lnTo>
                    <a:pt x="798" y="499"/>
                  </a:lnTo>
                  <a:lnTo>
                    <a:pt x="796" y="479"/>
                  </a:lnTo>
                  <a:lnTo>
                    <a:pt x="794" y="458"/>
                  </a:lnTo>
                  <a:lnTo>
                    <a:pt x="791" y="438"/>
                  </a:lnTo>
                  <a:lnTo>
                    <a:pt x="785" y="417"/>
                  </a:lnTo>
                  <a:lnTo>
                    <a:pt x="778" y="399"/>
                  </a:lnTo>
                  <a:lnTo>
                    <a:pt x="769" y="379"/>
                  </a:lnTo>
                  <a:lnTo>
                    <a:pt x="758" y="362"/>
                  </a:lnTo>
                  <a:lnTo>
                    <a:pt x="747" y="344"/>
                  </a:lnTo>
                  <a:lnTo>
                    <a:pt x="733" y="328"/>
                  </a:lnTo>
                  <a:lnTo>
                    <a:pt x="717" y="313"/>
                  </a:lnTo>
                  <a:lnTo>
                    <a:pt x="697" y="301"/>
                  </a:lnTo>
                  <a:lnTo>
                    <a:pt x="677" y="291"/>
                  </a:lnTo>
                  <a:lnTo>
                    <a:pt x="652" y="283"/>
                  </a:lnTo>
                  <a:lnTo>
                    <a:pt x="626" y="278"/>
                  </a:lnTo>
                  <a:lnTo>
                    <a:pt x="596" y="275"/>
                  </a:lnTo>
                  <a:lnTo>
                    <a:pt x="565" y="273"/>
                  </a:lnTo>
                  <a:lnTo>
                    <a:pt x="549" y="273"/>
                  </a:lnTo>
                  <a:lnTo>
                    <a:pt x="534" y="275"/>
                  </a:lnTo>
                  <a:lnTo>
                    <a:pt x="519" y="277"/>
                  </a:lnTo>
                  <a:lnTo>
                    <a:pt x="504" y="279"/>
                  </a:lnTo>
                  <a:lnTo>
                    <a:pt x="490" y="281"/>
                  </a:lnTo>
                  <a:lnTo>
                    <a:pt x="477" y="286"/>
                  </a:lnTo>
                  <a:lnTo>
                    <a:pt x="465" y="290"/>
                  </a:lnTo>
                  <a:lnTo>
                    <a:pt x="453" y="295"/>
                  </a:lnTo>
                  <a:lnTo>
                    <a:pt x="442" y="301"/>
                  </a:lnTo>
                  <a:lnTo>
                    <a:pt x="431" y="307"/>
                  </a:lnTo>
                  <a:lnTo>
                    <a:pt x="421" y="314"/>
                  </a:lnTo>
                  <a:lnTo>
                    <a:pt x="412" y="322"/>
                  </a:lnTo>
                  <a:lnTo>
                    <a:pt x="403" y="331"/>
                  </a:lnTo>
                  <a:lnTo>
                    <a:pt x="395" y="339"/>
                  </a:lnTo>
                  <a:lnTo>
                    <a:pt x="386" y="349"/>
                  </a:lnTo>
                  <a:lnTo>
                    <a:pt x="380" y="360"/>
                  </a:lnTo>
                  <a:lnTo>
                    <a:pt x="367" y="382"/>
                  </a:lnTo>
                  <a:lnTo>
                    <a:pt x="355" y="404"/>
                  </a:lnTo>
                  <a:lnTo>
                    <a:pt x="346" y="426"/>
                  </a:lnTo>
                  <a:lnTo>
                    <a:pt x="339" y="449"/>
                  </a:lnTo>
                  <a:lnTo>
                    <a:pt x="332" y="472"/>
                  </a:lnTo>
                  <a:lnTo>
                    <a:pt x="329" y="495"/>
                  </a:lnTo>
                  <a:lnTo>
                    <a:pt x="327" y="518"/>
                  </a:lnTo>
                  <a:lnTo>
                    <a:pt x="325" y="541"/>
                  </a:lnTo>
                  <a:lnTo>
                    <a:pt x="0" y="541"/>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159">
            <a:extLst>
              <a:ext uri="{FF2B5EF4-FFF2-40B4-BE49-F238E27FC236}">
                <a16:creationId xmlns:a16="http://schemas.microsoft.com/office/drawing/2014/main" id="{96F75356-8F1E-4DB7-94F6-84C27801543B}"/>
              </a:ext>
            </a:extLst>
          </p:cNvPr>
          <p:cNvGrpSpPr/>
          <p:nvPr/>
        </p:nvGrpSpPr>
        <p:grpSpPr>
          <a:xfrm>
            <a:off x="6648413" y="2278135"/>
            <a:ext cx="2317912" cy="3565999"/>
            <a:chOff x="6826250" y="4562476"/>
            <a:chExt cx="904875" cy="1355725"/>
          </a:xfrm>
          <a:solidFill>
            <a:schemeClr val="accent4"/>
          </a:solidFill>
        </p:grpSpPr>
        <p:sp>
          <p:nvSpPr>
            <p:cNvPr id="68" name="Rectangle 12">
              <a:extLst>
                <a:ext uri="{FF2B5EF4-FFF2-40B4-BE49-F238E27FC236}">
                  <a16:creationId xmlns:a16="http://schemas.microsoft.com/office/drawing/2014/main" id="{CE4D3C73-6883-4CF1-8C8F-4597FBFD148E}"/>
                </a:ext>
              </a:extLst>
            </p:cNvPr>
            <p:cNvSpPr>
              <a:spLocks noChangeArrowheads="1"/>
            </p:cNvSpPr>
            <p:nvPr/>
          </p:nvSpPr>
          <p:spPr bwMode="auto">
            <a:xfrm>
              <a:off x="7151688" y="5659438"/>
              <a:ext cx="266700" cy="258763"/>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69" name="Freeform 13">
              <a:extLst>
                <a:ext uri="{FF2B5EF4-FFF2-40B4-BE49-F238E27FC236}">
                  <a16:creationId xmlns:a16="http://schemas.microsoft.com/office/drawing/2014/main" id="{7F807071-B16D-4F9C-9210-ABD1082B3777}"/>
                </a:ext>
              </a:extLst>
            </p:cNvPr>
            <p:cNvSpPr>
              <a:spLocks/>
            </p:cNvSpPr>
            <p:nvPr/>
          </p:nvSpPr>
          <p:spPr bwMode="auto">
            <a:xfrm>
              <a:off x="6826250" y="4562476"/>
              <a:ext cx="904875" cy="1011238"/>
            </a:xfrm>
            <a:custGeom>
              <a:avLst/>
              <a:gdLst/>
              <a:ahLst/>
              <a:cxnLst>
                <a:cxn ang="0">
                  <a:pos x="6" y="464"/>
                </a:cxn>
                <a:cxn ang="0">
                  <a:pos x="27" y="359"/>
                </a:cxn>
                <a:cxn ang="0">
                  <a:pos x="63" y="267"/>
                </a:cxn>
                <a:cxn ang="0">
                  <a:pos x="111" y="188"/>
                </a:cxn>
                <a:cxn ang="0">
                  <a:pos x="175" y="122"/>
                </a:cxn>
                <a:cxn ang="0">
                  <a:pos x="240" y="75"/>
                </a:cxn>
                <a:cxn ang="0">
                  <a:pos x="294" y="49"/>
                </a:cxn>
                <a:cxn ang="0">
                  <a:pos x="351" y="28"/>
                </a:cxn>
                <a:cxn ang="0">
                  <a:pos x="413" y="12"/>
                </a:cxn>
                <a:cxn ang="0">
                  <a:pos x="480" y="4"/>
                </a:cxn>
                <a:cxn ang="0">
                  <a:pos x="550" y="0"/>
                </a:cxn>
                <a:cxn ang="0">
                  <a:pos x="642" y="5"/>
                </a:cxn>
                <a:cxn ang="0">
                  <a:pos x="728" y="18"/>
                </a:cxn>
                <a:cxn ang="0">
                  <a:pos x="808" y="38"/>
                </a:cxn>
                <a:cxn ang="0">
                  <a:pos x="883" y="68"/>
                </a:cxn>
                <a:cxn ang="0">
                  <a:pos x="951" y="106"/>
                </a:cxn>
                <a:cxn ang="0">
                  <a:pos x="1045" y="189"/>
                </a:cxn>
                <a:cxn ang="0">
                  <a:pos x="1115" y="320"/>
                </a:cxn>
                <a:cxn ang="0">
                  <a:pos x="1140" y="482"/>
                </a:cxn>
                <a:cxn ang="0">
                  <a:pos x="1129" y="585"/>
                </a:cxn>
                <a:cxn ang="0">
                  <a:pos x="1098" y="676"/>
                </a:cxn>
                <a:cxn ang="0">
                  <a:pos x="1054" y="745"/>
                </a:cxn>
                <a:cxn ang="0">
                  <a:pos x="1004" y="798"/>
                </a:cxn>
                <a:cxn ang="0">
                  <a:pos x="931" y="860"/>
                </a:cxn>
                <a:cxn ang="0">
                  <a:pos x="807" y="957"/>
                </a:cxn>
                <a:cxn ang="0">
                  <a:pos x="769" y="984"/>
                </a:cxn>
                <a:cxn ang="0">
                  <a:pos x="742" y="1017"/>
                </a:cxn>
                <a:cxn ang="0">
                  <a:pos x="726" y="1142"/>
                </a:cxn>
                <a:cxn ang="0">
                  <a:pos x="419" y="1276"/>
                </a:cxn>
                <a:cxn ang="0">
                  <a:pos x="422" y="1002"/>
                </a:cxn>
                <a:cxn ang="0">
                  <a:pos x="460" y="896"/>
                </a:cxn>
                <a:cxn ang="0">
                  <a:pos x="521" y="835"/>
                </a:cxn>
                <a:cxn ang="0">
                  <a:pos x="605" y="767"/>
                </a:cxn>
                <a:cxn ang="0">
                  <a:pos x="707" y="687"/>
                </a:cxn>
                <a:cxn ang="0">
                  <a:pos x="731" y="662"/>
                </a:cxn>
                <a:cxn ang="0">
                  <a:pos x="753" y="636"/>
                </a:cxn>
                <a:cxn ang="0">
                  <a:pos x="780" y="588"/>
                </a:cxn>
                <a:cxn ang="0">
                  <a:pos x="795" y="536"/>
                </a:cxn>
                <a:cxn ang="0">
                  <a:pos x="796" y="479"/>
                </a:cxn>
                <a:cxn ang="0">
                  <a:pos x="785" y="417"/>
                </a:cxn>
                <a:cxn ang="0">
                  <a:pos x="758" y="362"/>
                </a:cxn>
                <a:cxn ang="0">
                  <a:pos x="717" y="313"/>
                </a:cxn>
                <a:cxn ang="0">
                  <a:pos x="652" y="283"/>
                </a:cxn>
                <a:cxn ang="0">
                  <a:pos x="565" y="273"/>
                </a:cxn>
                <a:cxn ang="0">
                  <a:pos x="519" y="277"/>
                </a:cxn>
                <a:cxn ang="0">
                  <a:pos x="477" y="286"/>
                </a:cxn>
                <a:cxn ang="0">
                  <a:pos x="442" y="301"/>
                </a:cxn>
                <a:cxn ang="0">
                  <a:pos x="412" y="322"/>
                </a:cxn>
                <a:cxn ang="0">
                  <a:pos x="386" y="349"/>
                </a:cxn>
                <a:cxn ang="0">
                  <a:pos x="355" y="404"/>
                </a:cxn>
                <a:cxn ang="0">
                  <a:pos x="332" y="472"/>
                </a:cxn>
                <a:cxn ang="0">
                  <a:pos x="325" y="541"/>
                </a:cxn>
              </a:cxnLst>
              <a:rect l="0" t="0" r="r" b="b"/>
              <a:pathLst>
                <a:path w="1140" h="1276">
                  <a:moveTo>
                    <a:pt x="0" y="541"/>
                  </a:moveTo>
                  <a:lnTo>
                    <a:pt x="2" y="502"/>
                  </a:lnTo>
                  <a:lnTo>
                    <a:pt x="6" y="464"/>
                  </a:lnTo>
                  <a:lnTo>
                    <a:pt x="12" y="427"/>
                  </a:lnTo>
                  <a:lnTo>
                    <a:pt x="19" y="392"/>
                  </a:lnTo>
                  <a:lnTo>
                    <a:pt x="27" y="359"/>
                  </a:lnTo>
                  <a:lnTo>
                    <a:pt x="38" y="326"/>
                  </a:lnTo>
                  <a:lnTo>
                    <a:pt x="49" y="295"/>
                  </a:lnTo>
                  <a:lnTo>
                    <a:pt x="63" y="267"/>
                  </a:lnTo>
                  <a:lnTo>
                    <a:pt x="78" y="239"/>
                  </a:lnTo>
                  <a:lnTo>
                    <a:pt x="94" y="212"/>
                  </a:lnTo>
                  <a:lnTo>
                    <a:pt x="111" y="188"/>
                  </a:lnTo>
                  <a:lnTo>
                    <a:pt x="131" y="164"/>
                  </a:lnTo>
                  <a:lnTo>
                    <a:pt x="152" y="142"/>
                  </a:lnTo>
                  <a:lnTo>
                    <a:pt x="175" y="122"/>
                  </a:lnTo>
                  <a:lnTo>
                    <a:pt x="199" y="103"/>
                  </a:lnTo>
                  <a:lnTo>
                    <a:pt x="224" y="86"/>
                  </a:lnTo>
                  <a:lnTo>
                    <a:pt x="240" y="75"/>
                  </a:lnTo>
                  <a:lnTo>
                    <a:pt x="257" y="66"/>
                  </a:lnTo>
                  <a:lnTo>
                    <a:pt x="276" y="57"/>
                  </a:lnTo>
                  <a:lnTo>
                    <a:pt x="294" y="49"/>
                  </a:lnTo>
                  <a:lnTo>
                    <a:pt x="313" y="41"/>
                  </a:lnTo>
                  <a:lnTo>
                    <a:pt x="331" y="34"/>
                  </a:lnTo>
                  <a:lnTo>
                    <a:pt x="351" y="28"/>
                  </a:lnTo>
                  <a:lnTo>
                    <a:pt x="371" y="22"/>
                  </a:lnTo>
                  <a:lnTo>
                    <a:pt x="392" y="16"/>
                  </a:lnTo>
                  <a:lnTo>
                    <a:pt x="413" y="12"/>
                  </a:lnTo>
                  <a:lnTo>
                    <a:pt x="435" y="8"/>
                  </a:lnTo>
                  <a:lnTo>
                    <a:pt x="457" y="6"/>
                  </a:lnTo>
                  <a:lnTo>
                    <a:pt x="480" y="4"/>
                  </a:lnTo>
                  <a:lnTo>
                    <a:pt x="503" y="1"/>
                  </a:lnTo>
                  <a:lnTo>
                    <a:pt x="526" y="0"/>
                  </a:lnTo>
                  <a:lnTo>
                    <a:pt x="550" y="0"/>
                  </a:lnTo>
                  <a:lnTo>
                    <a:pt x="581" y="0"/>
                  </a:lnTo>
                  <a:lnTo>
                    <a:pt x="612" y="3"/>
                  </a:lnTo>
                  <a:lnTo>
                    <a:pt x="642" y="5"/>
                  </a:lnTo>
                  <a:lnTo>
                    <a:pt x="672" y="8"/>
                  </a:lnTo>
                  <a:lnTo>
                    <a:pt x="700" y="12"/>
                  </a:lnTo>
                  <a:lnTo>
                    <a:pt x="728" y="18"/>
                  </a:lnTo>
                  <a:lnTo>
                    <a:pt x="756" y="23"/>
                  </a:lnTo>
                  <a:lnTo>
                    <a:pt x="783" y="30"/>
                  </a:lnTo>
                  <a:lnTo>
                    <a:pt x="808" y="38"/>
                  </a:lnTo>
                  <a:lnTo>
                    <a:pt x="833" y="48"/>
                  </a:lnTo>
                  <a:lnTo>
                    <a:pt x="859" y="58"/>
                  </a:lnTo>
                  <a:lnTo>
                    <a:pt x="883" y="68"/>
                  </a:lnTo>
                  <a:lnTo>
                    <a:pt x="906" y="80"/>
                  </a:lnTo>
                  <a:lnTo>
                    <a:pt x="928" y="93"/>
                  </a:lnTo>
                  <a:lnTo>
                    <a:pt x="951" y="106"/>
                  </a:lnTo>
                  <a:lnTo>
                    <a:pt x="971" y="121"/>
                  </a:lnTo>
                  <a:lnTo>
                    <a:pt x="1011" y="154"/>
                  </a:lnTo>
                  <a:lnTo>
                    <a:pt x="1045" y="189"/>
                  </a:lnTo>
                  <a:lnTo>
                    <a:pt x="1074" y="230"/>
                  </a:lnTo>
                  <a:lnTo>
                    <a:pt x="1097" y="272"/>
                  </a:lnTo>
                  <a:lnTo>
                    <a:pt x="1115" y="320"/>
                  </a:lnTo>
                  <a:lnTo>
                    <a:pt x="1129" y="370"/>
                  </a:lnTo>
                  <a:lnTo>
                    <a:pt x="1137" y="424"/>
                  </a:lnTo>
                  <a:lnTo>
                    <a:pt x="1140" y="482"/>
                  </a:lnTo>
                  <a:lnTo>
                    <a:pt x="1138" y="518"/>
                  </a:lnTo>
                  <a:lnTo>
                    <a:pt x="1135" y="552"/>
                  </a:lnTo>
                  <a:lnTo>
                    <a:pt x="1129" y="585"/>
                  </a:lnTo>
                  <a:lnTo>
                    <a:pt x="1121" y="617"/>
                  </a:lnTo>
                  <a:lnTo>
                    <a:pt x="1111" y="647"/>
                  </a:lnTo>
                  <a:lnTo>
                    <a:pt x="1098" y="676"/>
                  </a:lnTo>
                  <a:lnTo>
                    <a:pt x="1083" y="703"/>
                  </a:lnTo>
                  <a:lnTo>
                    <a:pt x="1066" y="729"/>
                  </a:lnTo>
                  <a:lnTo>
                    <a:pt x="1054" y="745"/>
                  </a:lnTo>
                  <a:lnTo>
                    <a:pt x="1039" y="761"/>
                  </a:lnTo>
                  <a:lnTo>
                    <a:pt x="1022" y="779"/>
                  </a:lnTo>
                  <a:lnTo>
                    <a:pt x="1004" y="798"/>
                  </a:lnTo>
                  <a:lnTo>
                    <a:pt x="982" y="817"/>
                  </a:lnTo>
                  <a:lnTo>
                    <a:pt x="958" y="838"/>
                  </a:lnTo>
                  <a:lnTo>
                    <a:pt x="931" y="860"/>
                  </a:lnTo>
                  <a:lnTo>
                    <a:pt x="901" y="883"/>
                  </a:lnTo>
                  <a:lnTo>
                    <a:pt x="823" y="945"/>
                  </a:lnTo>
                  <a:lnTo>
                    <a:pt x="807" y="957"/>
                  </a:lnTo>
                  <a:lnTo>
                    <a:pt x="793" y="966"/>
                  </a:lnTo>
                  <a:lnTo>
                    <a:pt x="780" y="975"/>
                  </a:lnTo>
                  <a:lnTo>
                    <a:pt x="769" y="984"/>
                  </a:lnTo>
                  <a:lnTo>
                    <a:pt x="758" y="994"/>
                  </a:lnTo>
                  <a:lnTo>
                    <a:pt x="749" y="1004"/>
                  </a:lnTo>
                  <a:lnTo>
                    <a:pt x="742" y="1017"/>
                  </a:lnTo>
                  <a:lnTo>
                    <a:pt x="737" y="1032"/>
                  </a:lnTo>
                  <a:lnTo>
                    <a:pt x="731" y="1073"/>
                  </a:lnTo>
                  <a:lnTo>
                    <a:pt x="726" y="1142"/>
                  </a:lnTo>
                  <a:lnTo>
                    <a:pt x="723" y="1216"/>
                  </a:lnTo>
                  <a:lnTo>
                    <a:pt x="722" y="1276"/>
                  </a:lnTo>
                  <a:lnTo>
                    <a:pt x="419" y="1276"/>
                  </a:lnTo>
                  <a:lnTo>
                    <a:pt x="419" y="1180"/>
                  </a:lnTo>
                  <a:lnTo>
                    <a:pt x="419" y="1086"/>
                  </a:lnTo>
                  <a:lnTo>
                    <a:pt x="422" y="1002"/>
                  </a:lnTo>
                  <a:lnTo>
                    <a:pt x="438" y="934"/>
                  </a:lnTo>
                  <a:lnTo>
                    <a:pt x="447" y="915"/>
                  </a:lnTo>
                  <a:lnTo>
                    <a:pt x="460" y="896"/>
                  </a:lnTo>
                  <a:lnTo>
                    <a:pt x="477" y="876"/>
                  </a:lnTo>
                  <a:lnTo>
                    <a:pt x="498" y="855"/>
                  </a:lnTo>
                  <a:lnTo>
                    <a:pt x="521" y="835"/>
                  </a:lnTo>
                  <a:lnTo>
                    <a:pt x="548" y="813"/>
                  </a:lnTo>
                  <a:lnTo>
                    <a:pt x="575" y="790"/>
                  </a:lnTo>
                  <a:lnTo>
                    <a:pt x="605" y="767"/>
                  </a:lnTo>
                  <a:lnTo>
                    <a:pt x="687" y="702"/>
                  </a:lnTo>
                  <a:lnTo>
                    <a:pt x="696" y="694"/>
                  </a:lnTo>
                  <a:lnTo>
                    <a:pt x="707" y="687"/>
                  </a:lnTo>
                  <a:lnTo>
                    <a:pt x="715" y="679"/>
                  </a:lnTo>
                  <a:lnTo>
                    <a:pt x="724" y="671"/>
                  </a:lnTo>
                  <a:lnTo>
                    <a:pt x="731" y="662"/>
                  </a:lnTo>
                  <a:lnTo>
                    <a:pt x="739" y="654"/>
                  </a:lnTo>
                  <a:lnTo>
                    <a:pt x="746" y="644"/>
                  </a:lnTo>
                  <a:lnTo>
                    <a:pt x="753" y="636"/>
                  </a:lnTo>
                  <a:lnTo>
                    <a:pt x="763" y="620"/>
                  </a:lnTo>
                  <a:lnTo>
                    <a:pt x="772" y="604"/>
                  </a:lnTo>
                  <a:lnTo>
                    <a:pt x="780" y="588"/>
                  </a:lnTo>
                  <a:lnTo>
                    <a:pt x="786" y="571"/>
                  </a:lnTo>
                  <a:lnTo>
                    <a:pt x="792" y="553"/>
                  </a:lnTo>
                  <a:lnTo>
                    <a:pt x="795" y="536"/>
                  </a:lnTo>
                  <a:lnTo>
                    <a:pt x="796" y="518"/>
                  </a:lnTo>
                  <a:lnTo>
                    <a:pt x="798" y="499"/>
                  </a:lnTo>
                  <a:lnTo>
                    <a:pt x="796" y="479"/>
                  </a:lnTo>
                  <a:lnTo>
                    <a:pt x="794" y="458"/>
                  </a:lnTo>
                  <a:lnTo>
                    <a:pt x="791" y="438"/>
                  </a:lnTo>
                  <a:lnTo>
                    <a:pt x="785" y="417"/>
                  </a:lnTo>
                  <a:lnTo>
                    <a:pt x="778" y="399"/>
                  </a:lnTo>
                  <a:lnTo>
                    <a:pt x="769" y="379"/>
                  </a:lnTo>
                  <a:lnTo>
                    <a:pt x="758" y="362"/>
                  </a:lnTo>
                  <a:lnTo>
                    <a:pt x="747" y="344"/>
                  </a:lnTo>
                  <a:lnTo>
                    <a:pt x="733" y="328"/>
                  </a:lnTo>
                  <a:lnTo>
                    <a:pt x="717" y="313"/>
                  </a:lnTo>
                  <a:lnTo>
                    <a:pt x="697" y="301"/>
                  </a:lnTo>
                  <a:lnTo>
                    <a:pt x="677" y="291"/>
                  </a:lnTo>
                  <a:lnTo>
                    <a:pt x="652" y="283"/>
                  </a:lnTo>
                  <a:lnTo>
                    <a:pt x="626" y="278"/>
                  </a:lnTo>
                  <a:lnTo>
                    <a:pt x="596" y="275"/>
                  </a:lnTo>
                  <a:lnTo>
                    <a:pt x="565" y="273"/>
                  </a:lnTo>
                  <a:lnTo>
                    <a:pt x="549" y="273"/>
                  </a:lnTo>
                  <a:lnTo>
                    <a:pt x="534" y="275"/>
                  </a:lnTo>
                  <a:lnTo>
                    <a:pt x="519" y="277"/>
                  </a:lnTo>
                  <a:lnTo>
                    <a:pt x="504" y="279"/>
                  </a:lnTo>
                  <a:lnTo>
                    <a:pt x="490" y="281"/>
                  </a:lnTo>
                  <a:lnTo>
                    <a:pt x="477" y="286"/>
                  </a:lnTo>
                  <a:lnTo>
                    <a:pt x="465" y="290"/>
                  </a:lnTo>
                  <a:lnTo>
                    <a:pt x="453" y="295"/>
                  </a:lnTo>
                  <a:lnTo>
                    <a:pt x="442" y="301"/>
                  </a:lnTo>
                  <a:lnTo>
                    <a:pt x="431" y="307"/>
                  </a:lnTo>
                  <a:lnTo>
                    <a:pt x="421" y="314"/>
                  </a:lnTo>
                  <a:lnTo>
                    <a:pt x="412" y="322"/>
                  </a:lnTo>
                  <a:lnTo>
                    <a:pt x="403" y="331"/>
                  </a:lnTo>
                  <a:lnTo>
                    <a:pt x="395" y="339"/>
                  </a:lnTo>
                  <a:lnTo>
                    <a:pt x="386" y="349"/>
                  </a:lnTo>
                  <a:lnTo>
                    <a:pt x="380" y="360"/>
                  </a:lnTo>
                  <a:lnTo>
                    <a:pt x="367" y="382"/>
                  </a:lnTo>
                  <a:lnTo>
                    <a:pt x="355" y="404"/>
                  </a:lnTo>
                  <a:lnTo>
                    <a:pt x="346" y="426"/>
                  </a:lnTo>
                  <a:lnTo>
                    <a:pt x="339" y="449"/>
                  </a:lnTo>
                  <a:lnTo>
                    <a:pt x="332" y="472"/>
                  </a:lnTo>
                  <a:lnTo>
                    <a:pt x="329" y="495"/>
                  </a:lnTo>
                  <a:lnTo>
                    <a:pt x="327" y="518"/>
                  </a:lnTo>
                  <a:lnTo>
                    <a:pt x="325" y="541"/>
                  </a:lnTo>
                  <a:lnTo>
                    <a:pt x="0" y="541"/>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59" name="Group 159">
            <a:extLst>
              <a:ext uri="{FF2B5EF4-FFF2-40B4-BE49-F238E27FC236}">
                <a16:creationId xmlns:a16="http://schemas.microsoft.com/office/drawing/2014/main" id="{B460B9D0-AE29-4FC5-9F1D-ADD38B454CE1}"/>
              </a:ext>
            </a:extLst>
          </p:cNvPr>
          <p:cNvGrpSpPr/>
          <p:nvPr/>
        </p:nvGrpSpPr>
        <p:grpSpPr>
          <a:xfrm>
            <a:off x="6263012" y="4091454"/>
            <a:ext cx="983023" cy="1512334"/>
            <a:chOff x="6826250" y="4562476"/>
            <a:chExt cx="904875" cy="1355725"/>
          </a:xfrm>
          <a:solidFill>
            <a:schemeClr val="accent6">
              <a:lumMod val="75000"/>
            </a:schemeClr>
          </a:solidFill>
        </p:grpSpPr>
        <p:sp>
          <p:nvSpPr>
            <p:cNvPr id="66" name="Rectangle 12">
              <a:extLst>
                <a:ext uri="{FF2B5EF4-FFF2-40B4-BE49-F238E27FC236}">
                  <a16:creationId xmlns:a16="http://schemas.microsoft.com/office/drawing/2014/main" id="{FAB686A1-6CD2-4F6C-B153-BA092FB01508}"/>
                </a:ext>
              </a:extLst>
            </p:cNvPr>
            <p:cNvSpPr>
              <a:spLocks noChangeArrowheads="1"/>
            </p:cNvSpPr>
            <p:nvPr/>
          </p:nvSpPr>
          <p:spPr bwMode="auto">
            <a:xfrm>
              <a:off x="7151688" y="5659438"/>
              <a:ext cx="266700" cy="258763"/>
            </a:xfrm>
            <a:prstGeom prst="rect">
              <a:avLst/>
            </a:prstGeom>
            <a:solidFill>
              <a:schemeClr val="l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 name="Freeform 13">
              <a:extLst>
                <a:ext uri="{FF2B5EF4-FFF2-40B4-BE49-F238E27FC236}">
                  <a16:creationId xmlns:a16="http://schemas.microsoft.com/office/drawing/2014/main" id="{34581FAE-5FF0-4F03-97F1-4672879FC290}"/>
                </a:ext>
              </a:extLst>
            </p:cNvPr>
            <p:cNvSpPr>
              <a:spLocks/>
            </p:cNvSpPr>
            <p:nvPr/>
          </p:nvSpPr>
          <p:spPr bwMode="auto">
            <a:xfrm>
              <a:off x="6826250" y="4562476"/>
              <a:ext cx="904875" cy="1011238"/>
            </a:xfrm>
            <a:custGeom>
              <a:avLst/>
              <a:gdLst/>
              <a:ahLst/>
              <a:cxnLst>
                <a:cxn ang="0">
                  <a:pos x="6" y="464"/>
                </a:cxn>
                <a:cxn ang="0">
                  <a:pos x="27" y="359"/>
                </a:cxn>
                <a:cxn ang="0">
                  <a:pos x="63" y="267"/>
                </a:cxn>
                <a:cxn ang="0">
                  <a:pos x="111" y="188"/>
                </a:cxn>
                <a:cxn ang="0">
                  <a:pos x="175" y="122"/>
                </a:cxn>
                <a:cxn ang="0">
                  <a:pos x="240" y="75"/>
                </a:cxn>
                <a:cxn ang="0">
                  <a:pos x="294" y="49"/>
                </a:cxn>
                <a:cxn ang="0">
                  <a:pos x="351" y="28"/>
                </a:cxn>
                <a:cxn ang="0">
                  <a:pos x="413" y="12"/>
                </a:cxn>
                <a:cxn ang="0">
                  <a:pos x="480" y="4"/>
                </a:cxn>
                <a:cxn ang="0">
                  <a:pos x="550" y="0"/>
                </a:cxn>
                <a:cxn ang="0">
                  <a:pos x="642" y="5"/>
                </a:cxn>
                <a:cxn ang="0">
                  <a:pos x="728" y="18"/>
                </a:cxn>
                <a:cxn ang="0">
                  <a:pos x="808" y="38"/>
                </a:cxn>
                <a:cxn ang="0">
                  <a:pos x="883" y="68"/>
                </a:cxn>
                <a:cxn ang="0">
                  <a:pos x="951" y="106"/>
                </a:cxn>
                <a:cxn ang="0">
                  <a:pos x="1045" y="189"/>
                </a:cxn>
                <a:cxn ang="0">
                  <a:pos x="1115" y="320"/>
                </a:cxn>
                <a:cxn ang="0">
                  <a:pos x="1140" y="482"/>
                </a:cxn>
                <a:cxn ang="0">
                  <a:pos x="1129" y="585"/>
                </a:cxn>
                <a:cxn ang="0">
                  <a:pos x="1098" y="676"/>
                </a:cxn>
                <a:cxn ang="0">
                  <a:pos x="1054" y="745"/>
                </a:cxn>
                <a:cxn ang="0">
                  <a:pos x="1004" y="798"/>
                </a:cxn>
                <a:cxn ang="0">
                  <a:pos x="931" y="860"/>
                </a:cxn>
                <a:cxn ang="0">
                  <a:pos x="807" y="957"/>
                </a:cxn>
                <a:cxn ang="0">
                  <a:pos x="769" y="984"/>
                </a:cxn>
                <a:cxn ang="0">
                  <a:pos x="742" y="1017"/>
                </a:cxn>
                <a:cxn ang="0">
                  <a:pos x="726" y="1142"/>
                </a:cxn>
                <a:cxn ang="0">
                  <a:pos x="419" y="1276"/>
                </a:cxn>
                <a:cxn ang="0">
                  <a:pos x="422" y="1002"/>
                </a:cxn>
                <a:cxn ang="0">
                  <a:pos x="460" y="896"/>
                </a:cxn>
                <a:cxn ang="0">
                  <a:pos x="521" y="835"/>
                </a:cxn>
                <a:cxn ang="0">
                  <a:pos x="605" y="767"/>
                </a:cxn>
                <a:cxn ang="0">
                  <a:pos x="707" y="687"/>
                </a:cxn>
                <a:cxn ang="0">
                  <a:pos x="731" y="662"/>
                </a:cxn>
                <a:cxn ang="0">
                  <a:pos x="753" y="636"/>
                </a:cxn>
                <a:cxn ang="0">
                  <a:pos x="780" y="588"/>
                </a:cxn>
                <a:cxn ang="0">
                  <a:pos x="795" y="536"/>
                </a:cxn>
                <a:cxn ang="0">
                  <a:pos x="796" y="479"/>
                </a:cxn>
                <a:cxn ang="0">
                  <a:pos x="785" y="417"/>
                </a:cxn>
                <a:cxn ang="0">
                  <a:pos x="758" y="362"/>
                </a:cxn>
                <a:cxn ang="0">
                  <a:pos x="717" y="313"/>
                </a:cxn>
                <a:cxn ang="0">
                  <a:pos x="652" y="283"/>
                </a:cxn>
                <a:cxn ang="0">
                  <a:pos x="565" y="273"/>
                </a:cxn>
                <a:cxn ang="0">
                  <a:pos x="519" y="277"/>
                </a:cxn>
                <a:cxn ang="0">
                  <a:pos x="477" y="286"/>
                </a:cxn>
                <a:cxn ang="0">
                  <a:pos x="442" y="301"/>
                </a:cxn>
                <a:cxn ang="0">
                  <a:pos x="412" y="322"/>
                </a:cxn>
                <a:cxn ang="0">
                  <a:pos x="386" y="349"/>
                </a:cxn>
                <a:cxn ang="0">
                  <a:pos x="355" y="404"/>
                </a:cxn>
                <a:cxn ang="0">
                  <a:pos x="332" y="472"/>
                </a:cxn>
                <a:cxn ang="0">
                  <a:pos x="325" y="541"/>
                </a:cxn>
              </a:cxnLst>
              <a:rect l="0" t="0" r="r" b="b"/>
              <a:pathLst>
                <a:path w="1140" h="1276">
                  <a:moveTo>
                    <a:pt x="0" y="541"/>
                  </a:moveTo>
                  <a:lnTo>
                    <a:pt x="2" y="502"/>
                  </a:lnTo>
                  <a:lnTo>
                    <a:pt x="6" y="464"/>
                  </a:lnTo>
                  <a:lnTo>
                    <a:pt x="12" y="427"/>
                  </a:lnTo>
                  <a:lnTo>
                    <a:pt x="19" y="392"/>
                  </a:lnTo>
                  <a:lnTo>
                    <a:pt x="27" y="359"/>
                  </a:lnTo>
                  <a:lnTo>
                    <a:pt x="38" y="326"/>
                  </a:lnTo>
                  <a:lnTo>
                    <a:pt x="49" y="295"/>
                  </a:lnTo>
                  <a:lnTo>
                    <a:pt x="63" y="267"/>
                  </a:lnTo>
                  <a:lnTo>
                    <a:pt x="78" y="239"/>
                  </a:lnTo>
                  <a:lnTo>
                    <a:pt x="94" y="212"/>
                  </a:lnTo>
                  <a:lnTo>
                    <a:pt x="111" y="188"/>
                  </a:lnTo>
                  <a:lnTo>
                    <a:pt x="131" y="164"/>
                  </a:lnTo>
                  <a:lnTo>
                    <a:pt x="152" y="142"/>
                  </a:lnTo>
                  <a:lnTo>
                    <a:pt x="175" y="122"/>
                  </a:lnTo>
                  <a:lnTo>
                    <a:pt x="199" y="103"/>
                  </a:lnTo>
                  <a:lnTo>
                    <a:pt x="224" y="86"/>
                  </a:lnTo>
                  <a:lnTo>
                    <a:pt x="240" y="75"/>
                  </a:lnTo>
                  <a:lnTo>
                    <a:pt x="257" y="66"/>
                  </a:lnTo>
                  <a:lnTo>
                    <a:pt x="276" y="57"/>
                  </a:lnTo>
                  <a:lnTo>
                    <a:pt x="294" y="49"/>
                  </a:lnTo>
                  <a:lnTo>
                    <a:pt x="313" y="41"/>
                  </a:lnTo>
                  <a:lnTo>
                    <a:pt x="331" y="34"/>
                  </a:lnTo>
                  <a:lnTo>
                    <a:pt x="351" y="28"/>
                  </a:lnTo>
                  <a:lnTo>
                    <a:pt x="371" y="22"/>
                  </a:lnTo>
                  <a:lnTo>
                    <a:pt x="392" y="16"/>
                  </a:lnTo>
                  <a:lnTo>
                    <a:pt x="413" y="12"/>
                  </a:lnTo>
                  <a:lnTo>
                    <a:pt x="435" y="8"/>
                  </a:lnTo>
                  <a:lnTo>
                    <a:pt x="457" y="6"/>
                  </a:lnTo>
                  <a:lnTo>
                    <a:pt x="480" y="4"/>
                  </a:lnTo>
                  <a:lnTo>
                    <a:pt x="503" y="1"/>
                  </a:lnTo>
                  <a:lnTo>
                    <a:pt x="526" y="0"/>
                  </a:lnTo>
                  <a:lnTo>
                    <a:pt x="550" y="0"/>
                  </a:lnTo>
                  <a:lnTo>
                    <a:pt x="581" y="0"/>
                  </a:lnTo>
                  <a:lnTo>
                    <a:pt x="612" y="3"/>
                  </a:lnTo>
                  <a:lnTo>
                    <a:pt x="642" y="5"/>
                  </a:lnTo>
                  <a:lnTo>
                    <a:pt x="672" y="8"/>
                  </a:lnTo>
                  <a:lnTo>
                    <a:pt x="700" y="12"/>
                  </a:lnTo>
                  <a:lnTo>
                    <a:pt x="728" y="18"/>
                  </a:lnTo>
                  <a:lnTo>
                    <a:pt x="756" y="23"/>
                  </a:lnTo>
                  <a:lnTo>
                    <a:pt x="783" y="30"/>
                  </a:lnTo>
                  <a:lnTo>
                    <a:pt x="808" y="38"/>
                  </a:lnTo>
                  <a:lnTo>
                    <a:pt x="833" y="48"/>
                  </a:lnTo>
                  <a:lnTo>
                    <a:pt x="859" y="58"/>
                  </a:lnTo>
                  <a:lnTo>
                    <a:pt x="883" y="68"/>
                  </a:lnTo>
                  <a:lnTo>
                    <a:pt x="906" y="80"/>
                  </a:lnTo>
                  <a:lnTo>
                    <a:pt x="928" y="93"/>
                  </a:lnTo>
                  <a:lnTo>
                    <a:pt x="951" y="106"/>
                  </a:lnTo>
                  <a:lnTo>
                    <a:pt x="971" y="121"/>
                  </a:lnTo>
                  <a:lnTo>
                    <a:pt x="1011" y="154"/>
                  </a:lnTo>
                  <a:lnTo>
                    <a:pt x="1045" y="189"/>
                  </a:lnTo>
                  <a:lnTo>
                    <a:pt x="1074" y="230"/>
                  </a:lnTo>
                  <a:lnTo>
                    <a:pt x="1097" y="272"/>
                  </a:lnTo>
                  <a:lnTo>
                    <a:pt x="1115" y="320"/>
                  </a:lnTo>
                  <a:lnTo>
                    <a:pt x="1129" y="370"/>
                  </a:lnTo>
                  <a:lnTo>
                    <a:pt x="1137" y="424"/>
                  </a:lnTo>
                  <a:lnTo>
                    <a:pt x="1140" y="482"/>
                  </a:lnTo>
                  <a:lnTo>
                    <a:pt x="1138" y="518"/>
                  </a:lnTo>
                  <a:lnTo>
                    <a:pt x="1135" y="552"/>
                  </a:lnTo>
                  <a:lnTo>
                    <a:pt x="1129" y="585"/>
                  </a:lnTo>
                  <a:lnTo>
                    <a:pt x="1121" y="617"/>
                  </a:lnTo>
                  <a:lnTo>
                    <a:pt x="1111" y="647"/>
                  </a:lnTo>
                  <a:lnTo>
                    <a:pt x="1098" y="676"/>
                  </a:lnTo>
                  <a:lnTo>
                    <a:pt x="1083" y="703"/>
                  </a:lnTo>
                  <a:lnTo>
                    <a:pt x="1066" y="729"/>
                  </a:lnTo>
                  <a:lnTo>
                    <a:pt x="1054" y="745"/>
                  </a:lnTo>
                  <a:lnTo>
                    <a:pt x="1039" y="761"/>
                  </a:lnTo>
                  <a:lnTo>
                    <a:pt x="1022" y="779"/>
                  </a:lnTo>
                  <a:lnTo>
                    <a:pt x="1004" y="798"/>
                  </a:lnTo>
                  <a:lnTo>
                    <a:pt x="982" y="817"/>
                  </a:lnTo>
                  <a:lnTo>
                    <a:pt x="958" y="838"/>
                  </a:lnTo>
                  <a:lnTo>
                    <a:pt x="931" y="860"/>
                  </a:lnTo>
                  <a:lnTo>
                    <a:pt x="901" y="883"/>
                  </a:lnTo>
                  <a:lnTo>
                    <a:pt x="823" y="945"/>
                  </a:lnTo>
                  <a:lnTo>
                    <a:pt x="807" y="957"/>
                  </a:lnTo>
                  <a:lnTo>
                    <a:pt x="793" y="966"/>
                  </a:lnTo>
                  <a:lnTo>
                    <a:pt x="780" y="975"/>
                  </a:lnTo>
                  <a:lnTo>
                    <a:pt x="769" y="984"/>
                  </a:lnTo>
                  <a:lnTo>
                    <a:pt x="758" y="994"/>
                  </a:lnTo>
                  <a:lnTo>
                    <a:pt x="749" y="1004"/>
                  </a:lnTo>
                  <a:lnTo>
                    <a:pt x="742" y="1017"/>
                  </a:lnTo>
                  <a:lnTo>
                    <a:pt x="737" y="1032"/>
                  </a:lnTo>
                  <a:lnTo>
                    <a:pt x="731" y="1073"/>
                  </a:lnTo>
                  <a:lnTo>
                    <a:pt x="726" y="1142"/>
                  </a:lnTo>
                  <a:lnTo>
                    <a:pt x="723" y="1216"/>
                  </a:lnTo>
                  <a:lnTo>
                    <a:pt x="722" y="1276"/>
                  </a:lnTo>
                  <a:lnTo>
                    <a:pt x="419" y="1276"/>
                  </a:lnTo>
                  <a:lnTo>
                    <a:pt x="419" y="1180"/>
                  </a:lnTo>
                  <a:lnTo>
                    <a:pt x="419" y="1086"/>
                  </a:lnTo>
                  <a:lnTo>
                    <a:pt x="422" y="1002"/>
                  </a:lnTo>
                  <a:lnTo>
                    <a:pt x="438" y="934"/>
                  </a:lnTo>
                  <a:lnTo>
                    <a:pt x="447" y="915"/>
                  </a:lnTo>
                  <a:lnTo>
                    <a:pt x="460" y="896"/>
                  </a:lnTo>
                  <a:lnTo>
                    <a:pt x="477" y="876"/>
                  </a:lnTo>
                  <a:lnTo>
                    <a:pt x="498" y="855"/>
                  </a:lnTo>
                  <a:lnTo>
                    <a:pt x="521" y="835"/>
                  </a:lnTo>
                  <a:lnTo>
                    <a:pt x="548" y="813"/>
                  </a:lnTo>
                  <a:lnTo>
                    <a:pt x="575" y="790"/>
                  </a:lnTo>
                  <a:lnTo>
                    <a:pt x="605" y="767"/>
                  </a:lnTo>
                  <a:lnTo>
                    <a:pt x="687" y="702"/>
                  </a:lnTo>
                  <a:lnTo>
                    <a:pt x="696" y="694"/>
                  </a:lnTo>
                  <a:lnTo>
                    <a:pt x="707" y="687"/>
                  </a:lnTo>
                  <a:lnTo>
                    <a:pt x="715" y="679"/>
                  </a:lnTo>
                  <a:lnTo>
                    <a:pt x="724" y="671"/>
                  </a:lnTo>
                  <a:lnTo>
                    <a:pt x="731" y="662"/>
                  </a:lnTo>
                  <a:lnTo>
                    <a:pt x="739" y="654"/>
                  </a:lnTo>
                  <a:lnTo>
                    <a:pt x="746" y="644"/>
                  </a:lnTo>
                  <a:lnTo>
                    <a:pt x="753" y="636"/>
                  </a:lnTo>
                  <a:lnTo>
                    <a:pt x="763" y="620"/>
                  </a:lnTo>
                  <a:lnTo>
                    <a:pt x="772" y="604"/>
                  </a:lnTo>
                  <a:lnTo>
                    <a:pt x="780" y="588"/>
                  </a:lnTo>
                  <a:lnTo>
                    <a:pt x="786" y="571"/>
                  </a:lnTo>
                  <a:lnTo>
                    <a:pt x="792" y="553"/>
                  </a:lnTo>
                  <a:lnTo>
                    <a:pt x="795" y="536"/>
                  </a:lnTo>
                  <a:lnTo>
                    <a:pt x="796" y="518"/>
                  </a:lnTo>
                  <a:lnTo>
                    <a:pt x="798" y="499"/>
                  </a:lnTo>
                  <a:lnTo>
                    <a:pt x="796" y="479"/>
                  </a:lnTo>
                  <a:lnTo>
                    <a:pt x="794" y="458"/>
                  </a:lnTo>
                  <a:lnTo>
                    <a:pt x="791" y="438"/>
                  </a:lnTo>
                  <a:lnTo>
                    <a:pt x="785" y="417"/>
                  </a:lnTo>
                  <a:lnTo>
                    <a:pt x="778" y="399"/>
                  </a:lnTo>
                  <a:lnTo>
                    <a:pt x="769" y="379"/>
                  </a:lnTo>
                  <a:lnTo>
                    <a:pt x="758" y="362"/>
                  </a:lnTo>
                  <a:lnTo>
                    <a:pt x="747" y="344"/>
                  </a:lnTo>
                  <a:lnTo>
                    <a:pt x="733" y="328"/>
                  </a:lnTo>
                  <a:lnTo>
                    <a:pt x="717" y="313"/>
                  </a:lnTo>
                  <a:lnTo>
                    <a:pt x="697" y="301"/>
                  </a:lnTo>
                  <a:lnTo>
                    <a:pt x="677" y="291"/>
                  </a:lnTo>
                  <a:lnTo>
                    <a:pt x="652" y="283"/>
                  </a:lnTo>
                  <a:lnTo>
                    <a:pt x="626" y="278"/>
                  </a:lnTo>
                  <a:lnTo>
                    <a:pt x="596" y="275"/>
                  </a:lnTo>
                  <a:lnTo>
                    <a:pt x="565" y="273"/>
                  </a:lnTo>
                  <a:lnTo>
                    <a:pt x="549" y="273"/>
                  </a:lnTo>
                  <a:lnTo>
                    <a:pt x="534" y="275"/>
                  </a:lnTo>
                  <a:lnTo>
                    <a:pt x="519" y="277"/>
                  </a:lnTo>
                  <a:lnTo>
                    <a:pt x="504" y="279"/>
                  </a:lnTo>
                  <a:lnTo>
                    <a:pt x="490" y="281"/>
                  </a:lnTo>
                  <a:lnTo>
                    <a:pt x="477" y="286"/>
                  </a:lnTo>
                  <a:lnTo>
                    <a:pt x="465" y="290"/>
                  </a:lnTo>
                  <a:lnTo>
                    <a:pt x="453" y="295"/>
                  </a:lnTo>
                  <a:lnTo>
                    <a:pt x="442" y="301"/>
                  </a:lnTo>
                  <a:lnTo>
                    <a:pt x="431" y="307"/>
                  </a:lnTo>
                  <a:lnTo>
                    <a:pt x="421" y="314"/>
                  </a:lnTo>
                  <a:lnTo>
                    <a:pt x="412" y="322"/>
                  </a:lnTo>
                  <a:lnTo>
                    <a:pt x="403" y="331"/>
                  </a:lnTo>
                  <a:lnTo>
                    <a:pt x="395" y="339"/>
                  </a:lnTo>
                  <a:lnTo>
                    <a:pt x="386" y="349"/>
                  </a:lnTo>
                  <a:lnTo>
                    <a:pt x="380" y="360"/>
                  </a:lnTo>
                  <a:lnTo>
                    <a:pt x="367" y="382"/>
                  </a:lnTo>
                  <a:lnTo>
                    <a:pt x="355" y="404"/>
                  </a:lnTo>
                  <a:lnTo>
                    <a:pt x="346" y="426"/>
                  </a:lnTo>
                  <a:lnTo>
                    <a:pt x="339" y="449"/>
                  </a:lnTo>
                  <a:lnTo>
                    <a:pt x="332" y="472"/>
                  </a:lnTo>
                  <a:lnTo>
                    <a:pt x="329" y="495"/>
                  </a:lnTo>
                  <a:lnTo>
                    <a:pt x="327" y="518"/>
                  </a:lnTo>
                  <a:lnTo>
                    <a:pt x="325" y="541"/>
                  </a:lnTo>
                  <a:lnTo>
                    <a:pt x="0" y="541"/>
                  </a:lnTo>
                  <a:close/>
                </a:path>
              </a:pathLst>
            </a:custGeom>
            <a:solidFill>
              <a:schemeClr val="lt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60" name="Group 159">
            <a:extLst>
              <a:ext uri="{FF2B5EF4-FFF2-40B4-BE49-F238E27FC236}">
                <a16:creationId xmlns:a16="http://schemas.microsoft.com/office/drawing/2014/main" id="{CB281CC5-1A07-45CD-B735-CB9099C39DE6}"/>
              </a:ext>
            </a:extLst>
          </p:cNvPr>
          <p:cNvGrpSpPr/>
          <p:nvPr/>
        </p:nvGrpSpPr>
        <p:grpSpPr>
          <a:xfrm>
            <a:off x="8181895" y="4362532"/>
            <a:ext cx="710731" cy="1093427"/>
            <a:chOff x="6129369" y="4328758"/>
            <a:chExt cx="904875" cy="1355726"/>
          </a:xfrm>
          <a:solidFill>
            <a:schemeClr val="accent6"/>
          </a:solidFill>
        </p:grpSpPr>
        <p:sp>
          <p:nvSpPr>
            <p:cNvPr id="64" name="Rectangle 63">
              <a:extLst>
                <a:ext uri="{FF2B5EF4-FFF2-40B4-BE49-F238E27FC236}">
                  <a16:creationId xmlns:a16="http://schemas.microsoft.com/office/drawing/2014/main" id="{A66F8281-6769-4D63-9600-7704CC1B5ABF}"/>
                </a:ext>
              </a:extLst>
            </p:cNvPr>
            <p:cNvSpPr>
              <a:spLocks noChangeArrowheads="1"/>
            </p:cNvSpPr>
            <p:nvPr/>
          </p:nvSpPr>
          <p:spPr bwMode="auto">
            <a:xfrm>
              <a:off x="6454808" y="5425721"/>
              <a:ext cx="266700" cy="258763"/>
            </a:xfrm>
            <a:prstGeom prst="rect">
              <a:avLst/>
            </a:prstGeom>
            <a:solidFill>
              <a:schemeClr val="accent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4">
              <a:extLst>
                <a:ext uri="{FF2B5EF4-FFF2-40B4-BE49-F238E27FC236}">
                  <a16:creationId xmlns:a16="http://schemas.microsoft.com/office/drawing/2014/main" id="{DE94F468-CDFD-4AD3-911F-CAB45328D81B}"/>
                </a:ext>
              </a:extLst>
            </p:cNvPr>
            <p:cNvSpPr>
              <a:spLocks/>
            </p:cNvSpPr>
            <p:nvPr/>
          </p:nvSpPr>
          <p:spPr bwMode="auto">
            <a:xfrm>
              <a:off x="6129369" y="4328758"/>
              <a:ext cx="904875" cy="1011238"/>
            </a:xfrm>
            <a:custGeom>
              <a:avLst/>
              <a:gdLst/>
              <a:ahLst/>
              <a:cxnLst>
                <a:cxn ang="0">
                  <a:pos x="6" y="464"/>
                </a:cxn>
                <a:cxn ang="0">
                  <a:pos x="27" y="359"/>
                </a:cxn>
                <a:cxn ang="0">
                  <a:pos x="63" y="267"/>
                </a:cxn>
                <a:cxn ang="0">
                  <a:pos x="111" y="188"/>
                </a:cxn>
                <a:cxn ang="0">
                  <a:pos x="175" y="122"/>
                </a:cxn>
                <a:cxn ang="0">
                  <a:pos x="240" y="75"/>
                </a:cxn>
                <a:cxn ang="0">
                  <a:pos x="294" y="49"/>
                </a:cxn>
                <a:cxn ang="0">
                  <a:pos x="351" y="28"/>
                </a:cxn>
                <a:cxn ang="0">
                  <a:pos x="413" y="12"/>
                </a:cxn>
                <a:cxn ang="0">
                  <a:pos x="480" y="4"/>
                </a:cxn>
                <a:cxn ang="0">
                  <a:pos x="550" y="0"/>
                </a:cxn>
                <a:cxn ang="0">
                  <a:pos x="642" y="5"/>
                </a:cxn>
                <a:cxn ang="0">
                  <a:pos x="728" y="18"/>
                </a:cxn>
                <a:cxn ang="0">
                  <a:pos x="808" y="38"/>
                </a:cxn>
                <a:cxn ang="0">
                  <a:pos x="883" y="68"/>
                </a:cxn>
                <a:cxn ang="0">
                  <a:pos x="951" y="106"/>
                </a:cxn>
                <a:cxn ang="0">
                  <a:pos x="1045" y="189"/>
                </a:cxn>
                <a:cxn ang="0">
                  <a:pos x="1115" y="320"/>
                </a:cxn>
                <a:cxn ang="0">
                  <a:pos x="1140" y="482"/>
                </a:cxn>
                <a:cxn ang="0">
                  <a:pos x="1129" y="585"/>
                </a:cxn>
                <a:cxn ang="0">
                  <a:pos x="1098" y="676"/>
                </a:cxn>
                <a:cxn ang="0">
                  <a:pos x="1054" y="745"/>
                </a:cxn>
                <a:cxn ang="0">
                  <a:pos x="1004" y="798"/>
                </a:cxn>
                <a:cxn ang="0">
                  <a:pos x="931" y="860"/>
                </a:cxn>
                <a:cxn ang="0">
                  <a:pos x="807" y="957"/>
                </a:cxn>
                <a:cxn ang="0">
                  <a:pos x="769" y="984"/>
                </a:cxn>
                <a:cxn ang="0">
                  <a:pos x="742" y="1017"/>
                </a:cxn>
                <a:cxn ang="0">
                  <a:pos x="726" y="1142"/>
                </a:cxn>
                <a:cxn ang="0">
                  <a:pos x="419" y="1276"/>
                </a:cxn>
                <a:cxn ang="0">
                  <a:pos x="422" y="1002"/>
                </a:cxn>
                <a:cxn ang="0">
                  <a:pos x="460" y="896"/>
                </a:cxn>
                <a:cxn ang="0">
                  <a:pos x="521" y="835"/>
                </a:cxn>
                <a:cxn ang="0">
                  <a:pos x="605" y="767"/>
                </a:cxn>
                <a:cxn ang="0">
                  <a:pos x="707" y="687"/>
                </a:cxn>
                <a:cxn ang="0">
                  <a:pos x="731" y="662"/>
                </a:cxn>
                <a:cxn ang="0">
                  <a:pos x="753" y="636"/>
                </a:cxn>
                <a:cxn ang="0">
                  <a:pos x="780" y="588"/>
                </a:cxn>
                <a:cxn ang="0">
                  <a:pos x="795" y="536"/>
                </a:cxn>
                <a:cxn ang="0">
                  <a:pos x="796" y="479"/>
                </a:cxn>
                <a:cxn ang="0">
                  <a:pos x="785" y="417"/>
                </a:cxn>
                <a:cxn ang="0">
                  <a:pos x="758" y="362"/>
                </a:cxn>
                <a:cxn ang="0">
                  <a:pos x="717" y="313"/>
                </a:cxn>
                <a:cxn ang="0">
                  <a:pos x="652" y="283"/>
                </a:cxn>
                <a:cxn ang="0">
                  <a:pos x="565" y="273"/>
                </a:cxn>
                <a:cxn ang="0">
                  <a:pos x="519" y="277"/>
                </a:cxn>
                <a:cxn ang="0">
                  <a:pos x="477" y="286"/>
                </a:cxn>
                <a:cxn ang="0">
                  <a:pos x="442" y="301"/>
                </a:cxn>
                <a:cxn ang="0">
                  <a:pos x="412" y="322"/>
                </a:cxn>
                <a:cxn ang="0">
                  <a:pos x="386" y="349"/>
                </a:cxn>
                <a:cxn ang="0">
                  <a:pos x="355" y="404"/>
                </a:cxn>
                <a:cxn ang="0">
                  <a:pos x="332" y="472"/>
                </a:cxn>
                <a:cxn ang="0">
                  <a:pos x="325" y="541"/>
                </a:cxn>
              </a:cxnLst>
              <a:rect l="0" t="0" r="r" b="b"/>
              <a:pathLst>
                <a:path w="1140" h="1276">
                  <a:moveTo>
                    <a:pt x="0" y="541"/>
                  </a:moveTo>
                  <a:lnTo>
                    <a:pt x="2" y="502"/>
                  </a:lnTo>
                  <a:lnTo>
                    <a:pt x="6" y="464"/>
                  </a:lnTo>
                  <a:lnTo>
                    <a:pt x="12" y="427"/>
                  </a:lnTo>
                  <a:lnTo>
                    <a:pt x="19" y="392"/>
                  </a:lnTo>
                  <a:lnTo>
                    <a:pt x="27" y="359"/>
                  </a:lnTo>
                  <a:lnTo>
                    <a:pt x="38" y="326"/>
                  </a:lnTo>
                  <a:lnTo>
                    <a:pt x="49" y="295"/>
                  </a:lnTo>
                  <a:lnTo>
                    <a:pt x="63" y="267"/>
                  </a:lnTo>
                  <a:lnTo>
                    <a:pt x="78" y="239"/>
                  </a:lnTo>
                  <a:lnTo>
                    <a:pt x="94" y="212"/>
                  </a:lnTo>
                  <a:lnTo>
                    <a:pt x="111" y="188"/>
                  </a:lnTo>
                  <a:lnTo>
                    <a:pt x="131" y="164"/>
                  </a:lnTo>
                  <a:lnTo>
                    <a:pt x="152" y="142"/>
                  </a:lnTo>
                  <a:lnTo>
                    <a:pt x="175" y="122"/>
                  </a:lnTo>
                  <a:lnTo>
                    <a:pt x="199" y="103"/>
                  </a:lnTo>
                  <a:lnTo>
                    <a:pt x="224" y="86"/>
                  </a:lnTo>
                  <a:lnTo>
                    <a:pt x="240" y="75"/>
                  </a:lnTo>
                  <a:lnTo>
                    <a:pt x="257" y="66"/>
                  </a:lnTo>
                  <a:lnTo>
                    <a:pt x="276" y="57"/>
                  </a:lnTo>
                  <a:lnTo>
                    <a:pt x="294" y="49"/>
                  </a:lnTo>
                  <a:lnTo>
                    <a:pt x="313" y="41"/>
                  </a:lnTo>
                  <a:lnTo>
                    <a:pt x="331" y="34"/>
                  </a:lnTo>
                  <a:lnTo>
                    <a:pt x="351" y="28"/>
                  </a:lnTo>
                  <a:lnTo>
                    <a:pt x="371" y="22"/>
                  </a:lnTo>
                  <a:lnTo>
                    <a:pt x="392" y="16"/>
                  </a:lnTo>
                  <a:lnTo>
                    <a:pt x="413" y="12"/>
                  </a:lnTo>
                  <a:lnTo>
                    <a:pt x="435" y="8"/>
                  </a:lnTo>
                  <a:lnTo>
                    <a:pt x="457" y="6"/>
                  </a:lnTo>
                  <a:lnTo>
                    <a:pt x="480" y="4"/>
                  </a:lnTo>
                  <a:lnTo>
                    <a:pt x="503" y="1"/>
                  </a:lnTo>
                  <a:lnTo>
                    <a:pt x="526" y="0"/>
                  </a:lnTo>
                  <a:lnTo>
                    <a:pt x="550" y="0"/>
                  </a:lnTo>
                  <a:lnTo>
                    <a:pt x="581" y="0"/>
                  </a:lnTo>
                  <a:lnTo>
                    <a:pt x="612" y="3"/>
                  </a:lnTo>
                  <a:lnTo>
                    <a:pt x="642" y="5"/>
                  </a:lnTo>
                  <a:lnTo>
                    <a:pt x="672" y="8"/>
                  </a:lnTo>
                  <a:lnTo>
                    <a:pt x="700" y="12"/>
                  </a:lnTo>
                  <a:lnTo>
                    <a:pt x="728" y="18"/>
                  </a:lnTo>
                  <a:lnTo>
                    <a:pt x="756" y="23"/>
                  </a:lnTo>
                  <a:lnTo>
                    <a:pt x="783" y="30"/>
                  </a:lnTo>
                  <a:lnTo>
                    <a:pt x="808" y="38"/>
                  </a:lnTo>
                  <a:lnTo>
                    <a:pt x="833" y="48"/>
                  </a:lnTo>
                  <a:lnTo>
                    <a:pt x="859" y="58"/>
                  </a:lnTo>
                  <a:lnTo>
                    <a:pt x="883" y="68"/>
                  </a:lnTo>
                  <a:lnTo>
                    <a:pt x="906" y="80"/>
                  </a:lnTo>
                  <a:lnTo>
                    <a:pt x="928" y="93"/>
                  </a:lnTo>
                  <a:lnTo>
                    <a:pt x="951" y="106"/>
                  </a:lnTo>
                  <a:lnTo>
                    <a:pt x="971" y="121"/>
                  </a:lnTo>
                  <a:lnTo>
                    <a:pt x="1011" y="154"/>
                  </a:lnTo>
                  <a:lnTo>
                    <a:pt x="1045" y="189"/>
                  </a:lnTo>
                  <a:lnTo>
                    <a:pt x="1074" y="230"/>
                  </a:lnTo>
                  <a:lnTo>
                    <a:pt x="1097" y="272"/>
                  </a:lnTo>
                  <a:lnTo>
                    <a:pt x="1115" y="320"/>
                  </a:lnTo>
                  <a:lnTo>
                    <a:pt x="1129" y="370"/>
                  </a:lnTo>
                  <a:lnTo>
                    <a:pt x="1137" y="424"/>
                  </a:lnTo>
                  <a:lnTo>
                    <a:pt x="1140" y="482"/>
                  </a:lnTo>
                  <a:lnTo>
                    <a:pt x="1138" y="518"/>
                  </a:lnTo>
                  <a:lnTo>
                    <a:pt x="1135" y="552"/>
                  </a:lnTo>
                  <a:lnTo>
                    <a:pt x="1129" y="585"/>
                  </a:lnTo>
                  <a:lnTo>
                    <a:pt x="1121" y="617"/>
                  </a:lnTo>
                  <a:lnTo>
                    <a:pt x="1111" y="647"/>
                  </a:lnTo>
                  <a:lnTo>
                    <a:pt x="1098" y="676"/>
                  </a:lnTo>
                  <a:lnTo>
                    <a:pt x="1083" y="703"/>
                  </a:lnTo>
                  <a:lnTo>
                    <a:pt x="1066" y="729"/>
                  </a:lnTo>
                  <a:lnTo>
                    <a:pt x="1054" y="745"/>
                  </a:lnTo>
                  <a:lnTo>
                    <a:pt x="1039" y="761"/>
                  </a:lnTo>
                  <a:lnTo>
                    <a:pt x="1022" y="779"/>
                  </a:lnTo>
                  <a:lnTo>
                    <a:pt x="1004" y="798"/>
                  </a:lnTo>
                  <a:lnTo>
                    <a:pt x="982" y="817"/>
                  </a:lnTo>
                  <a:lnTo>
                    <a:pt x="958" y="838"/>
                  </a:lnTo>
                  <a:lnTo>
                    <a:pt x="931" y="860"/>
                  </a:lnTo>
                  <a:lnTo>
                    <a:pt x="901" y="883"/>
                  </a:lnTo>
                  <a:lnTo>
                    <a:pt x="823" y="945"/>
                  </a:lnTo>
                  <a:lnTo>
                    <a:pt x="807" y="957"/>
                  </a:lnTo>
                  <a:lnTo>
                    <a:pt x="793" y="966"/>
                  </a:lnTo>
                  <a:lnTo>
                    <a:pt x="780" y="975"/>
                  </a:lnTo>
                  <a:lnTo>
                    <a:pt x="769" y="984"/>
                  </a:lnTo>
                  <a:lnTo>
                    <a:pt x="758" y="994"/>
                  </a:lnTo>
                  <a:lnTo>
                    <a:pt x="749" y="1004"/>
                  </a:lnTo>
                  <a:lnTo>
                    <a:pt x="742" y="1017"/>
                  </a:lnTo>
                  <a:lnTo>
                    <a:pt x="737" y="1032"/>
                  </a:lnTo>
                  <a:lnTo>
                    <a:pt x="731" y="1073"/>
                  </a:lnTo>
                  <a:lnTo>
                    <a:pt x="726" y="1142"/>
                  </a:lnTo>
                  <a:lnTo>
                    <a:pt x="723" y="1216"/>
                  </a:lnTo>
                  <a:lnTo>
                    <a:pt x="722" y="1276"/>
                  </a:lnTo>
                  <a:lnTo>
                    <a:pt x="419" y="1276"/>
                  </a:lnTo>
                  <a:lnTo>
                    <a:pt x="419" y="1180"/>
                  </a:lnTo>
                  <a:lnTo>
                    <a:pt x="419" y="1086"/>
                  </a:lnTo>
                  <a:lnTo>
                    <a:pt x="422" y="1002"/>
                  </a:lnTo>
                  <a:lnTo>
                    <a:pt x="438" y="934"/>
                  </a:lnTo>
                  <a:lnTo>
                    <a:pt x="447" y="915"/>
                  </a:lnTo>
                  <a:lnTo>
                    <a:pt x="460" y="896"/>
                  </a:lnTo>
                  <a:lnTo>
                    <a:pt x="477" y="876"/>
                  </a:lnTo>
                  <a:lnTo>
                    <a:pt x="498" y="855"/>
                  </a:lnTo>
                  <a:lnTo>
                    <a:pt x="521" y="835"/>
                  </a:lnTo>
                  <a:lnTo>
                    <a:pt x="548" y="813"/>
                  </a:lnTo>
                  <a:lnTo>
                    <a:pt x="575" y="790"/>
                  </a:lnTo>
                  <a:lnTo>
                    <a:pt x="605" y="767"/>
                  </a:lnTo>
                  <a:lnTo>
                    <a:pt x="687" y="702"/>
                  </a:lnTo>
                  <a:lnTo>
                    <a:pt x="696" y="694"/>
                  </a:lnTo>
                  <a:lnTo>
                    <a:pt x="707" y="687"/>
                  </a:lnTo>
                  <a:lnTo>
                    <a:pt x="715" y="679"/>
                  </a:lnTo>
                  <a:lnTo>
                    <a:pt x="724" y="671"/>
                  </a:lnTo>
                  <a:lnTo>
                    <a:pt x="731" y="662"/>
                  </a:lnTo>
                  <a:lnTo>
                    <a:pt x="739" y="654"/>
                  </a:lnTo>
                  <a:lnTo>
                    <a:pt x="746" y="644"/>
                  </a:lnTo>
                  <a:lnTo>
                    <a:pt x="753" y="636"/>
                  </a:lnTo>
                  <a:lnTo>
                    <a:pt x="763" y="620"/>
                  </a:lnTo>
                  <a:lnTo>
                    <a:pt x="772" y="604"/>
                  </a:lnTo>
                  <a:lnTo>
                    <a:pt x="780" y="588"/>
                  </a:lnTo>
                  <a:lnTo>
                    <a:pt x="786" y="571"/>
                  </a:lnTo>
                  <a:lnTo>
                    <a:pt x="792" y="553"/>
                  </a:lnTo>
                  <a:lnTo>
                    <a:pt x="795" y="536"/>
                  </a:lnTo>
                  <a:lnTo>
                    <a:pt x="796" y="518"/>
                  </a:lnTo>
                  <a:lnTo>
                    <a:pt x="798" y="499"/>
                  </a:lnTo>
                  <a:lnTo>
                    <a:pt x="796" y="479"/>
                  </a:lnTo>
                  <a:lnTo>
                    <a:pt x="794" y="458"/>
                  </a:lnTo>
                  <a:lnTo>
                    <a:pt x="791" y="438"/>
                  </a:lnTo>
                  <a:lnTo>
                    <a:pt x="785" y="417"/>
                  </a:lnTo>
                  <a:lnTo>
                    <a:pt x="778" y="399"/>
                  </a:lnTo>
                  <a:lnTo>
                    <a:pt x="769" y="379"/>
                  </a:lnTo>
                  <a:lnTo>
                    <a:pt x="758" y="362"/>
                  </a:lnTo>
                  <a:lnTo>
                    <a:pt x="747" y="344"/>
                  </a:lnTo>
                  <a:lnTo>
                    <a:pt x="733" y="328"/>
                  </a:lnTo>
                  <a:lnTo>
                    <a:pt x="717" y="313"/>
                  </a:lnTo>
                  <a:lnTo>
                    <a:pt x="697" y="301"/>
                  </a:lnTo>
                  <a:lnTo>
                    <a:pt x="677" y="291"/>
                  </a:lnTo>
                  <a:lnTo>
                    <a:pt x="652" y="283"/>
                  </a:lnTo>
                  <a:lnTo>
                    <a:pt x="626" y="278"/>
                  </a:lnTo>
                  <a:lnTo>
                    <a:pt x="596" y="275"/>
                  </a:lnTo>
                  <a:lnTo>
                    <a:pt x="565" y="273"/>
                  </a:lnTo>
                  <a:lnTo>
                    <a:pt x="549" y="273"/>
                  </a:lnTo>
                  <a:lnTo>
                    <a:pt x="534" y="275"/>
                  </a:lnTo>
                  <a:lnTo>
                    <a:pt x="519" y="277"/>
                  </a:lnTo>
                  <a:lnTo>
                    <a:pt x="504" y="279"/>
                  </a:lnTo>
                  <a:lnTo>
                    <a:pt x="490" y="281"/>
                  </a:lnTo>
                  <a:lnTo>
                    <a:pt x="477" y="286"/>
                  </a:lnTo>
                  <a:lnTo>
                    <a:pt x="465" y="290"/>
                  </a:lnTo>
                  <a:lnTo>
                    <a:pt x="453" y="295"/>
                  </a:lnTo>
                  <a:lnTo>
                    <a:pt x="442" y="301"/>
                  </a:lnTo>
                  <a:lnTo>
                    <a:pt x="431" y="307"/>
                  </a:lnTo>
                  <a:lnTo>
                    <a:pt x="421" y="314"/>
                  </a:lnTo>
                  <a:lnTo>
                    <a:pt x="412" y="322"/>
                  </a:lnTo>
                  <a:lnTo>
                    <a:pt x="403" y="331"/>
                  </a:lnTo>
                  <a:lnTo>
                    <a:pt x="395" y="339"/>
                  </a:lnTo>
                  <a:lnTo>
                    <a:pt x="386" y="349"/>
                  </a:lnTo>
                  <a:lnTo>
                    <a:pt x="380" y="360"/>
                  </a:lnTo>
                  <a:lnTo>
                    <a:pt x="367" y="382"/>
                  </a:lnTo>
                  <a:lnTo>
                    <a:pt x="355" y="404"/>
                  </a:lnTo>
                  <a:lnTo>
                    <a:pt x="346" y="426"/>
                  </a:lnTo>
                  <a:lnTo>
                    <a:pt x="339" y="449"/>
                  </a:lnTo>
                  <a:lnTo>
                    <a:pt x="332" y="472"/>
                  </a:lnTo>
                  <a:lnTo>
                    <a:pt x="329" y="495"/>
                  </a:lnTo>
                  <a:lnTo>
                    <a:pt x="327" y="518"/>
                  </a:lnTo>
                  <a:lnTo>
                    <a:pt x="325" y="541"/>
                  </a:lnTo>
                  <a:lnTo>
                    <a:pt x="0" y="541"/>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159">
            <a:extLst>
              <a:ext uri="{FF2B5EF4-FFF2-40B4-BE49-F238E27FC236}">
                <a16:creationId xmlns:a16="http://schemas.microsoft.com/office/drawing/2014/main" id="{027477F2-852C-4ECD-B9A2-02B9616F8315}"/>
              </a:ext>
            </a:extLst>
          </p:cNvPr>
          <p:cNvGrpSpPr/>
          <p:nvPr/>
        </p:nvGrpSpPr>
        <p:grpSpPr>
          <a:xfrm>
            <a:off x="7965589" y="1929577"/>
            <a:ext cx="1308399" cy="2012916"/>
            <a:chOff x="6826250" y="4562476"/>
            <a:chExt cx="904875" cy="1355725"/>
          </a:xfrm>
          <a:solidFill>
            <a:schemeClr val="accent3"/>
          </a:solidFill>
        </p:grpSpPr>
        <p:sp>
          <p:nvSpPr>
            <p:cNvPr id="62" name="Rectangle 12">
              <a:extLst>
                <a:ext uri="{FF2B5EF4-FFF2-40B4-BE49-F238E27FC236}">
                  <a16:creationId xmlns:a16="http://schemas.microsoft.com/office/drawing/2014/main" id="{1767B904-6643-4E01-824E-97F48C165991}"/>
                </a:ext>
              </a:extLst>
            </p:cNvPr>
            <p:cNvSpPr>
              <a:spLocks noChangeArrowheads="1"/>
            </p:cNvSpPr>
            <p:nvPr/>
          </p:nvSpPr>
          <p:spPr bwMode="auto">
            <a:xfrm>
              <a:off x="7151688" y="5659438"/>
              <a:ext cx="266700" cy="258763"/>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3">
              <a:extLst>
                <a:ext uri="{FF2B5EF4-FFF2-40B4-BE49-F238E27FC236}">
                  <a16:creationId xmlns:a16="http://schemas.microsoft.com/office/drawing/2014/main" id="{CDDBD1FF-6C64-4725-ACB0-421354637DC1}"/>
                </a:ext>
              </a:extLst>
            </p:cNvPr>
            <p:cNvSpPr>
              <a:spLocks/>
            </p:cNvSpPr>
            <p:nvPr/>
          </p:nvSpPr>
          <p:spPr bwMode="auto">
            <a:xfrm>
              <a:off x="6826250" y="4562476"/>
              <a:ext cx="904875" cy="1011238"/>
            </a:xfrm>
            <a:custGeom>
              <a:avLst/>
              <a:gdLst/>
              <a:ahLst/>
              <a:cxnLst>
                <a:cxn ang="0">
                  <a:pos x="6" y="464"/>
                </a:cxn>
                <a:cxn ang="0">
                  <a:pos x="27" y="359"/>
                </a:cxn>
                <a:cxn ang="0">
                  <a:pos x="63" y="267"/>
                </a:cxn>
                <a:cxn ang="0">
                  <a:pos x="111" y="188"/>
                </a:cxn>
                <a:cxn ang="0">
                  <a:pos x="175" y="122"/>
                </a:cxn>
                <a:cxn ang="0">
                  <a:pos x="240" y="75"/>
                </a:cxn>
                <a:cxn ang="0">
                  <a:pos x="294" y="49"/>
                </a:cxn>
                <a:cxn ang="0">
                  <a:pos x="351" y="28"/>
                </a:cxn>
                <a:cxn ang="0">
                  <a:pos x="413" y="12"/>
                </a:cxn>
                <a:cxn ang="0">
                  <a:pos x="480" y="4"/>
                </a:cxn>
                <a:cxn ang="0">
                  <a:pos x="550" y="0"/>
                </a:cxn>
                <a:cxn ang="0">
                  <a:pos x="642" y="5"/>
                </a:cxn>
                <a:cxn ang="0">
                  <a:pos x="728" y="18"/>
                </a:cxn>
                <a:cxn ang="0">
                  <a:pos x="808" y="38"/>
                </a:cxn>
                <a:cxn ang="0">
                  <a:pos x="883" y="68"/>
                </a:cxn>
                <a:cxn ang="0">
                  <a:pos x="951" y="106"/>
                </a:cxn>
                <a:cxn ang="0">
                  <a:pos x="1045" y="189"/>
                </a:cxn>
                <a:cxn ang="0">
                  <a:pos x="1115" y="320"/>
                </a:cxn>
                <a:cxn ang="0">
                  <a:pos x="1140" y="482"/>
                </a:cxn>
                <a:cxn ang="0">
                  <a:pos x="1129" y="585"/>
                </a:cxn>
                <a:cxn ang="0">
                  <a:pos x="1098" y="676"/>
                </a:cxn>
                <a:cxn ang="0">
                  <a:pos x="1054" y="745"/>
                </a:cxn>
                <a:cxn ang="0">
                  <a:pos x="1004" y="798"/>
                </a:cxn>
                <a:cxn ang="0">
                  <a:pos x="931" y="860"/>
                </a:cxn>
                <a:cxn ang="0">
                  <a:pos x="807" y="957"/>
                </a:cxn>
                <a:cxn ang="0">
                  <a:pos x="769" y="984"/>
                </a:cxn>
                <a:cxn ang="0">
                  <a:pos x="742" y="1017"/>
                </a:cxn>
                <a:cxn ang="0">
                  <a:pos x="726" y="1142"/>
                </a:cxn>
                <a:cxn ang="0">
                  <a:pos x="419" y="1276"/>
                </a:cxn>
                <a:cxn ang="0">
                  <a:pos x="422" y="1002"/>
                </a:cxn>
                <a:cxn ang="0">
                  <a:pos x="460" y="896"/>
                </a:cxn>
                <a:cxn ang="0">
                  <a:pos x="521" y="835"/>
                </a:cxn>
                <a:cxn ang="0">
                  <a:pos x="605" y="767"/>
                </a:cxn>
                <a:cxn ang="0">
                  <a:pos x="707" y="687"/>
                </a:cxn>
                <a:cxn ang="0">
                  <a:pos x="731" y="662"/>
                </a:cxn>
                <a:cxn ang="0">
                  <a:pos x="753" y="636"/>
                </a:cxn>
                <a:cxn ang="0">
                  <a:pos x="780" y="588"/>
                </a:cxn>
                <a:cxn ang="0">
                  <a:pos x="795" y="536"/>
                </a:cxn>
                <a:cxn ang="0">
                  <a:pos x="796" y="479"/>
                </a:cxn>
                <a:cxn ang="0">
                  <a:pos x="785" y="417"/>
                </a:cxn>
                <a:cxn ang="0">
                  <a:pos x="758" y="362"/>
                </a:cxn>
                <a:cxn ang="0">
                  <a:pos x="717" y="313"/>
                </a:cxn>
                <a:cxn ang="0">
                  <a:pos x="652" y="283"/>
                </a:cxn>
                <a:cxn ang="0">
                  <a:pos x="565" y="273"/>
                </a:cxn>
                <a:cxn ang="0">
                  <a:pos x="519" y="277"/>
                </a:cxn>
                <a:cxn ang="0">
                  <a:pos x="477" y="286"/>
                </a:cxn>
                <a:cxn ang="0">
                  <a:pos x="442" y="301"/>
                </a:cxn>
                <a:cxn ang="0">
                  <a:pos x="412" y="322"/>
                </a:cxn>
                <a:cxn ang="0">
                  <a:pos x="386" y="349"/>
                </a:cxn>
                <a:cxn ang="0">
                  <a:pos x="355" y="404"/>
                </a:cxn>
                <a:cxn ang="0">
                  <a:pos x="332" y="472"/>
                </a:cxn>
                <a:cxn ang="0">
                  <a:pos x="325" y="541"/>
                </a:cxn>
              </a:cxnLst>
              <a:rect l="0" t="0" r="r" b="b"/>
              <a:pathLst>
                <a:path w="1140" h="1276">
                  <a:moveTo>
                    <a:pt x="0" y="541"/>
                  </a:moveTo>
                  <a:lnTo>
                    <a:pt x="2" y="502"/>
                  </a:lnTo>
                  <a:lnTo>
                    <a:pt x="6" y="464"/>
                  </a:lnTo>
                  <a:lnTo>
                    <a:pt x="12" y="427"/>
                  </a:lnTo>
                  <a:lnTo>
                    <a:pt x="19" y="392"/>
                  </a:lnTo>
                  <a:lnTo>
                    <a:pt x="27" y="359"/>
                  </a:lnTo>
                  <a:lnTo>
                    <a:pt x="38" y="326"/>
                  </a:lnTo>
                  <a:lnTo>
                    <a:pt x="49" y="295"/>
                  </a:lnTo>
                  <a:lnTo>
                    <a:pt x="63" y="267"/>
                  </a:lnTo>
                  <a:lnTo>
                    <a:pt x="78" y="239"/>
                  </a:lnTo>
                  <a:lnTo>
                    <a:pt x="94" y="212"/>
                  </a:lnTo>
                  <a:lnTo>
                    <a:pt x="111" y="188"/>
                  </a:lnTo>
                  <a:lnTo>
                    <a:pt x="131" y="164"/>
                  </a:lnTo>
                  <a:lnTo>
                    <a:pt x="152" y="142"/>
                  </a:lnTo>
                  <a:lnTo>
                    <a:pt x="175" y="122"/>
                  </a:lnTo>
                  <a:lnTo>
                    <a:pt x="199" y="103"/>
                  </a:lnTo>
                  <a:lnTo>
                    <a:pt x="224" y="86"/>
                  </a:lnTo>
                  <a:lnTo>
                    <a:pt x="240" y="75"/>
                  </a:lnTo>
                  <a:lnTo>
                    <a:pt x="257" y="66"/>
                  </a:lnTo>
                  <a:lnTo>
                    <a:pt x="276" y="57"/>
                  </a:lnTo>
                  <a:lnTo>
                    <a:pt x="294" y="49"/>
                  </a:lnTo>
                  <a:lnTo>
                    <a:pt x="313" y="41"/>
                  </a:lnTo>
                  <a:lnTo>
                    <a:pt x="331" y="34"/>
                  </a:lnTo>
                  <a:lnTo>
                    <a:pt x="351" y="28"/>
                  </a:lnTo>
                  <a:lnTo>
                    <a:pt x="371" y="22"/>
                  </a:lnTo>
                  <a:lnTo>
                    <a:pt x="392" y="16"/>
                  </a:lnTo>
                  <a:lnTo>
                    <a:pt x="413" y="12"/>
                  </a:lnTo>
                  <a:lnTo>
                    <a:pt x="435" y="8"/>
                  </a:lnTo>
                  <a:lnTo>
                    <a:pt x="457" y="6"/>
                  </a:lnTo>
                  <a:lnTo>
                    <a:pt x="480" y="4"/>
                  </a:lnTo>
                  <a:lnTo>
                    <a:pt x="503" y="1"/>
                  </a:lnTo>
                  <a:lnTo>
                    <a:pt x="526" y="0"/>
                  </a:lnTo>
                  <a:lnTo>
                    <a:pt x="550" y="0"/>
                  </a:lnTo>
                  <a:lnTo>
                    <a:pt x="581" y="0"/>
                  </a:lnTo>
                  <a:lnTo>
                    <a:pt x="612" y="3"/>
                  </a:lnTo>
                  <a:lnTo>
                    <a:pt x="642" y="5"/>
                  </a:lnTo>
                  <a:lnTo>
                    <a:pt x="672" y="8"/>
                  </a:lnTo>
                  <a:lnTo>
                    <a:pt x="700" y="12"/>
                  </a:lnTo>
                  <a:lnTo>
                    <a:pt x="728" y="18"/>
                  </a:lnTo>
                  <a:lnTo>
                    <a:pt x="756" y="23"/>
                  </a:lnTo>
                  <a:lnTo>
                    <a:pt x="783" y="30"/>
                  </a:lnTo>
                  <a:lnTo>
                    <a:pt x="808" y="38"/>
                  </a:lnTo>
                  <a:lnTo>
                    <a:pt x="833" y="48"/>
                  </a:lnTo>
                  <a:lnTo>
                    <a:pt x="859" y="58"/>
                  </a:lnTo>
                  <a:lnTo>
                    <a:pt x="883" y="68"/>
                  </a:lnTo>
                  <a:lnTo>
                    <a:pt x="906" y="80"/>
                  </a:lnTo>
                  <a:lnTo>
                    <a:pt x="928" y="93"/>
                  </a:lnTo>
                  <a:lnTo>
                    <a:pt x="951" y="106"/>
                  </a:lnTo>
                  <a:lnTo>
                    <a:pt x="971" y="121"/>
                  </a:lnTo>
                  <a:lnTo>
                    <a:pt x="1011" y="154"/>
                  </a:lnTo>
                  <a:lnTo>
                    <a:pt x="1045" y="189"/>
                  </a:lnTo>
                  <a:lnTo>
                    <a:pt x="1074" y="230"/>
                  </a:lnTo>
                  <a:lnTo>
                    <a:pt x="1097" y="272"/>
                  </a:lnTo>
                  <a:lnTo>
                    <a:pt x="1115" y="320"/>
                  </a:lnTo>
                  <a:lnTo>
                    <a:pt x="1129" y="370"/>
                  </a:lnTo>
                  <a:lnTo>
                    <a:pt x="1137" y="424"/>
                  </a:lnTo>
                  <a:lnTo>
                    <a:pt x="1140" y="482"/>
                  </a:lnTo>
                  <a:lnTo>
                    <a:pt x="1138" y="518"/>
                  </a:lnTo>
                  <a:lnTo>
                    <a:pt x="1135" y="552"/>
                  </a:lnTo>
                  <a:lnTo>
                    <a:pt x="1129" y="585"/>
                  </a:lnTo>
                  <a:lnTo>
                    <a:pt x="1121" y="617"/>
                  </a:lnTo>
                  <a:lnTo>
                    <a:pt x="1111" y="647"/>
                  </a:lnTo>
                  <a:lnTo>
                    <a:pt x="1098" y="676"/>
                  </a:lnTo>
                  <a:lnTo>
                    <a:pt x="1083" y="703"/>
                  </a:lnTo>
                  <a:lnTo>
                    <a:pt x="1066" y="729"/>
                  </a:lnTo>
                  <a:lnTo>
                    <a:pt x="1054" y="745"/>
                  </a:lnTo>
                  <a:lnTo>
                    <a:pt x="1039" y="761"/>
                  </a:lnTo>
                  <a:lnTo>
                    <a:pt x="1022" y="779"/>
                  </a:lnTo>
                  <a:lnTo>
                    <a:pt x="1004" y="798"/>
                  </a:lnTo>
                  <a:lnTo>
                    <a:pt x="982" y="817"/>
                  </a:lnTo>
                  <a:lnTo>
                    <a:pt x="958" y="838"/>
                  </a:lnTo>
                  <a:lnTo>
                    <a:pt x="931" y="860"/>
                  </a:lnTo>
                  <a:lnTo>
                    <a:pt x="901" y="883"/>
                  </a:lnTo>
                  <a:lnTo>
                    <a:pt x="823" y="945"/>
                  </a:lnTo>
                  <a:lnTo>
                    <a:pt x="807" y="957"/>
                  </a:lnTo>
                  <a:lnTo>
                    <a:pt x="793" y="966"/>
                  </a:lnTo>
                  <a:lnTo>
                    <a:pt x="780" y="975"/>
                  </a:lnTo>
                  <a:lnTo>
                    <a:pt x="769" y="984"/>
                  </a:lnTo>
                  <a:lnTo>
                    <a:pt x="758" y="994"/>
                  </a:lnTo>
                  <a:lnTo>
                    <a:pt x="749" y="1004"/>
                  </a:lnTo>
                  <a:lnTo>
                    <a:pt x="742" y="1017"/>
                  </a:lnTo>
                  <a:lnTo>
                    <a:pt x="737" y="1032"/>
                  </a:lnTo>
                  <a:lnTo>
                    <a:pt x="731" y="1073"/>
                  </a:lnTo>
                  <a:lnTo>
                    <a:pt x="726" y="1142"/>
                  </a:lnTo>
                  <a:lnTo>
                    <a:pt x="723" y="1216"/>
                  </a:lnTo>
                  <a:lnTo>
                    <a:pt x="722" y="1276"/>
                  </a:lnTo>
                  <a:lnTo>
                    <a:pt x="419" y="1276"/>
                  </a:lnTo>
                  <a:lnTo>
                    <a:pt x="419" y="1180"/>
                  </a:lnTo>
                  <a:lnTo>
                    <a:pt x="419" y="1086"/>
                  </a:lnTo>
                  <a:lnTo>
                    <a:pt x="422" y="1002"/>
                  </a:lnTo>
                  <a:lnTo>
                    <a:pt x="438" y="934"/>
                  </a:lnTo>
                  <a:lnTo>
                    <a:pt x="447" y="915"/>
                  </a:lnTo>
                  <a:lnTo>
                    <a:pt x="460" y="896"/>
                  </a:lnTo>
                  <a:lnTo>
                    <a:pt x="477" y="876"/>
                  </a:lnTo>
                  <a:lnTo>
                    <a:pt x="498" y="855"/>
                  </a:lnTo>
                  <a:lnTo>
                    <a:pt x="521" y="835"/>
                  </a:lnTo>
                  <a:lnTo>
                    <a:pt x="548" y="813"/>
                  </a:lnTo>
                  <a:lnTo>
                    <a:pt x="575" y="790"/>
                  </a:lnTo>
                  <a:lnTo>
                    <a:pt x="605" y="767"/>
                  </a:lnTo>
                  <a:lnTo>
                    <a:pt x="687" y="702"/>
                  </a:lnTo>
                  <a:lnTo>
                    <a:pt x="696" y="694"/>
                  </a:lnTo>
                  <a:lnTo>
                    <a:pt x="707" y="687"/>
                  </a:lnTo>
                  <a:lnTo>
                    <a:pt x="715" y="679"/>
                  </a:lnTo>
                  <a:lnTo>
                    <a:pt x="724" y="671"/>
                  </a:lnTo>
                  <a:lnTo>
                    <a:pt x="731" y="662"/>
                  </a:lnTo>
                  <a:lnTo>
                    <a:pt x="739" y="654"/>
                  </a:lnTo>
                  <a:lnTo>
                    <a:pt x="746" y="644"/>
                  </a:lnTo>
                  <a:lnTo>
                    <a:pt x="753" y="636"/>
                  </a:lnTo>
                  <a:lnTo>
                    <a:pt x="763" y="620"/>
                  </a:lnTo>
                  <a:lnTo>
                    <a:pt x="772" y="604"/>
                  </a:lnTo>
                  <a:lnTo>
                    <a:pt x="780" y="588"/>
                  </a:lnTo>
                  <a:lnTo>
                    <a:pt x="786" y="571"/>
                  </a:lnTo>
                  <a:lnTo>
                    <a:pt x="792" y="553"/>
                  </a:lnTo>
                  <a:lnTo>
                    <a:pt x="795" y="536"/>
                  </a:lnTo>
                  <a:lnTo>
                    <a:pt x="796" y="518"/>
                  </a:lnTo>
                  <a:lnTo>
                    <a:pt x="798" y="499"/>
                  </a:lnTo>
                  <a:lnTo>
                    <a:pt x="796" y="479"/>
                  </a:lnTo>
                  <a:lnTo>
                    <a:pt x="794" y="458"/>
                  </a:lnTo>
                  <a:lnTo>
                    <a:pt x="791" y="438"/>
                  </a:lnTo>
                  <a:lnTo>
                    <a:pt x="785" y="417"/>
                  </a:lnTo>
                  <a:lnTo>
                    <a:pt x="778" y="399"/>
                  </a:lnTo>
                  <a:lnTo>
                    <a:pt x="769" y="379"/>
                  </a:lnTo>
                  <a:lnTo>
                    <a:pt x="758" y="362"/>
                  </a:lnTo>
                  <a:lnTo>
                    <a:pt x="747" y="344"/>
                  </a:lnTo>
                  <a:lnTo>
                    <a:pt x="733" y="328"/>
                  </a:lnTo>
                  <a:lnTo>
                    <a:pt x="717" y="313"/>
                  </a:lnTo>
                  <a:lnTo>
                    <a:pt x="697" y="301"/>
                  </a:lnTo>
                  <a:lnTo>
                    <a:pt x="677" y="291"/>
                  </a:lnTo>
                  <a:lnTo>
                    <a:pt x="652" y="283"/>
                  </a:lnTo>
                  <a:lnTo>
                    <a:pt x="626" y="278"/>
                  </a:lnTo>
                  <a:lnTo>
                    <a:pt x="596" y="275"/>
                  </a:lnTo>
                  <a:lnTo>
                    <a:pt x="565" y="273"/>
                  </a:lnTo>
                  <a:lnTo>
                    <a:pt x="549" y="273"/>
                  </a:lnTo>
                  <a:lnTo>
                    <a:pt x="534" y="275"/>
                  </a:lnTo>
                  <a:lnTo>
                    <a:pt x="519" y="277"/>
                  </a:lnTo>
                  <a:lnTo>
                    <a:pt x="504" y="279"/>
                  </a:lnTo>
                  <a:lnTo>
                    <a:pt x="490" y="281"/>
                  </a:lnTo>
                  <a:lnTo>
                    <a:pt x="477" y="286"/>
                  </a:lnTo>
                  <a:lnTo>
                    <a:pt x="465" y="290"/>
                  </a:lnTo>
                  <a:lnTo>
                    <a:pt x="453" y="295"/>
                  </a:lnTo>
                  <a:lnTo>
                    <a:pt x="442" y="301"/>
                  </a:lnTo>
                  <a:lnTo>
                    <a:pt x="431" y="307"/>
                  </a:lnTo>
                  <a:lnTo>
                    <a:pt x="421" y="314"/>
                  </a:lnTo>
                  <a:lnTo>
                    <a:pt x="412" y="322"/>
                  </a:lnTo>
                  <a:lnTo>
                    <a:pt x="403" y="331"/>
                  </a:lnTo>
                  <a:lnTo>
                    <a:pt x="395" y="339"/>
                  </a:lnTo>
                  <a:lnTo>
                    <a:pt x="386" y="349"/>
                  </a:lnTo>
                  <a:lnTo>
                    <a:pt x="380" y="360"/>
                  </a:lnTo>
                  <a:lnTo>
                    <a:pt x="367" y="382"/>
                  </a:lnTo>
                  <a:lnTo>
                    <a:pt x="355" y="404"/>
                  </a:lnTo>
                  <a:lnTo>
                    <a:pt x="346" y="426"/>
                  </a:lnTo>
                  <a:lnTo>
                    <a:pt x="339" y="449"/>
                  </a:lnTo>
                  <a:lnTo>
                    <a:pt x="332" y="472"/>
                  </a:lnTo>
                  <a:lnTo>
                    <a:pt x="329" y="495"/>
                  </a:lnTo>
                  <a:lnTo>
                    <a:pt x="327" y="518"/>
                  </a:lnTo>
                  <a:lnTo>
                    <a:pt x="325" y="541"/>
                  </a:lnTo>
                  <a:lnTo>
                    <a:pt x="0" y="54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0933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826540-3B55-1346-B309-9B349D4E83AB}"/>
              </a:ext>
            </a:extLst>
          </p:cNvPr>
          <p:cNvSpPr txBox="1"/>
          <p:nvPr/>
        </p:nvSpPr>
        <p:spPr>
          <a:xfrm>
            <a:off x="2773887" y="1393097"/>
            <a:ext cx="4358227"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TWO COLUMNS TEXT</a:t>
            </a:r>
            <a:endParaRPr lang="en-US" sz="3901" spc="244">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93F4C38F-44A6-7C4E-A2D7-8FEDA4EA423C}"/>
              </a:ext>
            </a:extLst>
          </p:cNvPr>
          <p:cNvSpPr txBox="1"/>
          <p:nvPr/>
        </p:nvSpPr>
        <p:spPr>
          <a:xfrm>
            <a:off x="3679593" y="1206020"/>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6387" name="TextBox 8">
            <a:extLst>
              <a:ext uri="{FF2B5EF4-FFF2-40B4-BE49-F238E27FC236}">
                <a16:creationId xmlns:a16="http://schemas.microsoft.com/office/drawing/2014/main" id="{B59E5778-3606-4609-AA58-F353E808F701}"/>
              </a:ext>
            </a:extLst>
          </p:cNvPr>
          <p:cNvSpPr txBox="1">
            <a:spLocks noChangeArrowheads="1"/>
          </p:cNvSpPr>
          <p:nvPr/>
        </p:nvSpPr>
        <p:spPr bwMode="auto">
          <a:xfrm>
            <a:off x="1157291" y="2082698"/>
            <a:ext cx="3527997" cy="269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Because companies are legal persons, they also may associate and register themselves as companies – often known as a corporate group. When the company closes it may need a "death certificate" to avoid further legal.</a:t>
            </a:r>
          </a:p>
        </p:txBody>
      </p:sp>
      <p:sp>
        <p:nvSpPr>
          <p:cNvPr id="16388" name="TextBox 5">
            <a:extLst>
              <a:ext uri="{FF2B5EF4-FFF2-40B4-BE49-F238E27FC236}">
                <a16:creationId xmlns:a16="http://schemas.microsoft.com/office/drawing/2014/main" id="{8745E655-E571-401D-8D9F-B22D355E9316}"/>
              </a:ext>
            </a:extLst>
          </p:cNvPr>
          <p:cNvSpPr txBox="1">
            <a:spLocks noChangeArrowheads="1"/>
          </p:cNvSpPr>
          <p:nvPr/>
        </p:nvSpPr>
        <p:spPr bwMode="auto">
          <a:xfrm>
            <a:off x="5220713" y="2082697"/>
            <a:ext cx="3527996" cy="21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 company or association of persons can be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332321-6589-F44E-8BD1-A30FE1500E35}"/>
              </a:ext>
            </a:extLst>
          </p:cNvPr>
          <p:cNvSpPr txBox="1"/>
          <p:nvPr/>
        </p:nvSpPr>
        <p:spPr>
          <a:xfrm>
            <a:off x="2556063" y="1393097"/>
            <a:ext cx="4793876" cy="505075"/>
          </a:xfrm>
          <a:prstGeom prst="rect">
            <a:avLst/>
          </a:prstGeom>
          <a:noFill/>
        </p:spPr>
        <p:txBody>
          <a:bodyPr wrap="none">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THREE COLUMNS TEXT</a:t>
            </a:r>
            <a:endParaRPr lang="en-US" sz="3901" spc="244">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8FDA4F19-069F-7942-B4F4-8583DE499BDA}"/>
              </a:ext>
            </a:extLst>
          </p:cNvPr>
          <p:cNvSpPr txBox="1"/>
          <p:nvPr/>
        </p:nvSpPr>
        <p:spPr>
          <a:xfrm>
            <a:off x="3679593" y="1206020"/>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7411" name="TextBox 8">
            <a:extLst>
              <a:ext uri="{FF2B5EF4-FFF2-40B4-BE49-F238E27FC236}">
                <a16:creationId xmlns:a16="http://schemas.microsoft.com/office/drawing/2014/main" id="{0A10ED2A-4EE7-4530-BD69-3B74B5E06D79}"/>
              </a:ext>
            </a:extLst>
          </p:cNvPr>
          <p:cNvSpPr txBox="1">
            <a:spLocks noChangeArrowheads="1"/>
          </p:cNvSpPr>
          <p:nvPr/>
        </p:nvSpPr>
        <p:spPr bwMode="auto">
          <a:xfrm>
            <a:off x="781849" y="2107211"/>
            <a:ext cx="2586165" cy="36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Because companies are legal persons, they also may associate and register themselves as companies – often known as a corporate group. When the company closes it may need a "death certificate" to avoid further legal.</a:t>
            </a:r>
          </a:p>
        </p:txBody>
      </p:sp>
      <p:sp>
        <p:nvSpPr>
          <p:cNvPr id="17412" name="TextBox 6">
            <a:extLst>
              <a:ext uri="{FF2B5EF4-FFF2-40B4-BE49-F238E27FC236}">
                <a16:creationId xmlns:a16="http://schemas.microsoft.com/office/drawing/2014/main" id="{2F032ABD-57B6-4C61-A1A5-902DC2FFBAD8}"/>
              </a:ext>
            </a:extLst>
          </p:cNvPr>
          <p:cNvSpPr txBox="1">
            <a:spLocks noChangeArrowheads="1"/>
          </p:cNvSpPr>
          <p:nvPr/>
        </p:nvSpPr>
        <p:spPr bwMode="auto">
          <a:xfrm>
            <a:off x="3659595" y="2107211"/>
            <a:ext cx="2586810" cy="36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Because companies are legal persons, they also may associate and register themselves as companies – often known as a corporate group. When the company closes it may need a "death certificate" to avoid further legal.</a:t>
            </a:r>
          </a:p>
        </p:txBody>
      </p:sp>
      <p:sp>
        <p:nvSpPr>
          <p:cNvPr id="17413" name="TextBox 9">
            <a:extLst>
              <a:ext uri="{FF2B5EF4-FFF2-40B4-BE49-F238E27FC236}">
                <a16:creationId xmlns:a16="http://schemas.microsoft.com/office/drawing/2014/main" id="{B52855CD-617A-4C35-B719-EEF639F2614B}"/>
              </a:ext>
            </a:extLst>
          </p:cNvPr>
          <p:cNvSpPr txBox="1">
            <a:spLocks noChangeArrowheads="1"/>
          </p:cNvSpPr>
          <p:nvPr/>
        </p:nvSpPr>
        <p:spPr bwMode="auto">
          <a:xfrm>
            <a:off x="6537986" y="2107211"/>
            <a:ext cx="2586165" cy="232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107755-263E-FA4E-A2A1-D5DE7303C11A}"/>
              </a:ext>
            </a:extLst>
          </p:cNvPr>
          <p:cNvSpPr txBox="1"/>
          <p:nvPr/>
        </p:nvSpPr>
        <p:spPr>
          <a:xfrm>
            <a:off x="2773887" y="1393097"/>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BULLETED LIST TEXT</a:t>
            </a:r>
            <a:endParaRPr lang="en-US" sz="3901" spc="244">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E5861BCB-7454-C842-BCF0-0BE2B43054DC}"/>
              </a:ext>
            </a:extLst>
          </p:cNvPr>
          <p:cNvSpPr txBox="1"/>
          <p:nvPr/>
        </p:nvSpPr>
        <p:spPr>
          <a:xfrm>
            <a:off x="3679593" y="1206020"/>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grpSp>
        <p:nvGrpSpPr>
          <p:cNvPr id="18435" name="Group 1">
            <a:extLst>
              <a:ext uri="{FF2B5EF4-FFF2-40B4-BE49-F238E27FC236}">
                <a16:creationId xmlns:a16="http://schemas.microsoft.com/office/drawing/2014/main" id="{05C7F9DB-B48C-4B8A-ADD1-24E10F7EA824}"/>
              </a:ext>
            </a:extLst>
          </p:cNvPr>
          <p:cNvGrpSpPr>
            <a:grpSpLocks/>
          </p:cNvGrpSpPr>
          <p:nvPr/>
        </p:nvGrpSpPr>
        <p:grpSpPr bwMode="auto">
          <a:xfrm>
            <a:off x="1501769" y="2393631"/>
            <a:ext cx="6937942" cy="931819"/>
            <a:chOff x="3276792" y="4309397"/>
            <a:chExt cx="17072722" cy="2293224"/>
          </a:xfrm>
        </p:grpSpPr>
        <p:sp>
          <p:nvSpPr>
            <p:cNvPr id="18444" name="TextBox 8">
              <a:extLst>
                <a:ext uri="{FF2B5EF4-FFF2-40B4-BE49-F238E27FC236}">
                  <a16:creationId xmlns:a16="http://schemas.microsoft.com/office/drawing/2014/main" id="{41717B8E-A258-41CD-9DC6-6CF6801C9EB4}"/>
                </a:ext>
              </a:extLst>
            </p:cNvPr>
            <p:cNvSpPr txBox="1">
              <a:spLocks noChangeArrowheads="1"/>
            </p:cNvSpPr>
            <p:nvPr/>
          </p:nvSpPr>
          <p:spPr bwMode="auto">
            <a:xfrm>
              <a:off x="4103022" y="5041656"/>
              <a:ext cx="16246492" cy="156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6" name="TextBox 5">
              <a:extLst>
                <a:ext uri="{FF2B5EF4-FFF2-40B4-BE49-F238E27FC236}">
                  <a16:creationId xmlns:a16="http://schemas.microsoft.com/office/drawing/2014/main" id="{74BD276A-5DD1-A24D-9340-F047A703705E}"/>
                </a:ext>
              </a:extLst>
            </p:cNvPr>
            <p:cNvSpPr txBox="1"/>
            <p:nvPr/>
          </p:nvSpPr>
          <p:spPr>
            <a:xfrm>
              <a:off x="4102252" y="4309397"/>
              <a:ext cx="5341031" cy="719572"/>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7" name="Shape 2906">
              <a:extLst>
                <a:ext uri="{FF2B5EF4-FFF2-40B4-BE49-F238E27FC236}">
                  <a16:creationId xmlns:a16="http://schemas.microsoft.com/office/drawing/2014/main" id="{D79F2290-185C-2347-8A5A-CBA2959F24D8}"/>
                </a:ext>
              </a:extLst>
            </p:cNvPr>
            <p:cNvSpPr/>
            <p:nvPr/>
          </p:nvSpPr>
          <p:spPr>
            <a:xfrm>
              <a:off x="3276792" y="4322098"/>
              <a:ext cx="558772" cy="5588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8436" name="Group 9">
            <a:extLst>
              <a:ext uri="{FF2B5EF4-FFF2-40B4-BE49-F238E27FC236}">
                <a16:creationId xmlns:a16="http://schemas.microsoft.com/office/drawing/2014/main" id="{69AAFB1D-F772-4EC7-92BC-9E2B023B66AA}"/>
              </a:ext>
            </a:extLst>
          </p:cNvPr>
          <p:cNvGrpSpPr>
            <a:grpSpLocks/>
          </p:cNvGrpSpPr>
          <p:nvPr/>
        </p:nvGrpSpPr>
        <p:grpSpPr bwMode="auto">
          <a:xfrm>
            <a:off x="1501769" y="3429001"/>
            <a:ext cx="6937942" cy="931819"/>
            <a:chOff x="3276792" y="4309397"/>
            <a:chExt cx="17072722" cy="2293224"/>
          </a:xfrm>
        </p:grpSpPr>
        <p:sp>
          <p:nvSpPr>
            <p:cNvPr id="18441" name="TextBox 10">
              <a:extLst>
                <a:ext uri="{FF2B5EF4-FFF2-40B4-BE49-F238E27FC236}">
                  <a16:creationId xmlns:a16="http://schemas.microsoft.com/office/drawing/2014/main" id="{2CD3C6A6-DF6F-4FEE-9DD2-8D895E0B3165}"/>
                </a:ext>
              </a:extLst>
            </p:cNvPr>
            <p:cNvSpPr txBox="1">
              <a:spLocks noChangeArrowheads="1"/>
            </p:cNvSpPr>
            <p:nvPr/>
          </p:nvSpPr>
          <p:spPr bwMode="auto">
            <a:xfrm>
              <a:off x="4103022" y="5041656"/>
              <a:ext cx="16246492" cy="156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2" name="TextBox 11">
              <a:extLst>
                <a:ext uri="{FF2B5EF4-FFF2-40B4-BE49-F238E27FC236}">
                  <a16:creationId xmlns:a16="http://schemas.microsoft.com/office/drawing/2014/main" id="{EAAD1548-F16D-844B-B3AC-441287E903EE}"/>
                </a:ext>
              </a:extLst>
            </p:cNvPr>
            <p:cNvSpPr txBox="1"/>
            <p:nvPr/>
          </p:nvSpPr>
          <p:spPr>
            <a:xfrm>
              <a:off x="4102252" y="4309397"/>
              <a:ext cx="5341031" cy="719572"/>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13" name="Shape 2906">
              <a:extLst>
                <a:ext uri="{FF2B5EF4-FFF2-40B4-BE49-F238E27FC236}">
                  <a16:creationId xmlns:a16="http://schemas.microsoft.com/office/drawing/2014/main" id="{F40B64EA-258E-3644-BE05-6A2E5E670899}"/>
                </a:ext>
              </a:extLst>
            </p:cNvPr>
            <p:cNvSpPr/>
            <p:nvPr/>
          </p:nvSpPr>
          <p:spPr>
            <a:xfrm>
              <a:off x="3276792" y="4322098"/>
              <a:ext cx="558772" cy="5588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8437" name="Group 13">
            <a:extLst>
              <a:ext uri="{FF2B5EF4-FFF2-40B4-BE49-F238E27FC236}">
                <a16:creationId xmlns:a16="http://schemas.microsoft.com/office/drawing/2014/main" id="{36275978-29EF-4B22-97EE-3CC01DA8212A}"/>
              </a:ext>
            </a:extLst>
          </p:cNvPr>
          <p:cNvGrpSpPr>
            <a:grpSpLocks/>
          </p:cNvGrpSpPr>
          <p:nvPr/>
        </p:nvGrpSpPr>
        <p:grpSpPr bwMode="auto">
          <a:xfrm>
            <a:off x="1501769" y="4475336"/>
            <a:ext cx="6937942" cy="931819"/>
            <a:chOff x="3276792" y="4309397"/>
            <a:chExt cx="17072722" cy="2293224"/>
          </a:xfrm>
        </p:grpSpPr>
        <p:sp>
          <p:nvSpPr>
            <p:cNvPr id="18438" name="TextBox 14">
              <a:extLst>
                <a:ext uri="{FF2B5EF4-FFF2-40B4-BE49-F238E27FC236}">
                  <a16:creationId xmlns:a16="http://schemas.microsoft.com/office/drawing/2014/main" id="{3582BA9A-FC47-4334-83EE-11933B6F7C64}"/>
                </a:ext>
              </a:extLst>
            </p:cNvPr>
            <p:cNvSpPr txBox="1">
              <a:spLocks noChangeArrowheads="1"/>
            </p:cNvSpPr>
            <p:nvPr/>
          </p:nvSpPr>
          <p:spPr bwMode="auto">
            <a:xfrm>
              <a:off x="4103022" y="5041656"/>
              <a:ext cx="16246492" cy="156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6" name="TextBox 15">
              <a:extLst>
                <a:ext uri="{FF2B5EF4-FFF2-40B4-BE49-F238E27FC236}">
                  <a16:creationId xmlns:a16="http://schemas.microsoft.com/office/drawing/2014/main" id="{B630CF34-2ACE-2747-96C6-C039F5201E4C}"/>
                </a:ext>
              </a:extLst>
            </p:cNvPr>
            <p:cNvSpPr txBox="1"/>
            <p:nvPr/>
          </p:nvSpPr>
          <p:spPr>
            <a:xfrm>
              <a:off x="4102252" y="4309397"/>
              <a:ext cx="5341031" cy="719572"/>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17" name="Shape 2906">
              <a:extLst>
                <a:ext uri="{FF2B5EF4-FFF2-40B4-BE49-F238E27FC236}">
                  <a16:creationId xmlns:a16="http://schemas.microsoft.com/office/drawing/2014/main" id="{DEE94EDE-A811-A54E-A44F-A5383706D5E1}"/>
                </a:ext>
              </a:extLst>
            </p:cNvPr>
            <p:cNvSpPr/>
            <p:nvPr/>
          </p:nvSpPr>
          <p:spPr>
            <a:xfrm>
              <a:off x="3276792" y="4322098"/>
              <a:ext cx="558772" cy="5588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E8BC18-DD94-8C45-8058-5E1EA7F5CE04}"/>
              </a:ext>
            </a:extLst>
          </p:cNvPr>
          <p:cNvSpPr txBox="1"/>
          <p:nvPr/>
        </p:nvSpPr>
        <p:spPr>
          <a:xfrm>
            <a:off x="5251032" y="1393097"/>
            <a:ext cx="4358227"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WRITE HERE</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YOUR TITLE</a:t>
            </a:r>
            <a:endParaRPr lang="en-US" sz="3901" spc="244">
              <a:solidFill>
                <a:schemeClr val="tx2"/>
              </a:solidFill>
              <a:latin typeface="Montserrat" charset="0"/>
              <a:ea typeface="Montserrat" charset="0"/>
              <a:cs typeface="Montserrat" charset="0"/>
            </a:endParaRPr>
          </a:p>
        </p:txBody>
      </p:sp>
      <p:sp>
        <p:nvSpPr>
          <p:cNvPr id="10" name="TextBox 9">
            <a:extLst>
              <a:ext uri="{FF2B5EF4-FFF2-40B4-BE49-F238E27FC236}">
                <a16:creationId xmlns:a16="http://schemas.microsoft.com/office/drawing/2014/main" id="{9C06A1DA-F5B5-3040-821C-46E8E77C3AAD}"/>
              </a:ext>
            </a:extLst>
          </p:cNvPr>
          <p:cNvSpPr txBox="1"/>
          <p:nvPr/>
        </p:nvSpPr>
        <p:spPr>
          <a:xfrm>
            <a:off x="6156738" y="1206020"/>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WRITE HERE SOMETHING</a:t>
            </a:r>
          </a:p>
        </p:txBody>
      </p:sp>
      <p:sp>
        <p:nvSpPr>
          <p:cNvPr id="11" name="TextBox 10">
            <a:extLst>
              <a:ext uri="{FF2B5EF4-FFF2-40B4-BE49-F238E27FC236}">
                <a16:creationId xmlns:a16="http://schemas.microsoft.com/office/drawing/2014/main" id="{44205208-B050-CD49-9968-201B689865FA}"/>
              </a:ext>
            </a:extLst>
          </p:cNvPr>
          <p:cNvSpPr txBox="1"/>
          <p:nvPr/>
        </p:nvSpPr>
        <p:spPr>
          <a:xfrm>
            <a:off x="5740010" y="2389116"/>
            <a:ext cx="3473164" cy="825611"/>
          </a:xfrm>
          <a:prstGeom prst="rect">
            <a:avLst/>
          </a:prstGeom>
          <a:noFill/>
        </p:spPr>
        <p:txBody>
          <a:bodyPr>
            <a:spAutoFit/>
          </a:bodyPr>
          <a:lstStyle/>
          <a:p>
            <a:pPr algn="ctr" defTabSz="743076" fontAlgn="auto">
              <a:lnSpc>
                <a:spcPct val="150000"/>
              </a:lnSpc>
              <a:spcBef>
                <a:spcPts val="0"/>
              </a:spcBef>
              <a:spcAft>
                <a:spcPts val="0"/>
              </a:spcAft>
              <a:defRPr/>
            </a:pPr>
            <a:r>
              <a:rPr lang="en-US" sz="650"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a:t>
            </a:r>
          </a:p>
        </p:txBody>
      </p:sp>
      <p:sp>
        <p:nvSpPr>
          <p:cNvPr id="12" name="TextBox 11">
            <a:extLst>
              <a:ext uri="{FF2B5EF4-FFF2-40B4-BE49-F238E27FC236}">
                <a16:creationId xmlns:a16="http://schemas.microsoft.com/office/drawing/2014/main" id="{C7A37944-C8CB-5548-B4CF-389B8982C764}"/>
              </a:ext>
            </a:extLst>
          </p:cNvPr>
          <p:cNvSpPr txBox="1"/>
          <p:nvPr/>
        </p:nvSpPr>
        <p:spPr>
          <a:xfrm>
            <a:off x="5740010" y="3429000"/>
            <a:ext cx="3473164" cy="825611"/>
          </a:xfrm>
          <a:prstGeom prst="rect">
            <a:avLst/>
          </a:prstGeom>
          <a:noFill/>
        </p:spPr>
        <p:txBody>
          <a:bodyPr>
            <a:spAutoFit/>
          </a:bodyPr>
          <a:lstStyle/>
          <a:p>
            <a:pPr algn="ctr" defTabSz="743076" fontAlgn="auto">
              <a:lnSpc>
                <a:spcPct val="150000"/>
              </a:lnSpc>
              <a:spcBef>
                <a:spcPts val="0"/>
              </a:spcBef>
              <a:spcAft>
                <a:spcPts val="0"/>
              </a:spcAft>
              <a:defRPr/>
            </a:pPr>
            <a:r>
              <a:rPr lang="en-US" sz="650"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a:t>
            </a:r>
          </a:p>
        </p:txBody>
      </p:sp>
      <p:sp>
        <p:nvSpPr>
          <p:cNvPr id="13" name="TextBox 12">
            <a:extLst>
              <a:ext uri="{FF2B5EF4-FFF2-40B4-BE49-F238E27FC236}">
                <a16:creationId xmlns:a16="http://schemas.microsoft.com/office/drawing/2014/main" id="{606249BA-7821-F64E-85F4-983ABA0D9BAB}"/>
              </a:ext>
            </a:extLst>
          </p:cNvPr>
          <p:cNvSpPr txBox="1"/>
          <p:nvPr/>
        </p:nvSpPr>
        <p:spPr>
          <a:xfrm>
            <a:off x="5740010" y="4468885"/>
            <a:ext cx="3473164" cy="825611"/>
          </a:xfrm>
          <a:prstGeom prst="rect">
            <a:avLst/>
          </a:prstGeom>
          <a:noFill/>
        </p:spPr>
        <p:txBody>
          <a:bodyPr>
            <a:spAutoFit/>
          </a:bodyPr>
          <a:lstStyle/>
          <a:p>
            <a:pPr algn="ctr" defTabSz="743076" fontAlgn="auto">
              <a:lnSpc>
                <a:spcPct val="150000"/>
              </a:lnSpc>
              <a:spcBef>
                <a:spcPts val="0"/>
              </a:spcBef>
              <a:spcAft>
                <a:spcPts val="0"/>
              </a:spcAft>
              <a:defRPr/>
            </a:pPr>
            <a:r>
              <a:rPr lang="en-US" sz="650"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a:t>
            </a:r>
          </a:p>
        </p:txBody>
      </p:sp>
      <p:sp>
        <p:nvSpPr>
          <p:cNvPr id="5" name="Picture Placeholder 4">
            <a:extLst>
              <a:ext uri="{FF2B5EF4-FFF2-40B4-BE49-F238E27FC236}">
                <a16:creationId xmlns:a16="http://schemas.microsoft.com/office/drawing/2014/main" id="{0244B1E1-0103-9745-A028-EB3024504557}"/>
              </a:ext>
            </a:extLst>
          </p:cNvPr>
          <p:cNvSpPr>
            <a:spLocks noGrp="1"/>
          </p:cNvSpPr>
          <p:nvPr>
            <p:ph type="pic" sz="quarter" idx="10"/>
          </p:nvPr>
        </p:nvSpPr>
        <p:spPr>
          <a:xfrm>
            <a:off x="0" y="642212"/>
            <a:ext cx="4953000" cy="5573576"/>
          </a:xfrm>
        </p:spPr>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AE22D4A3-A7DB-E04E-83A0-1E20A68D9D39}"/>
              </a:ext>
            </a:extLst>
          </p:cNvPr>
          <p:cNvSpPr txBox="1"/>
          <p:nvPr/>
        </p:nvSpPr>
        <p:spPr>
          <a:xfrm>
            <a:off x="2773887" y="1207311"/>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MEET OUR TEAM</a:t>
            </a:r>
            <a:endParaRPr lang="en-US" sz="3901" spc="244">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B2031C48-1552-EC4C-957F-1EACD61A437D}"/>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6" name="TextBox 45">
            <a:extLst>
              <a:ext uri="{FF2B5EF4-FFF2-40B4-BE49-F238E27FC236}">
                <a16:creationId xmlns:a16="http://schemas.microsoft.com/office/drawing/2014/main" id="{058CF5A0-94B2-E346-A3DA-2A0CA74D8C0B}"/>
              </a:ext>
            </a:extLst>
          </p:cNvPr>
          <p:cNvSpPr txBox="1"/>
          <p:nvPr/>
        </p:nvSpPr>
        <p:spPr>
          <a:xfrm>
            <a:off x="1211781" y="4640479"/>
            <a:ext cx="887039"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JOHN DOE</a:t>
            </a:r>
          </a:p>
        </p:txBody>
      </p:sp>
      <p:sp>
        <p:nvSpPr>
          <p:cNvPr id="47" name="TextBox 46">
            <a:extLst>
              <a:ext uri="{FF2B5EF4-FFF2-40B4-BE49-F238E27FC236}">
                <a16:creationId xmlns:a16="http://schemas.microsoft.com/office/drawing/2014/main" id="{5F46F6D5-CC53-4B41-BEDB-7094AAA320DD}"/>
              </a:ext>
            </a:extLst>
          </p:cNvPr>
          <p:cNvSpPr txBox="1"/>
          <p:nvPr/>
        </p:nvSpPr>
        <p:spPr>
          <a:xfrm>
            <a:off x="937316" y="4843683"/>
            <a:ext cx="1449517" cy="317651"/>
          </a:xfrm>
          <a:prstGeom prst="rect">
            <a:avLst/>
          </a:prstGeom>
          <a:noFill/>
        </p:spPr>
        <p:txBody>
          <a:bodyPr>
            <a:spAutoFit/>
          </a:bodyPr>
          <a:lstStyle/>
          <a:p>
            <a:pPr algn="ctr" defTabSz="743076" fontAlgn="auto">
              <a:spcBef>
                <a:spcPts val="0"/>
              </a:spcBef>
              <a:spcAft>
                <a:spcPts val="0"/>
              </a:spcAft>
              <a:defRPr/>
            </a:pPr>
            <a:r>
              <a:rPr lang="en-US" sz="732" spc="122">
                <a:latin typeface="Montserrat" charset="0"/>
                <a:ea typeface="Montserrat" charset="0"/>
                <a:cs typeface="Montserrat" charset="0"/>
              </a:rPr>
              <a:t>A company is an association or</a:t>
            </a:r>
          </a:p>
        </p:txBody>
      </p:sp>
      <p:sp>
        <p:nvSpPr>
          <p:cNvPr id="51" name="TextBox 50">
            <a:extLst>
              <a:ext uri="{FF2B5EF4-FFF2-40B4-BE49-F238E27FC236}">
                <a16:creationId xmlns:a16="http://schemas.microsoft.com/office/drawing/2014/main" id="{1252F912-8277-FC47-88B1-5818207C9D23}"/>
              </a:ext>
            </a:extLst>
          </p:cNvPr>
          <p:cNvSpPr txBox="1"/>
          <p:nvPr/>
        </p:nvSpPr>
        <p:spPr>
          <a:xfrm>
            <a:off x="2821925" y="4640479"/>
            <a:ext cx="887039"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JOHN DOE</a:t>
            </a:r>
          </a:p>
        </p:txBody>
      </p:sp>
      <p:sp>
        <p:nvSpPr>
          <p:cNvPr id="53" name="TextBox 52">
            <a:extLst>
              <a:ext uri="{FF2B5EF4-FFF2-40B4-BE49-F238E27FC236}">
                <a16:creationId xmlns:a16="http://schemas.microsoft.com/office/drawing/2014/main" id="{47127763-89C6-714B-BAFF-0A08CED58B41}"/>
              </a:ext>
            </a:extLst>
          </p:cNvPr>
          <p:cNvSpPr txBox="1"/>
          <p:nvPr/>
        </p:nvSpPr>
        <p:spPr>
          <a:xfrm>
            <a:off x="4525930" y="4640479"/>
            <a:ext cx="887039"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JOHN DOE</a:t>
            </a:r>
          </a:p>
        </p:txBody>
      </p:sp>
      <p:sp>
        <p:nvSpPr>
          <p:cNvPr id="55" name="TextBox 54">
            <a:extLst>
              <a:ext uri="{FF2B5EF4-FFF2-40B4-BE49-F238E27FC236}">
                <a16:creationId xmlns:a16="http://schemas.microsoft.com/office/drawing/2014/main" id="{3C2EE2AA-6E12-0B40-A0CA-E2555D1E1222}"/>
              </a:ext>
            </a:extLst>
          </p:cNvPr>
          <p:cNvSpPr txBox="1"/>
          <p:nvPr/>
        </p:nvSpPr>
        <p:spPr>
          <a:xfrm>
            <a:off x="6228645" y="4640479"/>
            <a:ext cx="887039"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JOHN DOE</a:t>
            </a:r>
          </a:p>
        </p:txBody>
      </p:sp>
      <p:sp>
        <p:nvSpPr>
          <p:cNvPr id="57" name="TextBox 56">
            <a:extLst>
              <a:ext uri="{FF2B5EF4-FFF2-40B4-BE49-F238E27FC236}">
                <a16:creationId xmlns:a16="http://schemas.microsoft.com/office/drawing/2014/main" id="{AA3116CD-0C92-3040-855F-C287F3599D89}"/>
              </a:ext>
            </a:extLst>
          </p:cNvPr>
          <p:cNvSpPr txBox="1"/>
          <p:nvPr/>
        </p:nvSpPr>
        <p:spPr>
          <a:xfrm>
            <a:off x="7926522" y="4640479"/>
            <a:ext cx="887039"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JOHN DOE</a:t>
            </a:r>
          </a:p>
        </p:txBody>
      </p:sp>
      <p:sp>
        <p:nvSpPr>
          <p:cNvPr id="59" name="TextBox 58">
            <a:extLst>
              <a:ext uri="{FF2B5EF4-FFF2-40B4-BE49-F238E27FC236}">
                <a16:creationId xmlns:a16="http://schemas.microsoft.com/office/drawing/2014/main" id="{689A3840-9C0E-AC4A-8000-D809FE1791FA}"/>
              </a:ext>
            </a:extLst>
          </p:cNvPr>
          <p:cNvSpPr txBox="1"/>
          <p:nvPr/>
        </p:nvSpPr>
        <p:spPr>
          <a:xfrm>
            <a:off x="2524237" y="4843683"/>
            <a:ext cx="1448872" cy="317651"/>
          </a:xfrm>
          <a:prstGeom prst="rect">
            <a:avLst/>
          </a:prstGeom>
          <a:noFill/>
        </p:spPr>
        <p:txBody>
          <a:bodyPr>
            <a:spAutoFit/>
          </a:bodyPr>
          <a:lstStyle/>
          <a:p>
            <a:pPr algn="ctr" defTabSz="743076" fontAlgn="auto">
              <a:spcBef>
                <a:spcPts val="0"/>
              </a:spcBef>
              <a:spcAft>
                <a:spcPts val="0"/>
              </a:spcAft>
              <a:defRPr/>
            </a:pPr>
            <a:r>
              <a:rPr lang="en-US" sz="732" spc="122">
                <a:latin typeface="Montserrat" charset="0"/>
                <a:ea typeface="Montserrat" charset="0"/>
                <a:cs typeface="Montserrat" charset="0"/>
              </a:rPr>
              <a:t>A company is an association or</a:t>
            </a:r>
          </a:p>
        </p:txBody>
      </p:sp>
      <p:sp>
        <p:nvSpPr>
          <p:cNvPr id="60" name="TextBox 59">
            <a:extLst>
              <a:ext uri="{FF2B5EF4-FFF2-40B4-BE49-F238E27FC236}">
                <a16:creationId xmlns:a16="http://schemas.microsoft.com/office/drawing/2014/main" id="{BC1FA81F-ABFC-284B-B73C-DCF6B65094CD}"/>
              </a:ext>
            </a:extLst>
          </p:cNvPr>
          <p:cNvSpPr txBox="1"/>
          <p:nvPr/>
        </p:nvSpPr>
        <p:spPr>
          <a:xfrm>
            <a:off x="4232435" y="4843683"/>
            <a:ext cx="1448872" cy="317651"/>
          </a:xfrm>
          <a:prstGeom prst="rect">
            <a:avLst/>
          </a:prstGeom>
          <a:noFill/>
        </p:spPr>
        <p:txBody>
          <a:bodyPr>
            <a:spAutoFit/>
          </a:bodyPr>
          <a:lstStyle/>
          <a:p>
            <a:pPr algn="ctr" defTabSz="743076" fontAlgn="auto">
              <a:spcBef>
                <a:spcPts val="0"/>
              </a:spcBef>
              <a:spcAft>
                <a:spcPts val="0"/>
              </a:spcAft>
              <a:defRPr/>
            </a:pPr>
            <a:r>
              <a:rPr lang="en-US" sz="732" spc="122">
                <a:latin typeface="Montserrat" charset="0"/>
                <a:ea typeface="Montserrat" charset="0"/>
                <a:cs typeface="Montserrat" charset="0"/>
              </a:rPr>
              <a:t>A company is an association or</a:t>
            </a:r>
          </a:p>
        </p:txBody>
      </p:sp>
      <p:sp>
        <p:nvSpPr>
          <p:cNvPr id="61" name="TextBox 60">
            <a:extLst>
              <a:ext uri="{FF2B5EF4-FFF2-40B4-BE49-F238E27FC236}">
                <a16:creationId xmlns:a16="http://schemas.microsoft.com/office/drawing/2014/main" id="{98687670-15E0-D44F-AE3D-006169F77CB0}"/>
              </a:ext>
            </a:extLst>
          </p:cNvPr>
          <p:cNvSpPr txBox="1"/>
          <p:nvPr/>
        </p:nvSpPr>
        <p:spPr>
          <a:xfrm>
            <a:off x="5933537" y="4843683"/>
            <a:ext cx="1449517" cy="317651"/>
          </a:xfrm>
          <a:prstGeom prst="rect">
            <a:avLst/>
          </a:prstGeom>
          <a:noFill/>
        </p:spPr>
        <p:txBody>
          <a:bodyPr>
            <a:spAutoFit/>
          </a:bodyPr>
          <a:lstStyle/>
          <a:p>
            <a:pPr algn="ctr" defTabSz="743076" fontAlgn="auto">
              <a:spcBef>
                <a:spcPts val="0"/>
              </a:spcBef>
              <a:spcAft>
                <a:spcPts val="0"/>
              </a:spcAft>
              <a:defRPr/>
            </a:pPr>
            <a:r>
              <a:rPr lang="en-US" sz="732" spc="122">
                <a:latin typeface="Montserrat" charset="0"/>
                <a:ea typeface="Montserrat" charset="0"/>
                <a:cs typeface="Montserrat" charset="0"/>
              </a:rPr>
              <a:t>A company is an association or</a:t>
            </a:r>
          </a:p>
        </p:txBody>
      </p:sp>
      <p:sp>
        <p:nvSpPr>
          <p:cNvPr id="62" name="TextBox 61">
            <a:extLst>
              <a:ext uri="{FF2B5EF4-FFF2-40B4-BE49-F238E27FC236}">
                <a16:creationId xmlns:a16="http://schemas.microsoft.com/office/drawing/2014/main" id="{9BAADFA9-FAE3-3442-9F0C-D2892AEC6B61}"/>
              </a:ext>
            </a:extLst>
          </p:cNvPr>
          <p:cNvSpPr txBox="1"/>
          <p:nvPr/>
        </p:nvSpPr>
        <p:spPr>
          <a:xfrm>
            <a:off x="7638509" y="4843683"/>
            <a:ext cx="1448872" cy="317651"/>
          </a:xfrm>
          <a:prstGeom prst="rect">
            <a:avLst/>
          </a:prstGeom>
          <a:noFill/>
        </p:spPr>
        <p:txBody>
          <a:bodyPr>
            <a:spAutoFit/>
          </a:bodyPr>
          <a:lstStyle/>
          <a:p>
            <a:pPr algn="ctr" defTabSz="743076" fontAlgn="auto">
              <a:spcBef>
                <a:spcPts val="0"/>
              </a:spcBef>
              <a:spcAft>
                <a:spcPts val="0"/>
              </a:spcAft>
              <a:defRPr/>
            </a:pPr>
            <a:r>
              <a:rPr lang="en-US" sz="732" spc="122">
                <a:latin typeface="Montserrat" charset="0"/>
                <a:ea typeface="Montserrat" charset="0"/>
                <a:cs typeface="Montserrat" charset="0"/>
              </a:rPr>
              <a:t>A company is an association or, </a:t>
            </a:r>
          </a:p>
        </p:txBody>
      </p:sp>
      <p:sp>
        <p:nvSpPr>
          <p:cNvPr id="63" name="Shape 2859">
            <a:extLst>
              <a:ext uri="{FF2B5EF4-FFF2-40B4-BE49-F238E27FC236}">
                <a16:creationId xmlns:a16="http://schemas.microsoft.com/office/drawing/2014/main" id="{BF4F4DFB-3AFE-6B4F-B193-E37A79776F08}"/>
              </a:ext>
            </a:extLst>
          </p:cNvPr>
          <p:cNvSpPr/>
          <p:nvPr/>
        </p:nvSpPr>
        <p:spPr>
          <a:xfrm>
            <a:off x="1257925"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 name="Shape 2860">
            <a:extLst>
              <a:ext uri="{FF2B5EF4-FFF2-40B4-BE49-F238E27FC236}">
                <a16:creationId xmlns:a16="http://schemas.microsoft.com/office/drawing/2014/main" id="{ACD85EF5-2FE5-5445-8C03-EDBC7B66A4EF}"/>
              </a:ext>
            </a:extLst>
          </p:cNvPr>
          <p:cNvSpPr/>
          <p:nvPr/>
        </p:nvSpPr>
        <p:spPr>
          <a:xfrm>
            <a:off x="1550151"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 name="Shape 2865">
            <a:extLst>
              <a:ext uri="{FF2B5EF4-FFF2-40B4-BE49-F238E27FC236}">
                <a16:creationId xmlns:a16="http://schemas.microsoft.com/office/drawing/2014/main" id="{25694ECF-F1EB-5B45-A68B-F1C62013A249}"/>
              </a:ext>
            </a:extLst>
          </p:cNvPr>
          <p:cNvSpPr/>
          <p:nvPr/>
        </p:nvSpPr>
        <p:spPr>
          <a:xfrm>
            <a:off x="1843022"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 name="Shape 2859">
            <a:extLst>
              <a:ext uri="{FF2B5EF4-FFF2-40B4-BE49-F238E27FC236}">
                <a16:creationId xmlns:a16="http://schemas.microsoft.com/office/drawing/2014/main" id="{D4CD25BF-1DA6-3A4D-825C-CA0B9817F37E}"/>
              </a:ext>
            </a:extLst>
          </p:cNvPr>
          <p:cNvSpPr/>
          <p:nvPr/>
        </p:nvSpPr>
        <p:spPr>
          <a:xfrm>
            <a:off x="2850652"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 name="Shape 2860">
            <a:extLst>
              <a:ext uri="{FF2B5EF4-FFF2-40B4-BE49-F238E27FC236}">
                <a16:creationId xmlns:a16="http://schemas.microsoft.com/office/drawing/2014/main" id="{5495FC5D-29EB-7D4E-AC4B-87CE03872510}"/>
              </a:ext>
            </a:extLst>
          </p:cNvPr>
          <p:cNvSpPr/>
          <p:nvPr/>
        </p:nvSpPr>
        <p:spPr>
          <a:xfrm>
            <a:off x="3142878"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 name="Shape 2865">
            <a:extLst>
              <a:ext uri="{FF2B5EF4-FFF2-40B4-BE49-F238E27FC236}">
                <a16:creationId xmlns:a16="http://schemas.microsoft.com/office/drawing/2014/main" id="{68B1A754-2FDE-094A-A6FD-313687DFC5D3}"/>
              </a:ext>
            </a:extLst>
          </p:cNvPr>
          <p:cNvSpPr/>
          <p:nvPr/>
        </p:nvSpPr>
        <p:spPr>
          <a:xfrm>
            <a:off x="3435748"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 name="Shape 2859">
            <a:extLst>
              <a:ext uri="{FF2B5EF4-FFF2-40B4-BE49-F238E27FC236}">
                <a16:creationId xmlns:a16="http://schemas.microsoft.com/office/drawing/2014/main" id="{74C7EE1F-B6A4-6C42-88CF-D61C29A38365}"/>
              </a:ext>
            </a:extLst>
          </p:cNvPr>
          <p:cNvSpPr/>
          <p:nvPr/>
        </p:nvSpPr>
        <p:spPr>
          <a:xfrm>
            <a:off x="4558205"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 name="Shape 2860">
            <a:extLst>
              <a:ext uri="{FF2B5EF4-FFF2-40B4-BE49-F238E27FC236}">
                <a16:creationId xmlns:a16="http://schemas.microsoft.com/office/drawing/2014/main" id="{3BAC3027-35D3-EA43-9950-65410228B6AB}"/>
              </a:ext>
            </a:extLst>
          </p:cNvPr>
          <p:cNvSpPr/>
          <p:nvPr/>
        </p:nvSpPr>
        <p:spPr>
          <a:xfrm>
            <a:off x="4851076"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 name="Shape 2865">
            <a:extLst>
              <a:ext uri="{FF2B5EF4-FFF2-40B4-BE49-F238E27FC236}">
                <a16:creationId xmlns:a16="http://schemas.microsoft.com/office/drawing/2014/main" id="{3D99DE76-E838-9442-9B83-AEE8A930F830}"/>
              </a:ext>
            </a:extLst>
          </p:cNvPr>
          <p:cNvSpPr/>
          <p:nvPr/>
        </p:nvSpPr>
        <p:spPr>
          <a:xfrm>
            <a:off x="5143946"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6" name="Shape 2859">
            <a:extLst>
              <a:ext uri="{FF2B5EF4-FFF2-40B4-BE49-F238E27FC236}">
                <a16:creationId xmlns:a16="http://schemas.microsoft.com/office/drawing/2014/main" id="{CB5A4B3B-1891-0A44-AA18-B29DAA89F03A}"/>
              </a:ext>
            </a:extLst>
          </p:cNvPr>
          <p:cNvSpPr/>
          <p:nvPr/>
        </p:nvSpPr>
        <p:spPr>
          <a:xfrm>
            <a:off x="6254146"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7" name="Shape 2860">
            <a:extLst>
              <a:ext uri="{FF2B5EF4-FFF2-40B4-BE49-F238E27FC236}">
                <a16:creationId xmlns:a16="http://schemas.microsoft.com/office/drawing/2014/main" id="{BC1A2E68-D6B6-C446-AB41-33CFE1EFDAD0}"/>
              </a:ext>
            </a:extLst>
          </p:cNvPr>
          <p:cNvSpPr/>
          <p:nvPr/>
        </p:nvSpPr>
        <p:spPr>
          <a:xfrm>
            <a:off x="6547017"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8" name="Shape 2865">
            <a:extLst>
              <a:ext uri="{FF2B5EF4-FFF2-40B4-BE49-F238E27FC236}">
                <a16:creationId xmlns:a16="http://schemas.microsoft.com/office/drawing/2014/main" id="{FC2C3B5A-487B-7F47-9218-0FF73CDBAA6A}"/>
              </a:ext>
            </a:extLst>
          </p:cNvPr>
          <p:cNvSpPr/>
          <p:nvPr/>
        </p:nvSpPr>
        <p:spPr>
          <a:xfrm>
            <a:off x="6839888"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0" name="Shape 2859">
            <a:extLst>
              <a:ext uri="{FF2B5EF4-FFF2-40B4-BE49-F238E27FC236}">
                <a16:creationId xmlns:a16="http://schemas.microsoft.com/office/drawing/2014/main" id="{6AFD0DB0-ABEA-FA4E-A78F-FD27FF3B77CF}"/>
              </a:ext>
            </a:extLst>
          </p:cNvPr>
          <p:cNvSpPr/>
          <p:nvPr/>
        </p:nvSpPr>
        <p:spPr>
          <a:xfrm>
            <a:off x="7956538"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1" name="Shape 2860">
            <a:extLst>
              <a:ext uri="{FF2B5EF4-FFF2-40B4-BE49-F238E27FC236}">
                <a16:creationId xmlns:a16="http://schemas.microsoft.com/office/drawing/2014/main" id="{E5514D85-8925-7D46-B25F-CA54185AF5C6}"/>
              </a:ext>
            </a:extLst>
          </p:cNvPr>
          <p:cNvSpPr/>
          <p:nvPr/>
        </p:nvSpPr>
        <p:spPr>
          <a:xfrm>
            <a:off x="8249409"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2" name="Shape 2865">
            <a:extLst>
              <a:ext uri="{FF2B5EF4-FFF2-40B4-BE49-F238E27FC236}">
                <a16:creationId xmlns:a16="http://schemas.microsoft.com/office/drawing/2014/main" id="{9B7F3136-099E-E740-BD50-F26F49494701}"/>
              </a:ext>
            </a:extLst>
          </p:cNvPr>
          <p:cNvSpPr/>
          <p:nvPr/>
        </p:nvSpPr>
        <p:spPr>
          <a:xfrm>
            <a:off x="8542280" y="5206867"/>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 name="Picture Placeholder 2">
            <a:extLst>
              <a:ext uri="{FF2B5EF4-FFF2-40B4-BE49-F238E27FC236}">
                <a16:creationId xmlns:a16="http://schemas.microsoft.com/office/drawing/2014/main" id="{D82910BA-6625-4B46-A524-0C815712F965}"/>
              </a:ext>
            </a:extLst>
          </p:cNvPr>
          <p:cNvSpPr>
            <a:spLocks noGrp="1"/>
          </p:cNvSpPr>
          <p:nvPr>
            <p:ph type="pic" sz="quarter" idx="28"/>
          </p:nvPr>
        </p:nvSpPr>
        <p:spPr>
          <a:xfrm>
            <a:off x="7577871" y="1981419"/>
            <a:ext cx="1576600" cy="2453277"/>
          </a:xfrm>
        </p:spPr>
      </p:sp>
      <p:sp>
        <p:nvSpPr>
          <p:cNvPr id="4" name="Picture Placeholder 3">
            <a:extLst>
              <a:ext uri="{FF2B5EF4-FFF2-40B4-BE49-F238E27FC236}">
                <a16:creationId xmlns:a16="http://schemas.microsoft.com/office/drawing/2014/main" id="{06126B18-4BE0-2841-B7A8-FC1AC5B93687}"/>
              </a:ext>
            </a:extLst>
          </p:cNvPr>
          <p:cNvSpPr>
            <a:spLocks noGrp="1"/>
          </p:cNvSpPr>
          <p:nvPr>
            <p:ph type="pic" sz="quarter" idx="24"/>
          </p:nvPr>
        </p:nvSpPr>
        <p:spPr>
          <a:xfrm>
            <a:off x="776688" y="1981419"/>
            <a:ext cx="1576600" cy="2453277"/>
          </a:xfrm>
        </p:spPr>
      </p:sp>
      <p:sp>
        <p:nvSpPr>
          <p:cNvPr id="5" name="Picture Placeholder 4">
            <a:extLst>
              <a:ext uri="{FF2B5EF4-FFF2-40B4-BE49-F238E27FC236}">
                <a16:creationId xmlns:a16="http://schemas.microsoft.com/office/drawing/2014/main" id="{820E8EB8-BE12-4840-9EF6-2BB0EA96AFCD}"/>
              </a:ext>
            </a:extLst>
          </p:cNvPr>
          <p:cNvSpPr>
            <a:spLocks noGrp="1"/>
          </p:cNvSpPr>
          <p:nvPr>
            <p:ph type="pic" sz="quarter" idx="27"/>
          </p:nvPr>
        </p:nvSpPr>
        <p:spPr>
          <a:xfrm>
            <a:off x="5877414" y="1981419"/>
            <a:ext cx="1576600" cy="2453277"/>
          </a:xfrm>
        </p:spPr>
      </p:sp>
      <p:sp>
        <p:nvSpPr>
          <p:cNvPr id="6" name="Picture Placeholder 5">
            <a:extLst>
              <a:ext uri="{FF2B5EF4-FFF2-40B4-BE49-F238E27FC236}">
                <a16:creationId xmlns:a16="http://schemas.microsoft.com/office/drawing/2014/main" id="{D894472F-90E8-7741-B396-389196EFA81F}"/>
              </a:ext>
            </a:extLst>
          </p:cNvPr>
          <p:cNvSpPr>
            <a:spLocks noGrp="1"/>
          </p:cNvSpPr>
          <p:nvPr>
            <p:ph type="pic" sz="quarter" idx="26"/>
          </p:nvPr>
        </p:nvSpPr>
        <p:spPr>
          <a:xfrm>
            <a:off x="4177602" y="1981419"/>
            <a:ext cx="1575955" cy="2453277"/>
          </a:xfrm>
        </p:spPr>
      </p:sp>
      <p:sp>
        <p:nvSpPr>
          <p:cNvPr id="7" name="Picture Placeholder 6">
            <a:extLst>
              <a:ext uri="{FF2B5EF4-FFF2-40B4-BE49-F238E27FC236}">
                <a16:creationId xmlns:a16="http://schemas.microsoft.com/office/drawing/2014/main" id="{9077CB9F-A363-3046-8196-6B703F272185}"/>
              </a:ext>
            </a:extLst>
          </p:cNvPr>
          <p:cNvSpPr>
            <a:spLocks noGrp="1"/>
          </p:cNvSpPr>
          <p:nvPr>
            <p:ph type="pic" sz="quarter" idx="25"/>
          </p:nvPr>
        </p:nvSpPr>
        <p:spPr>
          <a:xfrm>
            <a:off x="2477145" y="1981419"/>
            <a:ext cx="1576600" cy="2453277"/>
          </a:xfrm>
        </p:spPr>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Box 8">
            <a:extLst>
              <a:ext uri="{FF2B5EF4-FFF2-40B4-BE49-F238E27FC236}">
                <a16:creationId xmlns:a16="http://schemas.microsoft.com/office/drawing/2014/main" id="{F93ADA31-A2EC-4E06-9D33-3C3AA5A41BB8}"/>
              </a:ext>
            </a:extLst>
          </p:cNvPr>
          <p:cNvSpPr txBox="1">
            <a:spLocks noChangeArrowheads="1"/>
          </p:cNvSpPr>
          <p:nvPr/>
        </p:nvSpPr>
        <p:spPr bwMode="auto">
          <a:xfrm>
            <a:off x="1388234" y="3174190"/>
            <a:ext cx="1441776"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a:t>
            </a:r>
          </a:p>
        </p:txBody>
      </p:sp>
      <p:sp>
        <p:nvSpPr>
          <p:cNvPr id="10" name="TextBox 9">
            <a:extLst>
              <a:ext uri="{FF2B5EF4-FFF2-40B4-BE49-F238E27FC236}">
                <a16:creationId xmlns:a16="http://schemas.microsoft.com/office/drawing/2014/main" id="{8362FE39-036B-4C4D-A9C9-0D87D79321B0}"/>
              </a:ext>
            </a:extLst>
          </p:cNvPr>
          <p:cNvSpPr txBox="1"/>
          <p:nvPr/>
        </p:nvSpPr>
        <p:spPr>
          <a:xfrm>
            <a:off x="1272141" y="2956794"/>
            <a:ext cx="1656544"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JAMES BOND</a:t>
            </a:r>
            <a:endParaRPr lang="en-US" sz="1951" spc="244">
              <a:solidFill>
                <a:schemeClr val="tx2"/>
              </a:solidFill>
              <a:latin typeface="Montserrat" charset="0"/>
              <a:ea typeface="Montserrat" charset="0"/>
              <a:cs typeface="Montserrat" charset="0"/>
            </a:endParaRPr>
          </a:p>
        </p:txBody>
      </p:sp>
      <p:sp>
        <p:nvSpPr>
          <p:cNvPr id="21507" name="TextBox 18">
            <a:extLst>
              <a:ext uri="{FF2B5EF4-FFF2-40B4-BE49-F238E27FC236}">
                <a16:creationId xmlns:a16="http://schemas.microsoft.com/office/drawing/2014/main" id="{5BDF7F24-2890-42FA-8C97-2E6E6501F72C}"/>
              </a:ext>
            </a:extLst>
          </p:cNvPr>
          <p:cNvSpPr txBox="1">
            <a:spLocks noChangeArrowheads="1"/>
          </p:cNvSpPr>
          <p:nvPr/>
        </p:nvSpPr>
        <p:spPr bwMode="auto">
          <a:xfrm>
            <a:off x="3380271" y="3174190"/>
            <a:ext cx="1441776"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a:t>
            </a:r>
          </a:p>
        </p:txBody>
      </p:sp>
      <p:sp>
        <p:nvSpPr>
          <p:cNvPr id="20" name="TextBox 19">
            <a:extLst>
              <a:ext uri="{FF2B5EF4-FFF2-40B4-BE49-F238E27FC236}">
                <a16:creationId xmlns:a16="http://schemas.microsoft.com/office/drawing/2014/main" id="{6376F343-A70F-3644-9210-BA76E0FE9939}"/>
              </a:ext>
            </a:extLst>
          </p:cNvPr>
          <p:cNvSpPr txBox="1"/>
          <p:nvPr/>
        </p:nvSpPr>
        <p:spPr>
          <a:xfrm>
            <a:off x="3326372" y="2956794"/>
            <a:ext cx="1531510"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STEVE JOBS</a:t>
            </a:r>
            <a:endParaRPr lang="en-US" sz="1951" spc="244">
              <a:solidFill>
                <a:schemeClr val="tx2"/>
              </a:solidFill>
              <a:latin typeface="Montserrat" charset="0"/>
              <a:ea typeface="Montserrat" charset="0"/>
              <a:cs typeface="Montserrat" charset="0"/>
            </a:endParaRPr>
          </a:p>
        </p:txBody>
      </p:sp>
      <p:sp>
        <p:nvSpPr>
          <p:cNvPr id="21509" name="TextBox 21">
            <a:extLst>
              <a:ext uri="{FF2B5EF4-FFF2-40B4-BE49-F238E27FC236}">
                <a16:creationId xmlns:a16="http://schemas.microsoft.com/office/drawing/2014/main" id="{264FDFC1-2074-4A07-913B-2CDCAAD124FB}"/>
              </a:ext>
            </a:extLst>
          </p:cNvPr>
          <p:cNvSpPr txBox="1">
            <a:spLocks noChangeArrowheads="1"/>
          </p:cNvSpPr>
          <p:nvPr/>
        </p:nvSpPr>
        <p:spPr bwMode="auto">
          <a:xfrm>
            <a:off x="5371663" y="3174190"/>
            <a:ext cx="1441776"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a:t>
            </a:r>
          </a:p>
        </p:txBody>
      </p:sp>
      <p:sp>
        <p:nvSpPr>
          <p:cNvPr id="23" name="TextBox 22">
            <a:extLst>
              <a:ext uri="{FF2B5EF4-FFF2-40B4-BE49-F238E27FC236}">
                <a16:creationId xmlns:a16="http://schemas.microsoft.com/office/drawing/2014/main" id="{E04BC9FC-4C7B-F84C-900B-49CB8D6B89E5}"/>
              </a:ext>
            </a:extLst>
          </p:cNvPr>
          <p:cNvSpPr txBox="1"/>
          <p:nvPr/>
        </p:nvSpPr>
        <p:spPr>
          <a:xfrm>
            <a:off x="5429529" y="2956794"/>
            <a:ext cx="1308628"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BRUCE W.</a:t>
            </a:r>
            <a:endParaRPr lang="en-US" sz="1951" spc="244">
              <a:solidFill>
                <a:schemeClr val="tx2"/>
              </a:solidFill>
              <a:latin typeface="Montserrat" charset="0"/>
              <a:ea typeface="Montserrat" charset="0"/>
              <a:cs typeface="Montserrat" charset="0"/>
            </a:endParaRPr>
          </a:p>
        </p:txBody>
      </p:sp>
      <p:sp>
        <p:nvSpPr>
          <p:cNvPr id="21511" name="TextBox 24">
            <a:extLst>
              <a:ext uri="{FF2B5EF4-FFF2-40B4-BE49-F238E27FC236}">
                <a16:creationId xmlns:a16="http://schemas.microsoft.com/office/drawing/2014/main" id="{23CB1F09-31D3-4F03-B0A2-F19B87309A54}"/>
              </a:ext>
            </a:extLst>
          </p:cNvPr>
          <p:cNvSpPr txBox="1">
            <a:spLocks noChangeArrowheads="1"/>
          </p:cNvSpPr>
          <p:nvPr/>
        </p:nvSpPr>
        <p:spPr bwMode="auto">
          <a:xfrm>
            <a:off x="7131469" y="3174190"/>
            <a:ext cx="1442421"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a:t>
            </a:r>
          </a:p>
        </p:txBody>
      </p:sp>
      <p:sp>
        <p:nvSpPr>
          <p:cNvPr id="26" name="TextBox 25">
            <a:extLst>
              <a:ext uri="{FF2B5EF4-FFF2-40B4-BE49-F238E27FC236}">
                <a16:creationId xmlns:a16="http://schemas.microsoft.com/office/drawing/2014/main" id="{030B04A3-0318-7C4F-AA1D-3FA83D02C34E}"/>
              </a:ext>
            </a:extLst>
          </p:cNvPr>
          <p:cNvSpPr txBox="1"/>
          <p:nvPr/>
        </p:nvSpPr>
        <p:spPr>
          <a:xfrm>
            <a:off x="7222674" y="2956794"/>
            <a:ext cx="1241302"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KAREN C.</a:t>
            </a:r>
            <a:endParaRPr lang="en-US" sz="1951" spc="244">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BA0001EB-D7C1-CD4F-9AC6-99BF3DD1EDD4}"/>
              </a:ext>
            </a:extLst>
          </p:cNvPr>
          <p:cNvSpPr txBox="1"/>
          <p:nvPr/>
        </p:nvSpPr>
        <p:spPr>
          <a:xfrm>
            <a:off x="2773887" y="1207311"/>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MEET OUR TEAM</a:t>
            </a:r>
            <a:endParaRPr lang="en-US" sz="3901" spc="244">
              <a:solidFill>
                <a:schemeClr val="tx2"/>
              </a:solidFill>
              <a:latin typeface="Montserrat" charset="0"/>
              <a:ea typeface="Montserrat" charset="0"/>
              <a:cs typeface="Montserrat" charset="0"/>
            </a:endParaRPr>
          </a:p>
        </p:txBody>
      </p:sp>
      <p:sp>
        <p:nvSpPr>
          <p:cNvPr id="28" name="TextBox 27">
            <a:extLst>
              <a:ext uri="{FF2B5EF4-FFF2-40B4-BE49-F238E27FC236}">
                <a16:creationId xmlns:a16="http://schemas.microsoft.com/office/drawing/2014/main" id="{B1B62E6E-FB10-5E4C-B6EB-61036CE38896}"/>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1515" name="TextBox 31">
            <a:extLst>
              <a:ext uri="{FF2B5EF4-FFF2-40B4-BE49-F238E27FC236}">
                <a16:creationId xmlns:a16="http://schemas.microsoft.com/office/drawing/2014/main" id="{D4F50203-F170-4D6E-A4FF-7B09021DB781}"/>
              </a:ext>
            </a:extLst>
          </p:cNvPr>
          <p:cNvSpPr txBox="1">
            <a:spLocks noChangeArrowheads="1"/>
          </p:cNvSpPr>
          <p:nvPr/>
        </p:nvSpPr>
        <p:spPr bwMode="auto">
          <a:xfrm>
            <a:off x="1388234" y="5248799"/>
            <a:ext cx="1441776"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a:t>
            </a:r>
          </a:p>
        </p:txBody>
      </p:sp>
      <p:sp>
        <p:nvSpPr>
          <p:cNvPr id="33" name="TextBox 32">
            <a:extLst>
              <a:ext uri="{FF2B5EF4-FFF2-40B4-BE49-F238E27FC236}">
                <a16:creationId xmlns:a16="http://schemas.microsoft.com/office/drawing/2014/main" id="{405C722D-DE8E-7145-AE25-C6962E496689}"/>
              </a:ext>
            </a:extLst>
          </p:cNvPr>
          <p:cNvSpPr txBox="1"/>
          <p:nvPr/>
        </p:nvSpPr>
        <p:spPr>
          <a:xfrm>
            <a:off x="1545579" y="5016566"/>
            <a:ext cx="1109022"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MARK Z.</a:t>
            </a:r>
            <a:endParaRPr lang="en-US" sz="1951" spc="244">
              <a:solidFill>
                <a:schemeClr val="tx2"/>
              </a:solidFill>
              <a:latin typeface="Montserrat" charset="0"/>
              <a:ea typeface="Montserrat" charset="0"/>
              <a:cs typeface="Montserrat" charset="0"/>
            </a:endParaRPr>
          </a:p>
        </p:txBody>
      </p:sp>
      <p:sp>
        <p:nvSpPr>
          <p:cNvPr id="21517" name="TextBox 34">
            <a:extLst>
              <a:ext uri="{FF2B5EF4-FFF2-40B4-BE49-F238E27FC236}">
                <a16:creationId xmlns:a16="http://schemas.microsoft.com/office/drawing/2014/main" id="{3EBF2A0B-9F7A-4E20-852C-2D8C37FB5E73}"/>
              </a:ext>
            </a:extLst>
          </p:cNvPr>
          <p:cNvSpPr txBox="1">
            <a:spLocks noChangeArrowheads="1"/>
          </p:cNvSpPr>
          <p:nvPr/>
        </p:nvSpPr>
        <p:spPr bwMode="auto">
          <a:xfrm>
            <a:off x="3380271" y="5248799"/>
            <a:ext cx="1441776"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a:t>
            </a:r>
          </a:p>
        </p:txBody>
      </p:sp>
      <p:sp>
        <p:nvSpPr>
          <p:cNvPr id="36" name="TextBox 35">
            <a:extLst>
              <a:ext uri="{FF2B5EF4-FFF2-40B4-BE49-F238E27FC236}">
                <a16:creationId xmlns:a16="http://schemas.microsoft.com/office/drawing/2014/main" id="{D026B72A-7DA4-AF49-930C-558017AD9A75}"/>
              </a:ext>
            </a:extLst>
          </p:cNvPr>
          <p:cNvSpPr txBox="1"/>
          <p:nvPr/>
        </p:nvSpPr>
        <p:spPr>
          <a:xfrm>
            <a:off x="3511229" y="5016566"/>
            <a:ext cx="1161152"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BRIAN T.</a:t>
            </a:r>
            <a:endParaRPr lang="en-US" sz="1951" spc="244">
              <a:solidFill>
                <a:schemeClr val="tx2"/>
              </a:solidFill>
              <a:latin typeface="Montserrat" charset="0"/>
              <a:ea typeface="Montserrat" charset="0"/>
              <a:cs typeface="Montserrat" charset="0"/>
            </a:endParaRPr>
          </a:p>
        </p:txBody>
      </p:sp>
      <p:sp>
        <p:nvSpPr>
          <p:cNvPr id="21519" name="TextBox 37">
            <a:extLst>
              <a:ext uri="{FF2B5EF4-FFF2-40B4-BE49-F238E27FC236}">
                <a16:creationId xmlns:a16="http://schemas.microsoft.com/office/drawing/2014/main" id="{F32936BC-0868-48BE-A5BD-3E9477B95C9C}"/>
              </a:ext>
            </a:extLst>
          </p:cNvPr>
          <p:cNvSpPr txBox="1">
            <a:spLocks noChangeArrowheads="1"/>
          </p:cNvSpPr>
          <p:nvPr/>
        </p:nvSpPr>
        <p:spPr bwMode="auto">
          <a:xfrm>
            <a:off x="5371663" y="5248799"/>
            <a:ext cx="1441776"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a:t>
            </a:r>
          </a:p>
        </p:txBody>
      </p:sp>
      <p:sp>
        <p:nvSpPr>
          <p:cNvPr id="39" name="TextBox 38">
            <a:extLst>
              <a:ext uri="{FF2B5EF4-FFF2-40B4-BE49-F238E27FC236}">
                <a16:creationId xmlns:a16="http://schemas.microsoft.com/office/drawing/2014/main" id="{B9C4F32E-CB49-204E-B92D-03A37A2EA667}"/>
              </a:ext>
            </a:extLst>
          </p:cNvPr>
          <p:cNvSpPr txBox="1"/>
          <p:nvPr/>
        </p:nvSpPr>
        <p:spPr>
          <a:xfrm>
            <a:off x="5402340" y="5016566"/>
            <a:ext cx="1362361"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THELMA T.</a:t>
            </a:r>
            <a:endParaRPr lang="en-US" sz="1951" spc="244">
              <a:solidFill>
                <a:schemeClr val="tx2"/>
              </a:solidFill>
              <a:latin typeface="Montserrat" charset="0"/>
              <a:ea typeface="Montserrat" charset="0"/>
              <a:cs typeface="Montserrat" charset="0"/>
            </a:endParaRPr>
          </a:p>
        </p:txBody>
      </p:sp>
      <p:sp>
        <p:nvSpPr>
          <p:cNvPr id="21521" name="TextBox 40">
            <a:extLst>
              <a:ext uri="{FF2B5EF4-FFF2-40B4-BE49-F238E27FC236}">
                <a16:creationId xmlns:a16="http://schemas.microsoft.com/office/drawing/2014/main" id="{6EA59A0E-627F-4250-AFB1-11F08910451D}"/>
              </a:ext>
            </a:extLst>
          </p:cNvPr>
          <p:cNvSpPr txBox="1">
            <a:spLocks noChangeArrowheads="1"/>
          </p:cNvSpPr>
          <p:nvPr/>
        </p:nvSpPr>
        <p:spPr bwMode="auto">
          <a:xfrm>
            <a:off x="7131469" y="5248799"/>
            <a:ext cx="1442421"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a:t>
            </a:r>
          </a:p>
        </p:txBody>
      </p:sp>
      <p:sp>
        <p:nvSpPr>
          <p:cNvPr id="42" name="TextBox 41">
            <a:extLst>
              <a:ext uri="{FF2B5EF4-FFF2-40B4-BE49-F238E27FC236}">
                <a16:creationId xmlns:a16="http://schemas.microsoft.com/office/drawing/2014/main" id="{DF25B603-00AD-0A49-ADC2-F0270783CAF5}"/>
              </a:ext>
            </a:extLst>
          </p:cNvPr>
          <p:cNvSpPr txBox="1"/>
          <p:nvPr/>
        </p:nvSpPr>
        <p:spPr>
          <a:xfrm>
            <a:off x="7110370" y="5016566"/>
            <a:ext cx="1466555"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MARY JANE</a:t>
            </a:r>
            <a:endParaRPr lang="en-US" sz="1951" spc="244">
              <a:solidFill>
                <a:schemeClr val="tx2"/>
              </a:solidFill>
              <a:latin typeface="Montserrat" charset="0"/>
              <a:ea typeface="Montserrat" charset="0"/>
              <a:cs typeface="Montserrat" charset="0"/>
            </a:endParaRPr>
          </a:p>
        </p:txBody>
      </p:sp>
      <p:pic>
        <p:nvPicPr>
          <p:cNvPr id="9" name="Picture Placeholder 8">
            <a:extLst>
              <a:ext uri="{FF2B5EF4-FFF2-40B4-BE49-F238E27FC236}">
                <a16:creationId xmlns:a16="http://schemas.microsoft.com/office/drawing/2014/main" id="{BB58275C-DA13-46AE-A754-2827FD6736B2}"/>
              </a:ext>
            </a:extLst>
          </p:cNvPr>
          <p:cNvPicPr>
            <a:picLocks noGrp="1" noChangeAspect="1" noChangeArrowheads="1"/>
          </p:cNvPicPr>
          <p:nvPr>
            <p:ph type="pic" sz="quarter" idx="18"/>
          </p:nvPr>
        </p:nvPicPr>
        <p:blipFill>
          <a:blip r:embed="rId2">
            <a:extLst>
              <a:ext uri="{28A0092B-C50C-407E-A947-70E740481C1C}">
                <a14:useLocalDpi xmlns:a14="http://schemas.microsoft.com/office/drawing/2010/main" val="0"/>
              </a:ext>
            </a:extLst>
          </a:blip>
          <a:srcRect/>
          <a:stretch>
            <a:fillRect/>
          </a:stretch>
        </p:blipFill>
        <p:spPr>
          <a:xfrm>
            <a:off x="3664111" y="1916910"/>
            <a:ext cx="928929" cy="9289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6">
            <a:extLst>
              <a:ext uri="{FF2B5EF4-FFF2-40B4-BE49-F238E27FC236}">
                <a16:creationId xmlns:a16="http://schemas.microsoft.com/office/drawing/2014/main" id="{3F718035-4C9C-4618-B355-AAADCD53E8D9}"/>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1672073" y="1916910"/>
            <a:ext cx="928929" cy="928929"/>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a:extLst>
              <a:ext uri="{FF2B5EF4-FFF2-40B4-BE49-F238E27FC236}">
                <a16:creationId xmlns:a16="http://schemas.microsoft.com/office/drawing/2014/main" id="{B42D3592-CDCE-E644-8EAD-98EB7F852DB0}"/>
              </a:ext>
            </a:extLst>
          </p:cNvPr>
          <p:cNvSpPr>
            <a:spLocks noGrp="1"/>
          </p:cNvSpPr>
          <p:nvPr>
            <p:ph type="pic" sz="quarter" idx="20"/>
          </p:nvPr>
        </p:nvSpPr>
        <p:spPr>
          <a:xfrm>
            <a:off x="7420469" y="1920780"/>
            <a:ext cx="923123" cy="923124"/>
          </a:xfrm>
        </p:spPr>
      </p:sp>
      <p:sp>
        <p:nvSpPr>
          <p:cNvPr id="6" name="Picture Placeholder 5">
            <a:extLst>
              <a:ext uri="{FF2B5EF4-FFF2-40B4-BE49-F238E27FC236}">
                <a16:creationId xmlns:a16="http://schemas.microsoft.com/office/drawing/2014/main" id="{EEAD83EC-ACC4-7C43-A8A4-58AC2B632B50}"/>
              </a:ext>
            </a:extLst>
          </p:cNvPr>
          <p:cNvSpPr>
            <a:spLocks noGrp="1"/>
          </p:cNvSpPr>
          <p:nvPr>
            <p:ph type="pic" sz="quarter" idx="19"/>
          </p:nvPr>
        </p:nvSpPr>
        <p:spPr>
          <a:xfrm>
            <a:off x="5660018" y="1920780"/>
            <a:ext cx="923769" cy="923124"/>
          </a:xfrm>
        </p:spPr>
      </p:sp>
      <p:sp>
        <p:nvSpPr>
          <p:cNvPr id="11" name="Picture Placeholder 10">
            <a:extLst>
              <a:ext uri="{FF2B5EF4-FFF2-40B4-BE49-F238E27FC236}">
                <a16:creationId xmlns:a16="http://schemas.microsoft.com/office/drawing/2014/main" id="{FA3037C4-7513-2A49-88B1-782DAC350A8F}"/>
              </a:ext>
            </a:extLst>
          </p:cNvPr>
          <p:cNvSpPr>
            <a:spLocks noGrp="1"/>
          </p:cNvSpPr>
          <p:nvPr>
            <p:ph type="pic" sz="quarter" idx="22"/>
          </p:nvPr>
        </p:nvSpPr>
        <p:spPr>
          <a:xfrm>
            <a:off x="3668626" y="3979907"/>
            <a:ext cx="923123" cy="923769"/>
          </a:xfrm>
        </p:spPr>
      </p:sp>
      <p:sp>
        <p:nvSpPr>
          <p:cNvPr id="12" name="Picture Placeholder 11">
            <a:extLst>
              <a:ext uri="{FF2B5EF4-FFF2-40B4-BE49-F238E27FC236}">
                <a16:creationId xmlns:a16="http://schemas.microsoft.com/office/drawing/2014/main" id="{CA8F88B2-BA92-8E4D-ADEB-3A4A46CF9E15}"/>
              </a:ext>
            </a:extLst>
          </p:cNvPr>
          <p:cNvSpPr>
            <a:spLocks noGrp="1"/>
          </p:cNvSpPr>
          <p:nvPr>
            <p:ph type="pic" sz="quarter" idx="23"/>
          </p:nvPr>
        </p:nvSpPr>
        <p:spPr>
          <a:xfrm>
            <a:off x="5660018" y="3979907"/>
            <a:ext cx="923769" cy="923769"/>
          </a:xfrm>
        </p:spPr>
      </p:sp>
      <p:sp>
        <p:nvSpPr>
          <p:cNvPr id="13" name="Picture Placeholder 12">
            <a:extLst>
              <a:ext uri="{FF2B5EF4-FFF2-40B4-BE49-F238E27FC236}">
                <a16:creationId xmlns:a16="http://schemas.microsoft.com/office/drawing/2014/main" id="{59E6498C-8139-1A41-9A8E-81EBC02E93DF}"/>
              </a:ext>
            </a:extLst>
          </p:cNvPr>
          <p:cNvSpPr>
            <a:spLocks noGrp="1"/>
          </p:cNvSpPr>
          <p:nvPr>
            <p:ph type="pic" sz="quarter" idx="24"/>
          </p:nvPr>
        </p:nvSpPr>
        <p:spPr>
          <a:xfrm>
            <a:off x="7420469" y="3979907"/>
            <a:ext cx="923123" cy="923769"/>
          </a:xfrm>
        </p:spPr>
      </p:sp>
      <p:sp>
        <p:nvSpPr>
          <p:cNvPr id="14" name="Picture Placeholder 13">
            <a:extLst>
              <a:ext uri="{FF2B5EF4-FFF2-40B4-BE49-F238E27FC236}">
                <a16:creationId xmlns:a16="http://schemas.microsoft.com/office/drawing/2014/main" id="{369281BD-99D2-B241-82CA-EB44F3967BCA}"/>
              </a:ext>
            </a:extLst>
          </p:cNvPr>
          <p:cNvSpPr>
            <a:spLocks noGrp="1"/>
          </p:cNvSpPr>
          <p:nvPr>
            <p:ph type="pic" sz="quarter" idx="21"/>
          </p:nvPr>
        </p:nvSpPr>
        <p:spPr>
          <a:xfrm>
            <a:off x="1676589" y="3979907"/>
            <a:ext cx="923769" cy="923769"/>
          </a:xfrm>
        </p:spPr>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32ACAAA-FE10-5B4E-8D1B-ABD911698F6A}"/>
              </a:ext>
            </a:extLst>
          </p:cNvPr>
          <p:cNvSpPr txBox="1"/>
          <p:nvPr/>
        </p:nvSpPr>
        <p:spPr>
          <a:xfrm>
            <a:off x="2141054" y="1207311"/>
            <a:ext cx="5623893"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MEET OUR AWESOME TEAM</a:t>
            </a:r>
            <a:endParaRPr lang="en-US" sz="3901" spc="244">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A01551B8-3AC0-9049-8A4C-F30FF887590A}"/>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2531" name="TextBox 38">
            <a:extLst>
              <a:ext uri="{FF2B5EF4-FFF2-40B4-BE49-F238E27FC236}">
                <a16:creationId xmlns:a16="http://schemas.microsoft.com/office/drawing/2014/main" id="{78E94F90-A309-4DB6-9791-CFED89E14AF0}"/>
              </a:ext>
            </a:extLst>
          </p:cNvPr>
          <p:cNvSpPr txBox="1">
            <a:spLocks noChangeArrowheads="1"/>
          </p:cNvSpPr>
          <p:nvPr/>
        </p:nvSpPr>
        <p:spPr bwMode="auto">
          <a:xfrm>
            <a:off x="1821089" y="2755526"/>
            <a:ext cx="131211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650">
                <a:latin typeface="Montserrat"/>
                <a:ea typeface="Montserrat"/>
                <a:cs typeface="Montserrat"/>
              </a:rPr>
              <a:t>A company is an association or collection of individuals, whether</a:t>
            </a:r>
          </a:p>
        </p:txBody>
      </p:sp>
      <p:sp>
        <p:nvSpPr>
          <p:cNvPr id="40" name="TextBox 39">
            <a:extLst>
              <a:ext uri="{FF2B5EF4-FFF2-40B4-BE49-F238E27FC236}">
                <a16:creationId xmlns:a16="http://schemas.microsoft.com/office/drawing/2014/main" id="{6A919C17-2463-064A-921A-A8597E6C0A15}"/>
              </a:ext>
            </a:extLst>
          </p:cNvPr>
          <p:cNvSpPr txBox="1"/>
          <p:nvPr/>
        </p:nvSpPr>
        <p:spPr>
          <a:xfrm>
            <a:off x="1821089" y="2365247"/>
            <a:ext cx="1363130"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JOHN DOE</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sp>
        <p:nvSpPr>
          <p:cNvPr id="22533" name="TextBox 36">
            <a:extLst>
              <a:ext uri="{FF2B5EF4-FFF2-40B4-BE49-F238E27FC236}">
                <a16:creationId xmlns:a16="http://schemas.microsoft.com/office/drawing/2014/main" id="{431C37D0-6220-40D2-8FDE-F61B7FB92A48}"/>
              </a:ext>
            </a:extLst>
          </p:cNvPr>
          <p:cNvSpPr txBox="1">
            <a:spLocks noChangeArrowheads="1"/>
          </p:cNvSpPr>
          <p:nvPr/>
        </p:nvSpPr>
        <p:spPr bwMode="auto">
          <a:xfrm>
            <a:off x="1821089" y="3725741"/>
            <a:ext cx="131211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650">
                <a:latin typeface="Montserrat"/>
                <a:ea typeface="Montserrat"/>
                <a:cs typeface="Montserrat"/>
              </a:rPr>
              <a:t>A company is an association or collection of individuals, whether</a:t>
            </a:r>
          </a:p>
        </p:txBody>
      </p:sp>
      <p:sp>
        <p:nvSpPr>
          <p:cNvPr id="38" name="TextBox 37">
            <a:extLst>
              <a:ext uri="{FF2B5EF4-FFF2-40B4-BE49-F238E27FC236}">
                <a16:creationId xmlns:a16="http://schemas.microsoft.com/office/drawing/2014/main" id="{20B530DA-EE7D-0E4A-A28A-757E59AFFA2D}"/>
              </a:ext>
            </a:extLst>
          </p:cNvPr>
          <p:cNvSpPr txBox="1"/>
          <p:nvPr/>
        </p:nvSpPr>
        <p:spPr>
          <a:xfrm>
            <a:off x="1821089" y="3335462"/>
            <a:ext cx="1576394"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TONY STARK</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sp>
        <p:nvSpPr>
          <p:cNvPr id="22535" name="TextBox 47">
            <a:extLst>
              <a:ext uri="{FF2B5EF4-FFF2-40B4-BE49-F238E27FC236}">
                <a16:creationId xmlns:a16="http://schemas.microsoft.com/office/drawing/2014/main" id="{C671B9FD-5E0C-4304-8A54-BD2FE0E914DB}"/>
              </a:ext>
            </a:extLst>
          </p:cNvPr>
          <p:cNvSpPr txBox="1">
            <a:spLocks noChangeArrowheads="1"/>
          </p:cNvSpPr>
          <p:nvPr/>
        </p:nvSpPr>
        <p:spPr bwMode="auto">
          <a:xfrm>
            <a:off x="1821089" y="4775303"/>
            <a:ext cx="131211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650">
                <a:latin typeface="Montserrat"/>
                <a:ea typeface="Montserrat"/>
                <a:cs typeface="Montserrat"/>
              </a:rPr>
              <a:t>A company is an association or collection of individuals, whether</a:t>
            </a:r>
          </a:p>
        </p:txBody>
      </p:sp>
      <p:sp>
        <p:nvSpPr>
          <p:cNvPr id="49" name="TextBox 48">
            <a:extLst>
              <a:ext uri="{FF2B5EF4-FFF2-40B4-BE49-F238E27FC236}">
                <a16:creationId xmlns:a16="http://schemas.microsoft.com/office/drawing/2014/main" id="{185D5DE2-8645-E945-986D-EA3BC8871331}"/>
              </a:ext>
            </a:extLst>
          </p:cNvPr>
          <p:cNvSpPr txBox="1"/>
          <p:nvPr/>
        </p:nvSpPr>
        <p:spPr>
          <a:xfrm>
            <a:off x="1821089" y="4385669"/>
            <a:ext cx="1466555"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MARY JANE</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sp>
        <p:nvSpPr>
          <p:cNvPr id="22537" name="TextBox 50">
            <a:extLst>
              <a:ext uri="{FF2B5EF4-FFF2-40B4-BE49-F238E27FC236}">
                <a16:creationId xmlns:a16="http://schemas.microsoft.com/office/drawing/2014/main" id="{CCCA3FA3-3ECB-4B79-B484-D72A4856BFE6}"/>
              </a:ext>
            </a:extLst>
          </p:cNvPr>
          <p:cNvSpPr txBox="1">
            <a:spLocks noChangeArrowheads="1"/>
          </p:cNvSpPr>
          <p:nvPr/>
        </p:nvSpPr>
        <p:spPr bwMode="auto">
          <a:xfrm>
            <a:off x="4771730" y="2755526"/>
            <a:ext cx="131211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650">
                <a:latin typeface="Montserrat"/>
                <a:ea typeface="Montserrat"/>
                <a:cs typeface="Montserrat"/>
              </a:rPr>
              <a:t>A company is an association or collection of individuals, whether</a:t>
            </a:r>
          </a:p>
        </p:txBody>
      </p:sp>
      <p:sp>
        <p:nvSpPr>
          <p:cNvPr id="52" name="TextBox 51">
            <a:extLst>
              <a:ext uri="{FF2B5EF4-FFF2-40B4-BE49-F238E27FC236}">
                <a16:creationId xmlns:a16="http://schemas.microsoft.com/office/drawing/2014/main" id="{5C5DBCA0-EC9B-A447-AF1F-3B165EEA58BA}"/>
              </a:ext>
            </a:extLst>
          </p:cNvPr>
          <p:cNvSpPr txBox="1"/>
          <p:nvPr/>
        </p:nvSpPr>
        <p:spPr>
          <a:xfrm>
            <a:off x="4771730" y="2365247"/>
            <a:ext cx="1322285"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PETER PT.</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sp>
        <p:nvSpPr>
          <p:cNvPr id="22539" name="TextBox 77">
            <a:extLst>
              <a:ext uri="{FF2B5EF4-FFF2-40B4-BE49-F238E27FC236}">
                <a16:creationId xmlns:a16="http://schemas.microsoft.com/office/drawing/2014/main" id="{1078C84F-A012-4ABF-8086-361089B898FA}"/>
              </a:ext>
            </a:extLst>
          </p:cNvPr>
          <p:cNvSpPr txBox="1">
            <a:spLocks noChangeArrowheads="1"/>
          </p:cNvSpPr>
          <p:nvPr/>
        </p:nvSpPr>
        <p:spPr bwMode="auto">
          <a:xfrm>
            <a:off x="4771730" y="3725741"/>
            <a:ext cx="131211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650">
                <a:latin typeface="Montserrat"/>
                <a:ea typeface="Montserrat"/>
                <a:cs typeface="Montserrat"/>
              </a:rPr>
              <a:t>A company is an association or collection of individuals, whether</a:t>
            </a:r>
          </a:p>
        </p:txBody>
      </p:sp>
      <p:sp>
        <p:nvSpPr>
          <p:cNvPr id="79" name="TextBox 78">
            <a:extLst>
              <a:ext uri="{FF2B5EF4-FFF2-40B4-BE49-F238E27FC236}">
                <a16:creationId xmlns:a16="http://schemas.microsoft.com/office/drawing/2014/main" id="{35FACB09-CE83-9649-A99A-2CFDD868B81B}"/>
              </a:ext>
            </a:extLst>
          </p:cNvPr>
          <p:cNvSpPr txBox="1"/>
          <p:nvPr/>
        </p:nvSpPr>
        <p:spPr>
          <a:xfrm>
            <a:off x="4771730" y="3335462"/>
            <a:ext cx="1308628"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BRUCE W.</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sp>
        <p:nvSpPr>
          <p:cNvPr id="22541" name="TextBox 81">
            <a:extLst>
              <a:ext uri="{FF2B5EF4-FFF2-40B4-BE49-F238E27FC236}">
                <a16:creationId xmlns:a16="http://schemas.microsoft.com/office/drawing/2014/main" id="{5D66A5E2-3DE0-43BC-91F8-7C57DD8E01AC}"/>
              </a:ext>
            </a:extLst>
          </p:cNvPr>
          <p:cNvSpPr txBox="1">
            <a:spLocks noChangeArrowheads="1"/>
          </p:cNvSpPr>
          <p:nvPr/>
        </p:nvSpPr>
        <p:spPr bwMode="auto">
          <a:xfrm>
            <a:off x="4771730" y="4775303"/>
            <a:ext cx="131211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650">
                <a:latin typeface="Montserrat"/>
                <a:ea typeface="Montserrat"/>
                <a:cs typeface="Montserrat"/>
              </a:rPr>
              <a:t>A company is an association or collection of individuals, whether</a:t>
            </a:r>
          </a:p>
        </p:txBody>
      </p:sp>
      <p:sp>
        <p:nvSpPr>
          <p:cNvPr id="83" name="TextBox 82">
            <a:extLst>
              <a:ext uri="{FF2B5EF4-FFF2-40B4-BE49-F238E27FC236}">
                <a16:creationId xmlns:a16="http://schemas.microsoft.com/office/drawing/2014/main" id="{8A5A809B-2E1E-6A41-8982-3227FA355BF8}"/>
              </a:ext>
            </a:extLst>
          </p:cNvPr>
          <p:cNvSpPr txBox="1"/>
          <p:nvPr/>
        </p:nvSpPr>
        <p:spPr>
          <a:xfrm>
            <a:off x="4771730" y="4385669"/>
            <a:ext cx="1656544"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JAMES BOND</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sp>
        <p:nvSpPr>
          <p:cNvPr id="22543" name="TextBox 84">
            <a:extLst>
              <a:ext uri="{FF2B5EF4-FFF2-40B4-BE49-F238E27FC236}">
                <a16:creationId xmlns:a16="http://schemas.microsoft.com/office/drawing/2014/main" id="{9EEDE7F0-3A49-48E0-9338-39B376500CC6}"/>
              </a:ext>
            </a:extLst>
          </p:cNvPr>
          <p:cNvSpPr txBox="1">
            <a:spLocks noChangeArrowheads="1"/>
          </p:cNvSpPr>
          <p:nvPr/>
        </p:nvSpPr>
        <p:spPr bwMode="auto">
          <a:xfrm>
            <a:off x="7721726" y="2755526"/>
            <a:ext cx="131211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650">
                <a:latin typeface="Montserrat"/>
                <a:ea typeface="Montserrat"/>
                <a:cs typeface="Montserrat"/>
              </a:rPr>
              <a:t>A company is an association or collection of individuals, whether</a:t>
            </a:r>
          </a:p>
        </p:txBody>
      </p:sp>
      <p:sp>
        <p:nvSpPr>
          <p:cNvPr id="86" name="TextBox 85">
            <a:extLst>
              <a:ext uri="{FF2B5EF4-FFF2-40B4-BE49-F238E27FC236}">
                <a16:creationId xmlns:a16="http://schemas.microsoft.com/office/drawing/2014/main" id="{8753C45B-D339-1248-A7D3-5CB001F0E79F}"/>
              </a:ext>
            </a:extLst>
          </p:cNvPr>
          <p:cNvSpPr txBox="1"/>
          <p:nvPr/>
        </p:nvSpPr>
        <p:spPr>
          <a:xfrm>
            <a:off x="7721726" y="2365247"/>
            <a:ext cx="1632498"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JOHNY DEPP</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sp>
        <p:nvSpPr>
          <p:cNvPr id="22545" name="TextBox 87">
            <a:extLst>
              <a:ext uri="{FF2B5EF4-FFF2-40B4-BE49-F238E27FC236}">
                <a16:creationId xmlns:a16="http://schemas.microsoft.com/office/drawing/2014/main" id="{A593238E-88AD-4F53-98F4-545AAC1FF2D1}"/>
              </a:ext>
            </a:extLst>
          </p:cNvPr>
          <p:cNvSpPr txBox="1">
            <a:spLocks noChangeArrowheads="1"/>
          </p:cNvSpPr>
          <p:nvPr/>
        </p:nvSpPr>
        <p:spPr bwMode="auto">
          <a:xfrm>
            <a:off x="7721726" y="3725741"/>
            <a:ext cx="131211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650">
                <a:latin typeface="Montserrat"/>
                <a:ea typeface="Montserrat"/>
                <a:cs typeface="Montserrat"/>
              </a:rPr>
              <a:t>A company is an association or collection of individuals, whether</a:t>
            </a:r>
          </a:p>
        </p:txBody>
      </p:sp>
      <p:sp>
        <p:nvSpPr>
          <p:cNvPr id="89" name="TextBox 88">
            <a:extLst>
              <a:ext uri="{FF2B5EF4-FFF2-40B4-BE49-F238E27FC236}">
                <a16:creationId xmlns:a16="http://schemas.microsoft.com/office/drawing/2014/main" id="{2A508889-567A-8E4D-B4E7-186061DD1FF6}"/>
              </a:ext>
            </a:extLst>
          </p:cNvPr>
          <p:cNvSpPr txBox="1"/>
          <p:nvPr/>
        </p:nvSpPr>
        <p:spPr>
          <a:xfrm>
            <a:off x="7721725" y="3335462"/>
            <a:ext cx="1109022"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MARK Z.</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sp>
        <p:nvSpPr>
          <p:cNvPr id="22547" name="TextBox 90">
            <a:extLst>
              <a:ext uri="{FF2B5EF4-FFF2-40B4-BE49-F238E27FC236}">
                <a16:creationId xmlns:a16="http://schemas.microsoft.com/office/drawing/2014/main" id="{B3B50F48-E845-4520-81CB-C7020241C254}"/>
              </a:ext>
            </a:extLst>
          </p:cNvPr>
          <p:cNvSpPr txBox="1">
            <a:spLocks noChangeArrowheads="1"/>
          </p:cNvSpPr>
          <p:nvPr/>
        </p:nvSpPr>
        <p:spPr bwMode="auto">
          <a:xfrm>
            <a:off x="7721726" y="4775303"/>
            <a:ext cx="1312113"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650">
                <a:latin typeface="Montserrat"/>
                <a:ea typeface="Montserrat"/>
                <a:cs typeface="Montserrat"/>
              </a:rPr>
              <a:t>A company is an association or collection of individuals, whether</a:t>
            </a:r>
          </a:p>
        </p:txBody>
      </p:sp>
      <p:sp>
        <p:nvSpPr>
          <p:cNvPr id="92" name="TextBox 91">
            <a:extLst>
              <a:ext uri="{FF2B5EF4-FFF2-40B4-BE49-F238E27FC236}">
                <a16:creationId xmlns:a16="http://schemas.microsoft.com/office/drawing/2014/main" id="{E3143A8E-C67C-A24F-9159-7745EEE1C724}"/>
              </a:ext>
            </a:extLst>
          </p:cNvPr>
          <p:cNvSpPr txBox="1"/>
          <p:nvPr/>
        </p:nvSpPr>
        <p:spPr>
          <a:xfrm>
            <a:off x="7721726" y="4385669"/>
            <a:ext cx="1161152"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BRIAN T.</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sp>
        <p:nvSpPr>
          <p:cNvPr id="42" name="TextBox 41">
            <a:extLst>
              <a:ext uri="{FF2B5EF4-FFF2-40B4-BE49-F238E27FC236}">
                <a16:creationId xmlns:a16="http://schemas.microsoft.com/office/drawing/2014/main" id="{05580706-D510-6E4D-9B76-94B2D08FF3F4}"/>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11" name="Picture Placeholder 10">
            <a:extLst>
              <a:ext uri="{FF2B5EF4-FFF2-40B4-BE49-F238E27FC236}">
                <a16:creationId xmlns:a16="http://schemas.microsoft.com/office/drawing/2014/main" id="{93DA1B3A-E4AC-CF46-9606-3911F662815B}"/>
              </a:ext>
            </a:extLst>
          </p:cNvPr>
          <p:cNvSpPr>
            <a:spLocks noGrp="1"/>
          </p:cNvSpPr>
          <p:nvPr>
            <p:ph type="pic" sz="quarter" idx="14"/>
          </p:nvPr>
        </p:nvSpPr>
        <p:spPr>
          <a:xfrm>
            <a:off x="914093" y="2323961"/>
            <a:ext cx="707018" cy="696697"/>
          </a:xfrm>
        </p:spPr>
      </p:sp>
      <p:sp>
        <p:nvSpPr>
          <p:cNvPr id="12" name="Picture Placeholder 11">
            <a:extLst>
              <a:ext uri="{FF2B5EF4-FFF2-40B4-BE49-F238E27FC236}">
                <a16:creationId xmlns:a16="http://schemas.microsoft.com/office/drawing/2014/main" id="{5B4C026A-E6B0-3347-9D05-DF61EBCE32E7}"/>
              </a:ext>
            </a:extLst>
          </p:cNvPr>
          <p:cNvSpPr>
            <a:spLocks noGrp="1"/>
          </p:cNvSpPr>
          <p:nvPr>
            <p:ph type="pic" sz="quarter" idx="15"/>
          </p:nvPr>
        </p:nvSpPr>
        <p:spPr>
          <a:xfrm>
            <a:off x="914093" y="3283855"/>
            <a:ext cx="707018" cy="696697"/>
          </a:xfrm>
        </p:spPr>
      </p:sp>
      <p:sp>
        <p:nvSpPr>
          <p:cNvPr id="13" name="Picture Placeholder 12">
            <a:extLst>
              <a:ext uri="{FF2B5EF4-FFF2-40B4-BE49-F238E27FC236}">
                <a16:creationId xmlns:a16="http://schemas.microsoft.com/office/drawing/2014/main" id="{2862B9CF-1064-7649-8E05-088B364AA2F4}"/>
              </a:ext>
            </a:extLst>
          </p:cNvPr>
          <p:cNvSpPr>
            <a:spLocks noGrp="1"/>
          </p:cNvSpPr>
          <p:nvPr>
            <p:ph type="pic" sz="quarter" idx="16"/>
          </p:nvPr>
        </p:nvSpPr>
        <p:spPr>
          <a:xfrm>
            <a:off x="914093" y="4323095"/>
            <a:ext cx="707018" cy="696697"/>
          </a:xfrm>
        </p:spPr>
      </p:sp>
      <p:sp>
        <p:nvSpPr>
          <p:cNvPr id="14" name="Picture Placeholder 13">
            <a:extLst>
              <a:ext uri="{FF2B5EF4-FFF2-40B4-BE49-F238E27FC236}">
                <a16:creationId xmlns:a16="http://schemas.microsoft.com/office/drawing/2014/main" id="{C472248D-E3DA-4D4D-AF5A-769265E1FC32}"/>
              </a:ext>
            </a:extLst>
          </p:cNvPr>
          <p:cNvSpPr>
            <a:spLocks noGrp="1"/>
          </p:cNvSpPr>
          <p:nvPr>
            <p:ph type="pic" sz="quarter" idx="17"/>
          </p:nvPr>
        </p:nvSpPr>
        <p:spPr>
          <a:xfrm>
            <a:off x="3864089" y="2323961"/>
            <a:ext cx="707018" cy="696697"/>
          </a:xfrm>
        </p:spPr>
      </p:sp>
      <p:sp>
        <p:nvSpPr>
          <p:cNvPr id="15" name="Picture Placeholder 14">
            <a:extLst>
              <a:ext uri="{FF2B5EF4-FFF2-40B4-BE49-F238E27FC236}">
                <a16:creationId xmlns:a16="http://schemas.microsoft.com/office/drawing/2014/main" id="{6D4A8B50-BC71-9E4C-911E-85E534694CB7}"/>
              </a:ext>
            </a:extLst>
          </p:cNvPr>
          <p:cNvSpPr>
            <a:spLocks noGrp="1"/>
          </p:cNvSpPr>
          <p:nvPr>
            <p:ph type="pic" sz="quarter" idx="18"/>
          </p:nvPr>
        </p:nvSpPr>
        <p:spPr>
          <a:xfrm>
            <a:off x="3864089" y="3283855"/>
            <a:ext cx="707018" cy="696697"/>
          </a:xfrm>
        </p:spPr>
      </p:sp>
      <p:sp>
        <p:nvSpPr>
          <p:cNvPr id="16" name="Picture Placeholder 15">
            <a:extLst>
              <a:ext uri="{FF2B5EF4-FFF2-40B4-BE49-F238E27FC236}">
                <a16:creationId xmlns:a16="http://schemas.microsoft.com/office/drawing/2014/main" id="{267DFBC1-E5CA-8840-B26D-921B4D6E140E}"/>
              </a:ext>
            </a:extLst>
          </p:cNvPr>
          <p:cNvSpPr>
            <a:spLocks noGrp="1"/>
          </p:cNvSpPr>
          <p:nvPr>
            <p:ph type="pic" sz="quarter" idx="19"/>
          </p:nvPr>
        </p:nvSpPr>
        <p:spPr>
          <a:xfrm>
            <a:off x="3864089" y="4323095"/>
            <a:ext cx="707018" cy="696697"/>
          </a:xfrm>
        </p:spPr>
      </p:sp>
      <p:sp>
        <p:nvSpPr>
          <p:cNvPr id="17" name="Picture Placeholder 16">
            <a:extLst>
              <a:ext uri="{FF2B5EF4-FFF2-40B4-BE49-F238E27FC236}">
                <a16:creationId xmlns:a16="http://schemas.microsoft.com/office/drawing/2014/main" id="{9D802A98-FCD5-4F41-B3E8-385BF95F2CB0}"/>
              </a:ext>
            </a:extLst>
          </p:cNvPr>
          <p:cNvSpPr>
            <a:spLocks noGrp="1"/>
          </p:cNvSpPr>
          <p:nvPr>
            <p:ph type="pic" sz="quarter" idx="20"/>
          </p:nvPr>
        </p:nvSpPr>
        <p:spPr>
          <a:xfrm>
            <a:off x="6814085" y="2323961"/>
            <a:ext cx="707018" cy="696697"/>
          </a:xfrm>
        </p:spPr>
      </p:sp>
      <p:sp>
        <p:nvSpPr>
          <p:cNvPr id="18" name="Picture Placeholder 17">
            <a:extLst>
              <a:ext uri="{FF2B5EF4-FFF2-40B4-BE49-F238E27FC236}">
                <a16:creationId xmlns:a16="http://schemas.microsoft.com/office/drawing/2014/main" id="{F3538674-64F3-714C-ACF8-884D7735E187}"/>
              </a:ext>
            </a:extLst>
          </p:cNvPr>
          <p:cNvSpPr>
            <a:spLocks noGrp="1"/>
          </p:cNvSpPr>
          <p:nvPr>
            <p:ph type="pic" sz="quarter" idx="21"/>
          </p:nvPr>
        </p:nvSpPr>
        <p:spPr>
          <a:xfrm>
            <a:off x="6814085" y="3283855"/>
            <a:ext cx="707018" cy="696697"/>
          </a:xfrm>
        </p:spPr>
      </p:sp>
      <p:sp>
        <p:nvSpPr>
          <p:cNvPr id="19" name="Picture Placeholder 18">
            <a:extLst>
              <a:ext uri="{FF2B5EF4-FFF2-40B4-BE49-F238E27FC236}">
                <a16:creationId xmlns:a16="http://schemas.microsoft.com/office/drawing/2014/main" id="{65C48DA1-C0CE-3E48-9E49-908FAB738303}"/>
              </a:ext>
            </a:extLst>
          </p:cNvPr>
          <p:cNvSpPr>
            <a:spLocks noGrp="1"/>
          </p:cNvSpPr>
          <p:nvPr>
            <p:ph type="pic" sz="quarter" idx="22"/>
          </p:nvPr>
        </p:nvSpPr>
        <p:spPr>
          <a:xfrm>
            <a:off x="6814085" y="4323095"/>
            <a:ext cx="707018" cy="696697"/>
          </a:xfrm>
        </p:spPr>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46D0333-E1F9-C045-9B4D-72F4ABA52CFD}"/>
              </a:ext>
            </a:extLst>
          </p:cNvPr>
          <p:cNvSpPr txBox="1"/>
          <p:nvPr/>
        </p:nvSpPr>
        <p:spPr>
          <a:xfrm>
            <a:off x="2773887" y="1207311"/>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MEET OUR TEAM</a:t>
            </a:r>
            <a:endParaRPr lang="en-US" sz="3901" spc="244">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60F02200-1885-5644-B46B-9CBE4C1BF4D3}"/>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39" name="TextBox 38">
            <a:extLst>
              <a:ext uri="{FF2B5EF4-FFF2-40B4-BE49-F238E27FC236}">
                <a16:creationId xmlns:a16="http://schemas.microsoft.com/office/drawing/2014/main" id="{C304004E-4B86-034E-B77D-A5BEDBBFE212}"/>
              </a:ext>
            </a:extLst>
          </p:cNvPr>
          <p:cNvSpPr txBox="1"/>
          <p:nvPr/>
        </p:nvSpPr>
        <p:spPr>
          <a:xfrm>
            <a:off x="2351998" y="2703919"/>
            <a:ext cx="2113314" cy="292388"/>
          </a:xfrm>
          <a:prstGeom prst="rect">
            <a:avLst/>
          </a:prstGeom>
          <a:noFill/>
        </p:spPr>
        <p:txBody>
          <a:bodyPr>
            <a:spAutoFit/>
          </a:bodyPr>
          <a:lstStyle/>
          <a:p>
            <a:pPr defTabSz="743076" fontAlgn="auto">
              <a:spcBef>
                <a:spcPts val="0"/>
              </a:spcBef>
              <a:spcAft>
                <a:spcPts val="0"/>
              </a:spcAft>
              <a:defRPr/>
            </a:pPr>
            <a:r>
              <a:rPr lang="en-US" sz="650" spc="122">
                <a:latin typeface="Montserrat" charset="0"/>
                <a:ea typeface="Montserrat" charset="0"/>
                <a:cs typeface="Montserrat" charset="0"/>
              </a:rPr>
              <a:t>A company is an association or collection of individuals, whether</a:t>
            </a:r>
          </a:p>
        </p:txBody>
      </p:sp>
      <p:sp>
        <p:nvSpPr>
          <p:cNvPr id="40" name="TextBox 39">
            <a:extLst>
              <a:ext uri="{FF2B5EF4-FFF2-40B4-BE49-F238E27FC236}">
                <a16:creationId xmlns:a16="http://schemas.microsoft.com/office/drawing/2014/main" id="{DDEE4219-D1A9-DC45-907E-00F29FFEB34C}"/>
              </a:ext>
            </a:extLst>
          </p:cNvPr>
          <p:cNvSpPr txBox="1"/>
          <p:nvPr/>
        </p:nvSpPr>
        <p:spPr>
          <a:xfrm>
            <a:off x="2353288" y="2313640"/>
            <a:ext cx="1363130"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JOHN DOE</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grpSp>
        <p:nvGrpSpPr>
          <p:cNvPr id="4" name="Group 3">
            <a:extLst>
              <a:ext uri="{FF2B5EF4-FFF2-40B4-BE49-F238E27FC236}">
                <a16:creationId xmlns:a16="http://schemas.microsoft.com/office/drawing/2014/main" id="{A5D3118C-D457-414F-9A76-2E409BCD4691}"/>
              </a:ext>
            </a:extLst>
          </p:cNvPr>
          <p:cNvGrpSpPr/>
          <p:nvPr/>
        </p:nvGrpSpPr>
        <p:grpSpPr>
          <a:xfrm>
            <a:off x="2351902" y="3028864"/>
            <a:ext cx="884901" cy="187625"/>
            <a:chOff x="3599699" y="9482257"/>
            <a:chExt cx="2719843" cy="576686"/>
          </a:xfrm>
          <a:solidFill>
            <a:schemeClr val="tx2"/>
          </a:solidFill>
        </p:grpSpPr>
        <p:sp>
          <p:nvSpPr>
            <p:cNvPr id="12" name="Shape 2859">
              <a:extLst>
                <a:ext uri="{FF2B5EF4-FFF2-40B4-BE49-F238E27FC236}">
                  <a16:creationId xmlns:a16="http://schemas.microsoft.com/office/drawing/2014/main" id="{2F9BB7F0-EA1D-F847-B9DA-1FA0E2AD4C25}"/>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2860">
              <a:extLst>
                <a:ext uri="{FF2B5EF4-FFF2-40B4-BE49-F238E27FC236}">
                  <a16:creationId xmlns:a16="http://schemas.microsoft.com/office/drawing/2014/main" id="{D1A29DF5-B89B-1544-961D-09BFB6328DA5}"/>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2865">
              <a:extLst>
                <a:ext uri="{FF2B5EF4-FFF2-40B4-BE49-F238E27FC236}">
                  <a16:creationId xmlns:a16="http://schemas.microsoft.com/office/drawing/2014/main" id="{15C64681-606D-2B42-8EFC-7667853721E6}"/>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2869">
              <a:extLst>
                <a:ext uri="{FF2B5EF4-FFF2-40B4-BE49-F238E27FC236}">
                  <a16:creationId xmlns:a16="http://schemas.microsoft.com/office/drawing/2014/main" id="{C0161F66-BF5D-B449-BB7E-3319E323E3F8}"/>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53" name="TextBox 52">
            <a:extLst>
              <a:ext uri="{FF2B5EF4-FFF2-40B4-BE49-F238E27FC236}">
                <a16:creationId xmlns:a16="http://schemas.microsoft.com/office/drawing/2014/main" id="{FCEF2DC4-DC34-7648-B04E-9D2D3FB02498}"/>
              </a:ext>
            </a:extLst>
          </p:cNvPr>
          <p:cNvSpPr txBox="1"/>
          <p:nvPr/>
        </p:nvSpPr>
        <p:spPr>
          <a:xfrm>
            <a:off x="2351998" y="4472755"/>
            <a:ext cx="2113314" cy="292388"/>
          </a:xfrm>
          <a:prstGeom prst="rect">
            <a:avLst/>
          </a:prstGeom>
          <a:noFill/>
        </p:spPr>
        <p:txBody>
          <a:bodyPr>
            <a:spAutoFit/>
          </a:bodyPr>
          <a:lstStyle/>
          <a:p>
            <a:pPr defTabSz="743076" fontAlgn="auto">
              <a:spcBef>
                <a:spcPts val="0"/>
              </a:spcBef>
              <a:spcAft>
                <a:spcPts val="0"/>
              </a:spcAft>
              <a:defRPr/>
            </a:pPr>
            <a:r>
              <a:rPr lang="en-US" sz="650" spc="122">
                <a:latin typeface="Montserrat" charset="0"/>
                <a:ea typeface="Montserrat" charset="0"/>
                <a:cs typeface="Montserrat" charset="0"/>
              </a:rPr>
              <a:t>A company is an association or collection of individuals, whether</a:t>
            </a:r>
          </a:p>
        </p:txBody>
      </p:sp>
      <p:sp>
        <p:nvSpPr>
          <p:cNvPr id="54" name="TextBox 53">
            <a:extLst>
              <a:ext uri="{FF2B5EF4-FFF2-40B4-BE49-F238E27FC236}">
                <a16:creationId xmlns:a16="http://schemas.microsoft.com/office/drawing/2014/main" id="{09F5BE81-5C5B-ED42-A259-9A782981B86A}"/>
              </a:ext>
            </a:extLst>
          </p:cNvPr>
          <p:cNvSpPr txBox="1"/>
          <p:nvPr/>
        </p:nvSpPr>
        <p:spPr>
          <a:xfrm>
            <a:off x="2353288" y="4083121"/>
            <a:ext cx="1363130"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JOHN DOE</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grpSp>
        <p:nvGrpSpPr>
          <p:cNvPr id="55" name="Group 54">
            <a:extLst>
              <a:ext uri="{FF2B5EF4-FFF2-40B4-BE49-F238E27FC236}">
                <a16:creationId xmlns:a16="http://schemas.microsoft.com/office/drawing/2014/main" id="{0F225FCD-EE60-EC4F-BC21-8D71AD1BAB32}"/>
              </a:ext>
            </a:extLst>
          </p:cNvPr>
          <p:cNvGrpSpPr/>
          <p:nvPr/>
        </p:nvGrpSpPr>
        <p:grpSpPr>
          <a:xfrm>
            <a:off x="2351902" y="4798136"/>
            <a:ext cx="884901" cy="187625"/>
            <a:chOff x="3599699" y="9482257"/>
            <a:chExt cx="2719843" cy="576686"/>
          </a:xfrm>
          <a:solidFill>
            <a:schemeClr val="tx2"/>
          </a:solidFill>
        </p:grpSpPr>
        <p:sp>
          <p:nvSpPr>
            <p:cNvPr id="56" name="Shape 2859">
              <a:extLst>
                <a:ext uri="{FF2B5EF4-FFF2-40B4-BE49-F238E27FC236}">
                  <a16:creationId xmlns:a16="http://schemas.microsoft.com/office/drawing/2014/main" id="{4A4BCA86-0DDD-EF47-946E-1CC04995A3FC}"/>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 name="Shape 2860">
              <a:extLst>
                <a:ext uri="{FF2B5EF4-FFF2-40B4-BE49-F238E27FC236}">
                  <a16:creationId xmlns:a16="http://schemas.microsoft.com/office/drawing/2014/main" id="{7D70EA24-FD2F-2042-B058-3EDAF61A2166}"/>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 name="Shape 2865">
              <a:extLst>
                <a:ext uri="{FF2B5EF4-FFF2-40B4-BE49-F238E27FC236}">
                  <a16:creationId xmlns:a16="http://schemas.microsoft.com/office/drawing/2014/main" id="{069FB872-35B9-E34E-87BF-06409A57D659}"/>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 name="Shape 2869">
              <a:extLst>
                <a:ext uri="{FF2B5EF4-FFF2-40B4-BE49-F238E27FC236}">
                  <a16:creationId xmlns:a16="http://schemas.microsoft.com/office/drawing/2014/main" id="{FFA7D571-18B8-DF43-BD58-88DCE99F3B52}"/>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60" name="TextBox 59">
            <a:extLst>
              <a:ext uri="{FF2B5EF4-FFF2-40B4-BE49-F238E27FC236}">
                <a16:creationId xmlns:a16="http://schemas.microsoft.com/office/drawing/2014/main" id="{5B26BEBA-8098-E048-AE71-B3C227646F73}"/>
              </a:ext>
            </a:extLst>
          </p:cNvPr>
          <p:cNvSpPr txBox="1"/>
          <p:nvPr/>
        </p:nvSpPr>
        <p:spPr>
          <a:xfrm>
            <a:off x="6621848" y="2703919"/>
            <a:ext cx="2113314" cy="292388"/>
          </a:xfrm>
          <a:prstGeom prst="rect">
            <a:avLst/>
          </a:prstGeom>
          <a:noFill/>
        </p:spPr>
        <p:txBody>
          <a:bodyPr>
            <a:spAutoFit/>
          </a:bodyPr>
          <a:lstStyle/>
          <a:p>
            <a:pPr defTabSz="743076" fontAlgn="auto">
              <a:spcBef>
                <a:spcPts val="0"/>
              </a:spcBef>
              <a:spcAft>
                <a:spcPts val="0"/>
              </a:spcAft>
              <a:defRPr/>
            </a:pPr>
            <a:r>
              <a:rPr lang="en-US" sz="650" spc="122">
                <a:latin typeface="Montserrat" charset="0"/>
                <a:ea typeface="Montserrat" charset="0"/>
                <a:cs typeface="Montserrat" charset="0"/>
              </a:rPr>
              <a:t>A company is an association or collection of individuals, whether</a:t>
            </a:r>
          </a:p>
        </p:txBody>
      </p:sp>
      <p:sp>
        <p:nvSpPr>
          <p:cNvPr id="61" name="TextBox 60">
            <a:extLst>
              <a:ext uri="{FF2B5EF4-FFF2-40B4-BE49-F238E27FC236}">
                <a16:creationId xmlns:a16="http://schemas.microsoft.com/office/drawing/2014/main" id="{8E969EFF-1DA6-704B-9B94-8FCAE5215424}"/>
              </a:ext>
            </a:extLst>
          </p:cNvPr>
          <p:cNvSpPr txBox="1"/>
          <p:nvPr/>
        </p:nvSpPr>
        <p:spPr>
          <a:xfrm>
            <a:off x="6623138" y="2313640"/>
            <a:ext cx="1363130"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JOHN DOE</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grpSp>
        <p:nvGrpSpPr>
          <p:cNvPr id="62" name="Group 61">
            <a:extLst>
              <a:ext uri="{FF2B5EF4-FFF2-40B4-BE49-F238E27FC236}">
                <a16:creationId xmlns:a16="http://schemas.microsoft.com/office/drawing/2014/main" id="{2E2E32D7-8EE5-4041-9CEC-F08DE782A067}"/>
              </a:ext>
            </a:extLst>
          </p:cNvPr>
          <p:cNvGrpSpPr/>
          <p:nvPr/>
        </p:nvGrpSpPr>
        <p:grpSpPr>
          <a:xfrm>
            <a:off x="6622034" y="3028864"/>
            <a:ext cx="884901" cy="187625"/>
            <a:chOff x="3599699" y="9482257"/>
            <a:chExt cx="2719843" cy="576686"/>
          </a:xfrm>
          <a:solidFill>
            <a:schemeClr val="tx2"/>
          </a:solidFill>
        </p:grpSpPr>
        <p:sp>
          <p:nvSpPr>
            <p:cNvPr id="63" name="Shape 2859">
              <a:extLst>
                <a:ext uri="{FF2B5EF4-FFF2-40B4-BE49-F238E27FC236}">
                  <a16:creationId xmlns:a16="http://schemas.microsoft.com/office/drawing/2014/main" id="{BF3E9CD9-3C0E-C542-A6EC-59628CFBB4B8}"/>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 name="Shape 2860">
              <a:extLst>
                <a:ext uri="{FF2B5EF4-FFF2-40B4-BE49-F238E27FC236}">
                  <a16:creationId xmlns:a16="http://schemas.microsoft.com/office/drawing/2014/main" id="{1A8DC4D1-9D88-E545-B6FA-9CE340FD0DA7}"/>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 name="Shape 2865">
              <a:extLst>
                <a:ext uri="{FF2B5EF4-FFF2-40B4-BE49-F238E27FC236}">
                  <a16:creationId xmlns:a16="http://schemas.microsoft.com/office/drawing/2014/main" id="{CBA8CF5F-8A13-6E4D-9951-BE1C228BABF7}"/>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 name="Shape 2869">
              <a:extLst>
                <a:ext uri="{FF2B5EF4-FFF2-40B4-BE49-F238E27FC236}">
                  <a16:creationId xmlns:a16="http://schemas.microsoft.com/office/drawing/2014/main" id="{FD5EF8CA-4B3A-044F-96DE-3FB1905ECFBD}"/>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69" name="TextBox 68">
            <a:extLst>
              <a:ext uri="{FF2B5EF4-FFF2-40B4-BE49-F238E27FC236}">
                <a16:creationId xmlns:a16="http://schemas.microsoft.com/office/drawing/2014/main" id="{CCC9BA79-DAD5-F142-98C4-02192682D0D6}"/>
              </a:ext>
            </a:extLst>
          </p:cNvPr>
          <p:cNvSpPr txBox="1"/>
          <p:nvPr/>
        </p:nvSpPr>
        <p:spPr>
          <a:xfrm>
            <a:off x="6621848" y="4472755"/>
            <a:ext cx="2113314" cy="292388"/>
          </a:xfrm>
          <a:prstGeom prst="rect">
            <a:avLst/>
          </a:prstGeom>
          <a:noFill/>
        </p:spPr>
        <p:txBody>
          <a:bodyPr>
            <a:spAutoFit/>
          </a:bodyPr>
          <a:lstStyle/>
          <a:p>
            <a:pPr defTabSz="743076" fontAlgn="auto">
              <a:spcBef>
                <a:spcPts val="0"/>
              </a:spcBef>
              <a:spcAft>
                <a:spcPts val="0"/>
              </a:spcAft>
              <a:defRPr/>
            </a:pPr>
            <a:r>
              <a:rPr lang="en-US" sz="650" spc="122">
                <a:latin typeface="Montserrat" charset="0"/>
                <a:ea typeface="Montserrat" charset="0"/>
                <a:cs typeface="Montserrat" charset="0"/>
              </a:rPr>
              <a:t>A company is an association or collection of individuals, whether</a:t>
            </a:r>
          </a:p>
        </p:txBody>
      </p:sp>
      <p:sp>
        <p:nvSpPr>
          <p:cNvPr id="70" name="TextBox 69">
            <a:extLst>
              <a:ext uri="{FF2B5EF4-FFF2-40B4-BE49-F238E27FC236}">
                <a16:creationId xmlns:a16="http://schemas.microsoft.com/office/drawing/2014/main" id="{60C0A931-062E-CF44-A7BA-341A8CC9245D}"/>
              </a:ext>
            </a:extLst>
          </p:cNvPr>
          <p:cNvSpPr txBox="1"/>
          <p:nvPr/>
        </p:nvSpPr>
        <p:spPr>
          <a:xfrm>
            <a:off x="6623138" y="4083121"/>
            <a:ext cx="1363130" cy="40504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JOHN DOE</a:t>
            </a:r>
          </a:p>
          <a:p>
            <a:pPr defTabSz="743076" fontAlgn="auto">
              <a:spcBef>
                <a:spcPts val="0"/>
              </a:spcBef>
              <a:spcAft>
                <a:spcPts val="0"/>
              </a:spcAft>
              <a:defRPr/>
            </a:pPr>
            <a:r>
              <a:rPr lang="en-US" sz="732">
                <a:solidFill>
                  <a:schemeClr val="tx2"/>
                </a:solidFill>
                <a:latin typeface="Montserrat" charset="0"/>
                <a:ea typeface="Montserrat" charset="0"/>
                <a:cs typeface="Montserrat" charset="0"/>
              </a:rPr>
              <a:t>CEO &amp; FOUNDER</a:t>
            </a:r>
          </a:p>
        </p:txBody>
      </p:sp>
      <p:grpSp>
        <p:nvGrpSpPr>
          <p:cNvPr id="71" name="Group 70">
            <a:extLst>
              <a:ext uri="{FF2B5EF4-FFF2-40B4-BE49-F238E27FC236}">
                <a16:creationId xmlns:a16="http://schemas.microsoft.com/office/drawing/2014/main" id="{84ED0AB9-4793-974B-9211-3350FABAAAEF}"/>
              </a:ext>
            </a:extLst>
          </p:cNvPr>
          <p:cNvGrpSpPr/>
          <p:nvPr/>
        </p:nvGrpSpPr>
        <p:grpSpPr>
          <a:xfrm>
            <a:off x="6622034" y="4798136"/>
            <a:ext cx="884901" cy="187625"/>
            <a:chOff x="3599699" y="9482257"/>
            <a:chExt cx="2719843" cy="576686"/>
          </a:xfrm>
          <a:solidFill>
            <a:schemeClr val="tx2"/>
          </a:solidFill>
        </p:grpSpPr>
        <p:sp>
          <p:nvSpPr>
            <p:cNvPr id="72" name="Shape 2859">
              <a:extLst>
                <a:ext uri="{FF2B5EF4-FFF2-40B4-BE49-F238E27FC236}">
                  <a16:creationId xmlns:a16="http://schemas.microsoft.com/office/drawing/2014/main" id="{60A5563E-BBFA-7843-91AC-F7C2DD639706}"/>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 name="Shape 2860">
              <a:extLst>
                <a:ext uri="{FF2B5EF4-FFF2-40B4-BE49-F238E27FC236}">
                  <a16:creationId xmlns:a16="http://schemas.microsoft.com/office/drawing/2014/main" id="{AE53EA4D-0DB5-9142-BFCE-B70304CCF777}"/>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 name="Shape 2865">
              <a:extLst>
                <a:ext uri="{FF2B5EF4-FFF2-40B4-BE49-F238E27FC236}">
                  <a16:creationId xmlns:a16="http://schemas.microsoft.com/office/drawing/2014/main" id="{64931AEB-95A4-6446-B716-DE7CECE4B667}"/>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5" name="Shape 2869">
              <a:extLst>
                <a:ext uri="{FF2B5EF4-FFF2-40B4-BE49-F238E27FC236}">
                  <a16:creationId xmlns:a16="http://schemas.microsoft.com/office/drawing/2014/main" id="{9788DA27-070E-4647-A31B-69FCADF6C7A5}"/>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7" name="Picture Placeholder 6">
            <a:extLst>
              <a:ext uri="{FF2B5EF4-FFF2-40B4-BE49-F238E27FC236}">
                <a16:creationId xmlns:a16="http://schemas.microsoft.com/office/drawing/2014/main" id="{E2D699CF-AC02-3244-AF4A-8BC0C3D4BE50}"/>
              </a:ext>
            </a:extLst>
          </p:cNvPr>
          <p:cNvSpPr>
            <a:spLocks noGrp="1"/>
          </p:cNvSpPr>
          <p:nvPr>
            <p:ph type="pic" sz="quarter" idx="14"/>
          </p:nvPr>
        </p:nvSpPr>
        <p:spPr>
          <a:xfrm>
            <a:off x="1192126" y="2363311"/>
            <a:ext cx="959894" cy="959894"/>
          </a:xfrm>
        </p:spPr>
      </p:sp>
      <p:sp>
        <p:nvSpPr>
          <p:cNvPr id="8" name="Picture Placeholder 7">
            <a:extLst>
              <a:ext uri="{FF2B5EF4-FFF2-40B4-BE49-F238E27FC236}">
                <a16:creationId xmlns:a16="http://schemas.microsoft.com/office/drawing/2014/main" id="{7C18582A-89EB-A54A-BF71-BFC436C67578}"/>
              </a:ext>
            </a:extLst>
          </p:cNvPr>
          <p:cNvSpPr>
            <a:spLocks noGrp="1"/>
          </p:cNvSpPr>
          <p:nvPr>
            <p:ph type="pic" sz="quarter" idx="15"/>
          </p:nvPr>
        </p:nvSpPr>
        <p:spPr>
          <a:xfrm>
            <a:off x="1192126" y="4128277"/>
            <a:ext cx="959894" cy="959894"/>
          </a:xfrm>
        </p:spPr>
      </p:sp>
      <p:sp>
        <p:nvSpPr>
          <p:cNvPr id="9" name="Picture Placeholder 8">
            <a:extLst>
              <a:ext uri="{FF2B5EF4-FFF2-40B4-BE49-F238E27FC236}">
                <a16:creationId xmlns:a16="http://schemas.microsoft.com/office/drawing/2014/main" id="{1E1F5E92-58DA-D74F-87C6-0993AFD963AF}"/>
              </a:ext>
            </a:extLst>
          </p:cNvPr>
          <p:cNvSpPr>
            <a:spLocks noGrp="1"/>
          </p:cNvSpPr>
          <p:nvPr>
            <p:ph type="pic" sz="quarter" idx="16"/>
          </p:nvPr>
        </p:nvSpPr>
        <p:spPr>
          <a:xfrm>
            <a:off x="5461976" y="2363311"/>
            <a:ext cx="959894" cy="959894"/>
          </a:xfrm>
        </p:spPr>
      </p:sp>
      <p:sp>
        <p:nvSpPr>
          <p:cNvPr id="10" name="Picture Placeholder 9">
            <a:extLst>
              <a:ext uri="{FF2B5EF4-FFF2-40B4-BE49-F238E27FC236}">
                <a16:creationId xmlns:a16="http://schemas.microsoft.com/office/drawing/2014/main" id="{D3B50DFF-BC76-A84E-BD19-771D6B2EB19A}"/>
              </a:ext>
            </a:extLst>
          </p:cNvPr>
          <p:cNvSpPr>
            <a:spLocks noGrp="1"/>
          </p:cNvSpPr>
          <p:nvPr>
            <p:ph type="pic" sz="quarter" idx="17"/>
          </p:nvPr>
        </p:nvSpPr>
        <p:spPr>
          <a:xfrm>
            <a:off x="5461976" y="4128277"/>
            <a:ext cx="959894" cy="959894"/>
          </a:xfrm>
        </p:spPr>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ED8100C-1A13-64A5-D692-1480C8248F43}"/>
              </a:ext>
            </a:extLst>
          </p:cNvPr>
          <p:cNvSpPr>
            <a:spLocks noGrp="1"/>
          </p:cNvSpPr>
          <p:nvPr>
            <p:ph type="body" sz="quarter" idx="14"/>
          </p:nvPr>
        </p:nvSpPr>
        <p:spPr/>
        <p:txBody>
          <a:bodyPr/>
          <a:lstStyle/>
          <a:p>
            <a:endParaRPr lang="de-DE"/>
          </a:p>
        </p:txBody>
      </p:sp>
      <p:sp>
        <p:nvSpPr>
          <p:cNvPr id="3" name="Textplatzhalter 2">
            <a:extLst>
              <a:ext uri="{FF2B5EF4-FFF2-40B4-BE49-F238E27FC236}">
                <a16:creationId xmlns:a16="http://schemas.microsoft.com/office/drawing/2014/main" id="{DAD093AB-9E6F-3ACB-198E-FFCE8DB7807A}"/>
              </a:ext>
            </a:extLst>
          </p:cNvPr>
          <p:cNvSpPr>
            <a:spLocks noGrp="1"/>
          </p:cNvSpPr>
          <p:nvPr>
            <p:ph type="body" sz="quarter" idx="15"/>
          </p:nvPr>
        </p:nvSpPr>
        <p:spPr/>
        <p:txBody>
          <a:bodyPr/>
          <a:lstStyle/>
          <a:p>
            <a:endParaRPr lang="de-DE" dirty="0"/>
          </a:p>
        </p:txBody>
      </p:sp>
      <p:sp>
        <p:nvSpPr>
          <p:cNvPr id="4" name="Textplatzhalter 3">
            <a:extLst>
              <a:ext uri="{FF2B5EF4-FFF2-40B4-BE49-F238E27FC236}">
                <a16:creationId xmlns:a16="http://schemas.microsoft.com/office/drawing/2014/main" id="{A83FB33E-8DE4-1DF4-DBB2-989AE7B3D04A}"/>
              </a:ext>
            </a:extLst>
          </p:cNvPr>
          <p:cNvSpPr>
            <a:spLocks noGrp="1"/>
          </p:cNvSpPr>
          <p:nvPr>
            <p:ph type="body" sz="quarter" idx="16"/>
          </p:nvPr>
        </p:nvSpPr>
        <p:spPr/>
        <p:txBody>
          <a:bodyPr/>
          <a:lstStyle/>
          <a:p>
            <a:r>
              <a:rPr lang="de-DE" dirty="0"/>
              <a:t>10.02.2022 | Leo Krohne | Lukas Bauerschmidt</a:t>
            </a:r>
          </a:p>
        </p:txBody>
      </p:sp>
      <p:sp>
        <p:nvSpPr>
          <p:cNvPr id="5" name="Titel 4">
            <a:extLst>
              <a:ext uri="{FF2B5EF4-FFF2-40B4-BE49-F238E27FC236}">
                <a16:creationId xmlns:a16="http://schemas.microsoft.com/office/drawing/2014/main" id="{5ED6F859-61B7-7DFD-7A18-4045A20F70CB}"/>
              </a:ext>
            </a:extLst>
          </p:cNvPr>
          <p:cNvSpPr>
            <a:spLocks noGrp="1"/>
          </p:cNvSpPr>
          <p:nvPr>
            <p:ph type="title"/>
          </p:nvPr>
        </p:nvSpPr>
        <p:spPr>
          <a:xfrm>
            <a:off x="451104" y="265311"/>
            <a:ext cx="9001896" cy="701731"/>
          </a:xfrm>
        </p:spPr>
        <p:txBody>
          <a:bodyPr/>
          <a:lstStyle/>
          <a:p>
            <a:r>
              <a:rPr lang="de-DE" dirty="0"/>
              <a:t>Energy Efficiency </a:t>
            </a:r>
            <a:r>
              <a:rPr lang="de-DE" dirty="0" err="1"/>
              <a:t>of</a:t>
            </a:r>
            <a:r>
              <a:rPr lang="de-DE" dirty="0"/>
              <a:t> Residential Homes New York State – </a:t>
            </a:r>
            <a:br>
              <a:rPr lang="de-DE" dirty="0"/>
            </a:br>
            <a:r>
              <a:rPr lang="de-DE" dirty="0"/>
              <a:t>A Case Study</a:t>
            </a:r>
          </a:p>
        </p:txBody>
      </p:sp>
      <p:pic>
        <p:nvPicPr>
          <p:cNvPr id="6" name="Grafik 5" descr="Ein Bild, das Himmel, draußen, Outdoorobjekt, Tag enthält.&#10;&#10;Automatisch generierte Beschreibung">
            <a:extLst>
              <a:ext uri="{FF2B5EF4-FFF2-40B4-BE49-F238E27FC236}">
                <a16:creationId xmlns:a16="http://schemas.microsoft.com/office/drawing/2014/main" id="{7A53BC52-F1B8-17B6-814F-7CEE9A81748B}"/>
              </a:ext>
            </a:extLst>
          </p:cNvPr>
          <p:cNvPicPr>
            <a:picLocks noChangeAspect="1"/>
          </p:cNvPicPr>
          <p:nvPr/>
        </p:nvPicPr>
        <p:blipFill rotWithShape="1">
          <a:blip r:embed="rId2"/>
          <a:srcRect t="21771"/>
          <a:stretch/>
        </p:blipFill>
        <p:spPr>
          <a:xfrm>
            <a:off x="-948" y="1700213"/>
            <a:ext cx="9906000" cy="5157788"/>
          </a:xfrm>
          <a:prstGeom prst="rect">
            <a:avLst/>
          </a:prstGeom>
        </p:spPr>
      </p:pic>
    </p:spTree>
    <p:extLst>
      <p:ext uri="{BB962C8B-B14F-4D97-AF65-F5344CB8AC3E}">
        <p14:creationId xmlns:p14="http://schemas.microsoft.com/office/powerpoint/2010/main" val="3422442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FF1D9B5-8366-9849-A3CE-6B6D937FCFDE}"/>
              </a:ext>
            </a:extLst>
          </p:cNvPr>
          <p:cNvSpPr>
            <a:spLocks noGrp="1"/>
          </p:cNvSpPr>
          <p:nvPr>
            <p:ph type="pic" sz="quarter" idx="10"/>
          </p:nvPr>
        </p:nvSpPr>
        <p:spPr>
          <a:xfrm>
            <a:off x="0" y="642212"/>
            <a:ext cx="1446937" cy="5573576"/>
          </a:xfrm>
        </p:spPr>
      </p:sp>
      <p:sp>
        <p:nvSpPr>
          <p:cNvPr id="7" name="Picture Placeholder 6">
            <a:extLst>
              <a:ext uri="{FF2B5EF4-FFF2-40B4-BE49-F238E27FC236}">
                <a16:creationId xmlns:a16="http://schemas.microsoft.com/office/drawing/2014/main" id="{4FFB29BF-3966-C04F-853D-7C6A5C4355FC}"/>
              </a:ext>
            </a:extLst>
          </p:cNvPr>
          <p:cNvSpPr>
            <a:spLocks noGrp="1"/>
          </p:cNvSpPr>
          <p:nvPr>
            <p:ph type="pic" sz="quarter" idx="11"/>
          </p:nvPr>
        </p:nvSpPr>
        <p:spPr>
          <a:xfrm>
            <a:off x="5558094" y="642212"/>
            <a:ext cx="1446937" cy="5573576"/>
          </a:xfrm>
        </p:spPr>
      </p:sp>
      <p:sp>
        <p:nvSpPr>
          <p:cNvPr id="9" name="Picture Placeholder 8">
            <a:extLst>
              <a:ext uri="{FF2B5EF4-FFF2-40B4-BE49-F238E27FC236}">
                <a16:creationId xmlns:a16="http://schemas.microsoft.com/office/drawing/2014/main" id="{79CBBF94-392A-F54F-A889-C46332D0026B}"/>
              </a:ext>
            </a:extLst>
          </p:cNvPr>
          <p:cNvSpPr>
            <a:spLocks noGrp="1"/>
          </p:cNvSpPr>
          <p:nvPr>
            <p:ph type="pic" sz="quarter" idx="12"/>
          </p:nvPr>
        </p:nvSpPr>
        <p:spPr>
          <a:xfrm>
            <a:off x="7006966" y="642212"/>
            <a:ext cx="1446937" cy="5573576"/>
          </a:xfrm>
        </p:spPr>
      </p:sp>
      <p:sp>
        <p:nvSpPr>
          <p:cNvPr id="10" name="Picture Placeholder 9">
            <a:extLst>
              <a:ext uri="{FF2B5EF4-FFF2-40B4-BE49-F238E27FC236}">
                <a16:creationId xmlns:a16="http://schemas.microsoft.com/office/drawing/2014/main" id="{8E45BDB0-138C-4343-A89B-66E1CABCAA2A}"/>
              </a:ext>
            </a:extLst>
          </p:cNvPr>
          <p:cNvSpPr>
            <a:spLocks noGrp="1"/>
          </p:cNvSpPr>
          <p:nvPr>
            <p:ph type="pic" sz="quarter" idx="13"/>
          </p:nvPr>
        </p:nvSpPr>
        <p:spPr>
          <a:xfrm>
            <a:off x="8454548" y="642212"/>
            <a:ext cx="1446937" cy="5573576"/>
          </a:xfrm>
        </p:spPr>
      </p:sp>
      <p:sp>
        <p:nvSpPr>
          <p:cNvPr id="18" name="Rectangle 17">
            <a:extLst>
              <a:ext uri="{FF2B5EF4-FFF2-40B4-BE49-F238E27FC236}">
                <a16:creationId xmlns:a16="http://schemas.microsoft.com/office/drawing/2014/main" id="{B7ACC84F-C633-2547-9BD2-8CCE7352979B}"/>
              </a:ext>
            </a:extLst>
          </p:cNvPr>
          <p:cNvSpPr/>
          <p:nvPr/>
        </p:nvSpPr>
        <p:spPr>
          <a:xfrm>
            <a:off x="5561320" y="642212"/>
            <a:ext cx="1445001" cy="5573576"/>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8" name="Rectangle 7">
            <a:extLst>
              <a:ext uri="{FF2B5EF4-FFF2-40B4-BE49-F238E27FC236}">
                <a16:creationId xmlns:a16="http://schemas.microsoft.com/office/drawing/2014/main" id="{CEF9EA2F-7CD3-9243-85FB-A3071241E364}"/>
              </a:ext>
            </a:extLst>
          </p:cNvPr>
          <p:cNvSpPr/>
          <p:nvPr/>
        </p:nvSpPr>
        <p:spPr>
          <a:xfrm>
            <a:off x="-9676" y="642212"/>
            <a:ext cx="1456613" cy="5573576"/>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7" name="Rectangle 16">
            <a:extLst>
              <a:ext uri="{FF2B5EF4-FFF2-40B4-BE49-F238E27FC236}">
                <a16:creationId xmlns:a16="http://schemas.microsoft.com/office/drawing/2014/main" id="{84E3B637-CCF0-6242-90A7-D0E9E781EFCB}"/>
              </a:ext>
            </a:extLst>
          </p:cNvPr>
          <p:cNvSpPr/>
          <p:nvPr/>
        </p:nvSpPr>
        <p:spPr>
          <a:xfrm>
            <a:off x="7007612" y="642212"/>
            <a:ext cx="1456613" cy="5573576"/>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9" name="Rectangle 18">
            <a:extLst>
              <a:ext uri="{FF2B5EF4-FFF2-40B4-BE49-F238E27FC236}">
                <a16:creationId xmlns:a16="http://schemas.microsoft.com/office/drawing/2014/main" id="{36FAE7AA-80A8-A64F-A017-0A399E20D61C}"/>
              </a:ext>
            </a:extLst>
          </p:cNvPr>
          <p:cNvSpPr/>
          <p:nvPr/>
        </p:nvSpPr>
        <p:spPr>
          <a:xfrm>
            <a:off x="8458419" y="642212"/>
            <a:ext cx="1456613" cy="5573576"/>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9" name="TextBox 38">
            <a:extLst>
              <a:ext uri="{FF2B5EF4-FFF2-40B4-BE49-F238E27FC236}">
                <a16:creationId xmlns:a16="http://schemas.microsoft.com/office/drawing/2014/main" id="{04E75A76-F83D-E64E-A056-A7A5ACC9A7DF}"/>
              </a:ext>
            </a:extLst>
          </p:cNvPr>
          <p:cNvSpPr txBox="1"/>
          <p:nvPr/>
        </p:nvSpPr>
        <p:spPr>
          <a:xfrm>
            <a:off x="2341676" y="3890884"/>
            <a:ext cx="2324904" cy="669414"/>
          </a:xfrm>
          <a:prstGeom prst="rect">
            <a:avLst/>
          </a:prstGeom>
          <a:noFill/>
        </p:spPr>
        <p:txBody>
          <a:bodyPr>
            <a:spAutoFit/>
          </a:bodyPr>
          <a:lstStyle/>
          <a:p>
            <a:pPr algn="ctr" defTabSz="743076" fontAlgn="auto">
              <a:lnSpc>
                <a:spcPts val="1463"/>
              </a:lnSpc>
              <a:spcBef>
                <a:spcPts val="0"/>
              </a:spcBef>
              <a:spcAft>
                <a:spcPts val="0"/>
              </a:spcAft>
              <a:defRPr/>
            </a:pPr>
            <a:r>
              <a:rPr lang="en-US" sz="1300" spc="122">
                <a:latin typeface="Montserrat Light" charset="0"/>
                <a:ea typeface="Montserrat Light" charset="0"/>
                <a:cs typeface="Montserrat Light" charset="0"/>
              </a:rPr>
              <a:t>A company is an association or collection of</a:t>
            </a:r>
          </a:p>
        </p:txBody>
      </p:sp>
      <p:sp>
        <p:nvSpPr>
          <p:cNvPr id="40" name="TextBox 39">
            <a:extLst>
              <a:ext uri="{FF2B5EF4-FFF2-40B4-BE49-F238E27FC236}">
                <a16:creationId xmlns:a16="http://schemas.microsoft.com/office/drawing/2014/main" id="{DB4E8F68-21A0-E641-B68C-D368A2042275}"/>
              </a:ext>
            </a:extLst>
          </p:cNvPr>
          <p:cNvSpPr txBox="1"/>
          <p:nvPr/>
        </p:nvSpPr>
        <p:spPr>
          <a:xfrm>
            <a:off x="2590930" y="3227732"/>
            <a:ext cx="1826397" cy="592598"/>
          </a:xfrm>
          <a:prstGeom prst="rect">
            <a:avLst/>
          </a:prstGeom>
          <a:noFill/>
        </p:spPr>
        <p:txBody>
          <a:bodyPr wrap="none">
            <a:spAutoFit/>
          </a:bodyPr>
          <a:lstStyle/>
          <a:p>
            <a:pPr algn="ctr" defTabSz="743076" fontAlgn="auto">
              <a:spcBef>
                <a:spcPts val="0"/>
              </a:spcBef>
              <a:spcAft>
                <a:spcPts val="0"/>
              </a:spcAft>
              <a:defRPr/>
            </a:pPr>
            <a:r>
              <a:rPr lang="en-US" sz="1951" spc="244">
                <a:solidFill>
                  <a:schemeClr val="tx2"/>
                </a:solidFill>
                <a:latin typeface="Montserrat" charset="0"/>
                <a:ea typeface="Montserrat" charset="0"/>
                <a:cs typeface="Montserrat" charset="0"/>
              </a:rPr>
              <a:t>JOHN DOE</a:t>
            </a:r>
          </a:p>
          <a:p>
            <a:pPr algn="ctr" defTabSz="743076" fontAlgn="auto">
              <a:spcBef>
                <a:spcPts val="0"/>
              </a:spcBef>
              <a:spcAft>
                <a:spcPts val="0"/>
              </a:spcAft>
              <a:defRPr/>
            </a:pPr>
            <a:r>
              <a:rPr lang="en-US" sz="1300">
                <a:solidFill>
                  <a:schemeClr val="tx2"/>
                </a:solidFill>
                <a:latin typeface="Montserrat" charset="0"/>
                <a:ea typeface="Montserrat" charset="0"/>
                <a:cs typeface="Montserrat" charset="0"/>
              </a:rPr>
              <a:t>CEO &amp; FOUNDER</a:t>
            </a:r>
          </a:p>
        </p:txBody>
      </p:sp>
      <p:grpSp>
        <p:nvGrpSpPr>
          <p:cNvPr id="4" name="Group 3">
            <a:extLst>
              <a:ext uri="{FF2B5EF4-FFF2-40B4-BE49-F238E27FC236}">
                <a16:creationId xmlns:a16="http://schemas.microsoft.com/office/drawing/2014/main" id="{0BCD6A3B-566B-2945-A2B0-E4D97426B415}"/>
              </a:ext>
            </a:extLst>
          </p:cNvPr>
          <p:cNvGrpSpPr/>
          <p:nvPr/>
        </p:nvGrpSpPr>
        <p:grpSpPr>
          <a:xfrm>
            <a:off x="2755891" y="4673548"/>
            <a:ext cx="1508969" cy="319945"/>
            <a:chOff x="3599699" y="9482257"/>
            <a:chExt cx="2719843" cy="576686"/>
          </a:xfrm>
          <a:solidFill>
            <a:schemeClr val="tx2"/>
          </a:solidFill>
        </p:grpSpPr>
        <p:sp>
          <p:nvSpPr>
            <p:cNvPr id="12" name="Shape 2859">
              <a:extLst>
                <a:ext uri="{FF2B5EF4-FFF2-40B4-BE49-F238E27FC236}">
                  <a16:creationId xmlns:a16="http://schemas.microsoft.com/office/drawing/2014/main" id="{069DA540-373C-DE4D-8EA4-7E211303D4C0}"/>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2860">
              <a:extLst>
                <a:ext uri="{FF2B5EF4-FFF2-40B4-BE49-F238E27FC236}">
                  <a16:creationId xmlns:a16="http://schemas.microsoft.com/office/drawing/2014/main" id="{ED709EA9-FE11-9E47-B70E-F6A5730D4EA4}"/>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2865">
              <a:extLst>
                <a:ext uri="{FF2B5EF4-FFF2-40B4-BE49-F238E27FC236}">
                  <a16:creationId xmlns:a16="http://schemas.microsoft.com/office/drawing/2014/main" id="{DFC4E075-70EC-3741-9F09-36928E5DDC42}"/>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2869">
              <a:extLst>
                <a:ext uri="{FF2B5EF4-FFF2-40B4-BE49-F238E27FC236}">
                  <a16:creationId xmlns:a16="http://schemas.microsoft.com/office/drawing/2014/main" id="{322308ED-19FB-0C49-B028-456DB2CD13F7}"/>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 name="Picture Placeholder 1">
            <a:extLst>
              <a:ext uri="{FF2B5EF4-FFF2-40B4-BE49-F238E27FC236}">
                <a16:creationId xmlns:a16="http://schemas.microsoft.com/office/drawing/2014/main" id="{9CE077F5-D720-CC4A-ACF4-A8759CC59E15}"/>
              </a:ext>
            </a:extLst>
          </p:cNvPr>
          <p:cNvSpPr>
            <a:spLocks noGrp="1"/>
          </p:cNvSpPr>
          <p:nvPr>
            <p:ph type="pic" sz="quarter" idx="14"/>
          </p:nvPr>
        </p:nvSpPr>
        <p:spPr>
          <a:xfrm>
            <a:off x="2902904" y="1859497"/>
            <a:ext cx="1222446" cy="1222445"/>
          </a:xfrm>
        </p:spPr>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D1344CD-920C-1C43-864D-25A27CCEB061}"/>
              </a:ext>
            </a:extLst>
          </p:cNvPr>
          <p:cNvSpPr/>
          <p:nvPr/>
        </p:nvSpPr>
        <p:spPr>
          <a:xfrm>
            <a:off x="2900324" y="642212"/>
            <a:ext cx="1456613" cy="5573576"/>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3" name="Rectangle 32">
            <a:extLst>
              <a:ext uri="{FF2B5EF4-FFF2-40B4-BE49-F238E27FC236}">
                <a16:creationId xmlns:a16="http://schemas.microsoft.com/office/drawing/2014/main" id="{02187D36-4172-824C-B136-87518ECE84E3}"/>
              </a:ext>
            </a:extLst>
          </p:cNvPr>
          <p:cNvSpPr/>
          <p:nvPr/>
        </p:nvSpPr>
        <p:spPr>
          <a:xfrm>
            <a:off x="1444357" y="642212"/>
            <a:ext cx="1456613" cy="5573576"/>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4" name="Rectangle 33">
            <a:extLst>
              <a:ext uri="{FF2B5EF4-FFF2-40B4-BE49-F238E27FC236}">
                <a16:creationId xmlns:a16="http://schemas.microsoft.com/office/drawing/2014/main" id="{CBBB973C-4E42-0640-BE10-1F3F48B0AA3A}"/>
              </a:ext>
            </a:extLst>
          </p:cNvPr>
          <p:cNvSpPr/>
          <p:nvPr/>
        </p:nvSpPr>
        <p:spPr>
          <a:xfrm>
            <a:off x="-9676" y="642212"/>
            <a:ext cx="1456613" cy="5573576"/>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5" name="Rectangle 34">
            <a:extLst>
              <a:ext uri="{FF2B5EF4-FFF2-40B4-BE49-F238E27FC236}">
                <a16:creationId xmlns:a16="http://schemas.microsoft.com/office/drawing/2014/main" id="{6283E0F2-AAB8-6D4B-A1B7-EFEAF845A4BE}"/>
              </a:ext>
            </a:extLst>
          </p:cNvPr>
          <p:cNvSpPr/>
          <p:nvPr/>
        </p:nvSpPr>
        <p:spPr>
          <a:xfrm>
            <a:off x="8458419" y="642212"/>
            <a:ext cx="1456613" cy="5573576"/>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20" name="TextBox 19">
            <a:extLst>
              <a:ext uri="{FF2B5EF4-FFF2-40B4-BE49-F238E27FC236}">
                <a16:creationId xmlns:a16="http://schemas.microsoft.com/office/drawing/2014/main" id="{6A29739A-F733-1943-A2B2-EE0D7C40E51F}"/>
              </a:ext>
            </a:extLst>
          </p:cNvPr>
          <p:cNvSpPr txBox="1"/>
          <p:nvPr/>
        </p:nvSpPr>
        <p:spPr>
          <a:xfrm>
            <a:off x="5238130" y="3890884"/>
            <a:ext cx="2324259" cy="669414"/>
          </a:xfrm>
          <a:prstGeom prst="rect">
            <a:avLst/>
          </a:prstGeom>
          <a:noFill/>
        </p:spPr>
        <p:txBody>
          <a:bodyPr>
            <a:spAutoFit/>
          </a:bodyPr>
          <a:lstStyle/>
          <a:p>
            <a:pPr algn="ctr" defTabSz="743076" fontAlgn="auto">
              <a:lnSpc>
                <a:spcPts val="1463"/>
              </a:lnSpc>
              <a:spcBef>
                <a:spcPts val="0"/>
              </a:spcBef>
              <a:spcAft>
                <a:spcPts val="0"/>
              </a:spcAft>
              <a:defRPr/>
            </a:pPr>
            <a:r>
              <a:rPr lang="en-US" sz="1300" spc="122">
                <a:latin typeface="Montserrat Light" charset="0"/>
                <a:ea typeface="Montserrat Light" charset="0"/>
                <a:cs typeface="Montserrat Light" charset="0"/>
              </a:rPr>
              <a:t>A company is an association or collection of</a:t>
            </a:r>
          </a:p>
        </p:txBody>
      </p:sp>
      <p:sp>
        <p:nvSpPr>
          <p:cNvPr id="21" name="TextBox 20">
            <a:extLst>
              <a:ext uri="{FF2B5EF4-FFF2-40B4-BE49-F238E27FC236}">
                <a16:creationId xmlns:a16="http://schemas.microsoft.com/office/drawing/2014/main" id="{D2EB0CBE-5A32-674B-9EE0-542585A0B23C}"/>
              </a:ext>
            </a:extLst>
          </p:cNvPr>
          <p:cNvSpPr txBox="1"/>
          <p:nvPr/>
        </p:nvSpPr>
        <p:spPr>
          <a:xfrm>
            <a:off x="5487061" y="3227732"/>
            <a:ext cx="1826397" cy="592598"/>
          </a:xfrm>
          <a:prstGeom prst="rect">
            <a:avLst/>
          </a:prstGeom>
          <a:noFill/>
        </p:spPr>
        <p:txBody>
          <a:bodyPr wrap="none">
            <a:spAutoFit/>
          </a:bodyPr>
          <a:lstStyle/>
          <a:p>
            <a:pPr algn="ctr" defTabSz="743076" fontAlgn="auto">
              <a:spcBef>
                <a:spcPts val="0"/>
              </a:spcBef>
              <a:spcAft>
                <a:spcPts val="0"/>
              </a:spcAft>
              <a:defRPr/>
            </a:pPr>
            <a:r>
              <a:rPr lang="en-US" sz="1951" spc="244">
                <a:solidFill>
                  <a:schemeClr val="tx2"/>
                </a:solidFill>
                <a:latin typeface="Montserrat" charset="0"/>
                <a:ea typeface="Montserrat" charset="0"/>
                <a:cs typeface="Montserrat" charset="0"/>
              </a:rPr>
              <a:t>JOHN DOE</a:t>
            </a:r>
          </a:p>
          <a:p>
            <a:pPr algn="ctr" defTabSz="743076" fontAlgn="auto">
              <a:spcBef>
                <a:spcPts val="0"/>
              </a:spcBef>
              <a:spcAft>
                <a:spcPts val="0"/>
              </a:spcAft>
              <a:defRPr/>
            </a:pPr>
            <a:r>
              <a:rPr lang="en-US" sz="1300">
                <a:solidFill>
                  <a:schemeClr val="tx2"/>
                </a:solidFill>
                <a:latin typeface="Montserrat" charset="0"/>
                <a:ea typeface="Montserrat" charset="0"/>
                <a:cs typeface="Montserrat" charset="0"/>
              </a:rPr>
              <a:t>CEO &amp; FOUNDER</a:t>
            </a:r>
          </a:p>
        </p:txBody>
      </p:sp>
      <p:grpSp>
        <p:nvGrpSpPr>
          <p:cNvPr id="22" name="Group 21">
            <a:extLst>
              <a:ext uri="{FF2B5EF4-FFF2-40B4-BE49-F238E27FC236}">
                <a16:creationId xmlns:a16="http://schemas.microsoft.com/office/drawing/2014/main" id="{D9017452-9043-3E48-A972-071F9853C305}"/>
              </a:ext>
            </a:extLst>
          </p:cNvPr>
          <p:cNvGrpSpPr/>
          <p:nvPr/>
        </p:nvGrpSpPr>
        <p:grpSpPr>
          <a:xfrm>
            <a:off x="5652121" y="4673548"/>
            <a:ext cx="1508969" cy="319945"/>
            <a:chOff x="3599699" y="9482257"/>
            <a:chExt cx="2719843" cy="576686"/>
          </a:xfrm>
          <a:solidFill>
            <a:schemeClr val="tx2"/>
          </a:solidFill>
        </p:grpSpPr>
        <p:sp>
          <p:nvSpPr>
            <p:cNvPr id="23" name="Shape 2859">
              <a:extLst>
                <a:ext uri="{FF2B5EF4-FFF2-40B4-BE49-F238E27FC236}">
                  <a16:creationId xmlns:a16="http://schemas.microsoft.com/office/drawing/2014/main" id="{5CDEFE3F-8655-9E4E-A670-CBAB3C219BD4}"/>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 name="Shape 2860">
              <a:extLst>
                <a:ext uri="{FF2B5EF4-FFF2-40B4-BE49-F238E27FC236}">
                  <a16:creationId xmlns:a16="http://schemas.microsoft.com/office/drawing/2014/main" id="{EC36031E-0AD3-9249-B05E-A07FC8A24D25}"/>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 name="Shape 2865">
              <a:extLst>
                <a:ext uri="{FF2B5EF4-FFF2-40B4-BE49-F238E27FC236}">
                  <a16:creationId xmlns:a16="http://schemas.microsoft.com/office/drawing/2014/main" id="{EEE794AA-C82D-E14B-BA50-561D0EFDA72D}"/>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 name="Shape 2869">
              <a:extLst>
                <a:ext uri="{FF2B5EF4-FFF2-40B4-BE49-F238E27FC236}">
                  <a16:creationId xmlns:a16="http://schemas.microsoft.com/office/drawing/2014/main" id="{5E34D22D-DABD-4647-9884-150415D91ECD}"/>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7" name="Oval 26">
            <a:extLst>
              <a:ext uri="{FF2B5EF4-FFF2-40B4-BE49-F238E27FC236}">
                <a16:creationId xmlns:a16="http://schemas.microsoft.com/office/drawing/2014/main" id="{6D962C87-4B6F-5D4A-959E-B9D9AB40A9CC}"/>
              </a:ext>
            </a:extLst>
          </p:cNvPr>
          <p:cNvSpPr/>
          <p:nvPr/>
        </p:nvSpPr>
        <p:spPr>
          <a:xfrm>
            <a:off x="5794843" y="1856271"/>
            <a:ext cx="1226316" cy="122567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2" name="Picture Placeholder 1">
            <a:extLst>
              <a:ext uri="{FF2B5EF4-FFF2-40B4-BE49-F238E27FC236}">
                <a16:creationId xmlns:a16="http://schemas.microsoft.com/office/drawing/2014/main" id="{A73A9EE0-FD0F-114C-8061-5032BBF649F2}"/>
              </a:ext>
            </a:extLst>
          </p:cNvPr>
          <p:cNvSpPr>
            <a:spLocks noGrp="1"/>
          </p:cNvSpPr>
          <p:nvPr>
            <p:ph type="pic" sz="quarter" idx="11"/>
          </p:nvPr>
        </p:nvSpPr>
        <p:spPr>
          <a:xfrm>
            <a:off x="0" y="642212"/>
            <a:ext cx="1446937" cy="5573576"/>
          </a:xfrm>
        </p:spPr>
      </p:sp>
      <p:sp>
        <p:nvSpPr>
          <p:cNvPr id="3" name="Picture Placeholder 2">
            <a:extLst>
              <a:ext uri="{FF2B5EF4-FFF2-40B4-BE49-F238E27FC236}">
                <a16:creationId xmlns:a16="http://schemas.microsoft.com/office/drawing/2014/main" id="{9149D3B1-9227-6F43-9F6E-76D4D4FCD380}"/>
              </a:ext>
            </a:extLst>
          </p:cNvPr>
          <p:cNvSpPr>
            <a:spLocks noGrp="1"/>
          </p:cNvSpPr>
          <p:nvPr>
            <p:ph type="pic" sz="quarter" idx="12"/>
          </p:nvPr>
        </p:nvSpPr>
        <p:spPr>
          <a:xfrm>
            <a:off x="1448872" y="642212"/>
            <a:ext cx="1446937" cy="5573576"/>
          </a:xfrm>
        </p:spPr>
      </p:sp>
      <p:sp>
        <p:nvSpPr>
          <p:cNvPr id="9" name="Picture Placeholder 8">
            <a:extLst>
              <a:ext uri="{FF2B5EF4-FFF2-40B4-BE49-F238E27FC236}">
                <a16:creationId xmlns:a16="http://schemas.microsoft.com/office/drawing/2014/main" id="{F78A87FF-69E5-6A4F-8673-F2889CAC042E}"/>
              </a:ext>
            </a:extLst>
          </p:cNvPr>
          <p:cNvSpPr>
            <a:spLocks noGrp="1"/>
          </p:cNvSpPr>
          <p:nvPr>
            <p:ph type="pic" sz="quarter" idx="13"/>
          </p:nvPr>
        </p:nvSpPr>
        <p:spPr>
          <a:xfrm>
            <a:off x="2896454" y="642212"/>
            <a:ext cx="1446937" cy="5573576"/>
          </a:xfrm>
        </p:spPr>
      </p:sp>
      <p:sp>
        <p:nvSpPr>
          <p:cNvPr id="10" name="Picture Placeholder 9">
            <a:extLst>
              <a:ext uri="{FF2B5EF4-FFF2-40B4-BE49-F238E27FC236}">
                <a16:creationId xmlns:a16="http://schemas.microsoft.com/office/drawing/2014/main" id="{883AC9DB-0086-5A41-A292-999E8C9FB708}"/>
              </a:ext>
            </a:extLst>
          </p:cNvPr>
          <p:cNvSpPr>
            <a:spLocks noGrp="1"/>
          </p:cNvSpPr>
          <p:nvPr>
            <p:ph type="pic" sz="quarter" idx="10"/>
          </p:nvPr>
        </p:nvSpPr>
        <p:spPr>
          <a:xfrm>
            <a:off x="8459064" y="642212"/>
            <a:ext cx="1446936" cy="5573576"/>
          </a:xfrm>
        </p:spPr>
      </p:sp>
      <p:sp>
        <p:nvSpPr>
          <p:cNvPr id="11" name="Picture Placeholder 10">
            <a:extLst>
              <a:ext uri="{FF2B5EF4-FFF2-40B4-BE49-F238E27FC236}">
                <a16:creationId xmlns:a16="http://schemas.microsoft.com/office/drawing/2014/main" id="{E9EC638C-7477-2741-BA29-BE899632D108}"/>
              </a:ext>
            </a:extLst>
          </p:cNvPr>
          <p:cNvSpPr>
            <a:spLocks noGrp="1"/>
          </p:cNvSpPr>
          <p:nvPr>
            <p:ph type="pic" sz="quarter" idx="14"/>
          </p:nvPr>
        </p:nvSpPr>
        <p:spPr>
          <a:xfrm>
            <a:off x="5781295" y="1859497"/>
            <a:ext cx="1222446" cy="1222445"/>
          </a:xfrm>
        </p:spPr>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AA881F-05F1-B34D-8DA6-A5A741F2AFAD}"/>
              </a:ext>
            </a:extLst>
          </p:cNvPr>
          <p:cNvSpPr/>
          <p:nvPr/>
        </p:nvSpPr>
        <p:spPr>
          <a:xfrm>
            <a:off x="0" y="642212"/>
            <a:ext cx="9906000" cy="1815283"/>
          </a:xfrm>
          <a:prstGeom prst="rect">
            <a:avLst/>
          </a:prstGeom>
          <a:solidFill>
            <a:srgbClr val="EFF0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9" name="TextBox 18">
            <a:extLst>
              <a:ext uri="{FF2B5EF4-FFF2-40B4-BE49-F238E27FC236}">
                <a16:creationId xmlns:a16="http://schemas.microsoft.com/office/drawing/2014/main" id="{8EA5B991-897D-4D41-BEB4-CBB57B243B8B}"/>
              </a:ext>
            </a:extLst>
          </p:cNvPr>
          <p:cNvSpPr txBox="1"/>
          <p:nvPr/>
        </p:nvSpPr>
        <p:spPr>
          <a:xfrm>
            <a:off x="2773887" y="1207311"/>
            <a:ext cx="4358227"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MEET MR. JOHN DOE</a:t>
            </a:r>
            <a:endParaRPr lang="en-US" sz="3901" spc="244">
              <a:solidFill>
                <a:schemeClr val="tx2"/>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56FE9D0D-F7A3-314D-A96F-AEF2E5152485}"/>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1" name="TextBox 20">
            <a:extLst>
              <a:ext uri="{FF2B5EF4-FFF2-40B4-BE49-F238E27FC236}">
                <a16:creationId xmlns:a16="http://schemas.microsoft.com/office/drawing/2014/main" id="{C9FFD3AE-F9DC-5942-9FB5-B57AAD1A484D}"/>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26629" name="TextBox 22">
            <a:extLst>
              <a:ext uri="{FF2B5EF4-FFF2-40B4-BE49-F238E27FC236}">
                <a16:creationId xmlns:a16="http://schemas.microsoft.com/office/drawing/2014/main" id="{101547AD-4B74-430A-B6E7-10C176B0C833}"/>
              </a:ext>
            </a:extLst>
          </p:cNvPr>
          <p:cNvSpPr txBox="1">
            <a:spLocks noChangeArrowheads="1"/>
          </p:cNvSpPr>
          <p:nvPr/>
        </p:nvSpPr>
        <p:spPr bwMode="auto">
          <a:xfrm>
            <a:off x="4968482" y="2607801"/>
            <a:ext cx="4242111" cy="1760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a:t>
            </a:r>
          </a:p>
          <a:p>
            <a:pPr eaLnBrk="1" hangingPunct="1">
              <a:lnSpc>
                <a:spcPct val="150000"/>
              </a:lnSpc>
            </a:pPr>
            <a:endParaRPr lang="en-US" altLang="de-DE" sz="813">
              <a:latin typeface="Montserrat Light"/>
              <a:ea typeface="Montserrat Light"/>
              <a:cs typeface="Montserrat Light"/>
            </a:endParaRPr>
          </a:p>
          <a:p>
            <a:pPr eaLnBrk="1" hangingPunct="1">
              <a:lnSpc>
                <a:spcPct val="150000"/>
              </a:lnSpc>
            </a:pPr>
            <a:r>
              <a:rPr lang="en-US" altLang="de-DE" sz="813">
                <a:latin typeface="Montserrat Light"/>
                <a:ea typeface="Montserrat Light"/>
                <a:cs typeface="Montserrat Light"/>
              </a:rPr>
              <a:t>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t>
            </a:r>
          </a:p>
        </p:txBody>
      </p:sp>
      <p:sp>
        <p:nvSpPr>
          <p:cNvPr id="41" name="TextBox 40">
            <a:extLst>
              <a:ext uri="{FF2B5EF4-FFF2-40B4-BE49-F238E27FC236}">
                <a16:creationId xmlns:a16="http://schemas.microsoft.com/office/drawing/2014/main" id="{480B81E3-A13B-3845-B9E5-6060FD08EA11}"/>
              </a:ext>
            </a:extLst>
          </p:cNvPr>
          <p:cNvSpPr txBox="1"/>
          <p:nvPr/>
        </p:nvSpPr>
        <p:spPr>
          <a:xfrm>
            <a:off x="4953000" y="5217189"/>
            <a:ext cx="3907310" cy="317651"/>
          </a:xfrm>
          <a:prstGeom prst="rect">
            <a:avLst/>
          </a:prstGeom>
          <a:noFill/>
        </p:spPr>
        <p:txBody>
          <a:bodyPr>
            <a:spAutoFit/>
          </a:bodyPr>
          <a:lstStyle/>
          <a:p>
            <a:pPr defTabSz="743076" fontAlgn="auto">
              <a:spcBef>
                <a:spcPts val="0"/>
              </a:spcBef>
              <a:spcAft>
                <a:spcPts val="0"/>
              </a:spcAft>
              <a:defRPr/>
            </a:pPr>
            <a:r>
              <a:rPr lang="en-US" sz="732" spc="122">
                <a:latin typeface="Montserrat" charset="0"/>
                <a:ea typeface="Montserrat" charset="0"/>
                <a:cs typeface="Montserrat" charset="0"/>
              </a:rPr>
              <a:t>A company is an association or collection of individuals, whether natural persons, legal persons, or a mixture of</a:t>
            </a:r>
          </a:p>
        </p:txBody>
      </p:sp>
      <p:sp>
        <p:nvSpPr>
          <p:cNvPr id="42" name="TextBox 41">
            <a:extLst>
              <a:ext uri="{FF2B5EF4-FFF2-40B4-BE49-F238E27FC236}">
                <a16:creationId xmlns:a16="http://schemas.microsoft.com/office/drawing/2014/main" id="{8F12B2F9-D21A-BD49-BF77-9C900EAFF074}"/>
              </a:ext>
            </a:extLst>
          </p:cNvPr>
          <p:cNvSpPr txBox="1"/>
          <p:nvPr/>
        </p:nvSpPr>
        <p:spPr>
          <a:xfrm>
            <a:off x="4953000" y="4441791"/>
            <a:ext cx="2588786" cy="780214"/>
          </a:xfrm>
          <a:prstGeom prst="rect">
            <a:avLst/>
          </a:prstGeom>
          <a:noFill/>
        </p:spPr>
        <p:txBody>
          <a:bodyPr wrap="none">
            <a:spAutoFit/>
          </a:bodyPr>
          <a:lstStyle/>
          <a:p>
            <a:pPr defTabSz="743076" fontAlgn="auto">
              <a:spcBef>
                <a:spcPts val="0"/>
              </a:spcBef>
              <a:spcAft>
                <a:spcPts val="0"/>
              </a:spcAft>
              <a:defRPr/>
            </a:pPr>
            <a:r>
              <a:rPr lang="en-US" sz="2682" b="1" spc="244">
                <a:solidFill>
                  <a:schemeClr val="tx2"/>
                </a:solidFill>
                <a:latin typeface="Montserrat" charset="0"/>
                <a:ea typeface="Montserrat" charset="0"/>
                <a:cs typeface="Montserrat" charset="0"/>
              </a:rPr>
              <a:t>JOHN DOE</a:t>
            </a:r>
          </a:p>
          <a:p>
            <a:pPr defTabSz="743076" fontAlgn="auto">
              <a:spcBef>
                <a:spcPts val="0"/>
              </a:spcBef>
              <a:spcAft>
                <a:spcPts val="0"/>
              </a:spcAft>
              <a:defRPr/>
            </a:pPr>
            <a:r>
              <a:rPr lang="en-US" sz="1788" spc="244">
                <a:latin typeface="Montserrat" charset="0"/>
                <a:ea typeface="Montserrat" charset="0"/>
                <a:cs typeface="Montserrat" charset="0"/>
              </a:rPr>
              <a:t>CEO &amp; FOUNDER</a:t>
            </a:r>
          </a:p>
        </p:txBody>
      </p:sp>
      <p:grpSp>
        <p:nvGrpSpPr>
          <p:cNvPr id="43" name="Group 42">
            <a:extLst>
              <a:ext uri="{FF2B5EF4-FFF2-40B4-BE49-F238E27FC236}">
                <a16:creationId xmlns:a16="http://schemas.microsoft.com/office/drawing/2014/main" id="{4A12B54F-5FFE-9345-8A4B-4CFF6DFD37C3}"/>
              </a:ext>
            </a:extLst>
          </p:cNvPr>
          <p:cNvGrpSpPr/>
          <p:nvPr/>
        </p:nvGrpSpPr>
        <p:grpSpPr>
          <a:xfrm>
            <a:off x="4953223" y="5582489"/>
            <a:ext cx="1234392" cy="261727"/>
            <a:chOff x="3599699" y="9482257"/>
            <a:chExt cx="2719843" cy="576686"/>
          </a:xfrm>
          <a:solidFill>
            <a:schemeClr val="tx2"/>
          </a:solidFill>
        </p:grpSpPr>
        <p:sp>
          <p:nvSpPr>
            <p:cNvPr id="44" name="Shape 2859">
              <a:extLst>
                <a:ext uri="{FF2B5EF4-FFF2-40B4-BE49-F238E27FC236}">
                  <a16:creationId xmlns:a16="http://schemas.microsoft.com/office/drawing/2014/main" id="{273F67CF-A62C-9142-A4A5-A6E569A007DA}"/>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2860">
              <a:extLst>
                <a:ext uri="{FF2B5EF4-FFF2-40B4-BE49-F238E27FC236}">
                  <a16:creationId xmlns:a16="http://schemas.microsoft.com/office/drawing/2014/main" id="{FAA45E64-997F-2643-BC93-0FD19801BB23}"/>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2865">
              <a:extLst>
                <a:ext uri="{FF2B5EF4-FFF2-40B4-BE49-F238E27FC236}">
                  <a16:creationId xmlns:a16="http://schemas.microsoft.com/office/drawing/2014/main" id="{ED60A079-B8E5-5D41-A01B-102B2DEFEB74}"/>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2869">
              <a:extLst>
                <a:ext uri="{FF2B5EF4-FFF2-40B4-BE49-F238E27FC236}">
                  <a16:creationId xmlns:a16="http://schemas.microsoft.com/office/drawing/2014/main" id="{E1C1C2F6-5D42-6346-B559-29090DE2801B}"/>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3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 name="Picture Placeholder 1">
            <a:extLst>
              <a:ext uri="{FF2B5EF4-FFF2-40B4-BE49-F238E27FC236}">
                <a16:creationId xmlns:a16="http://schemas.microsoft.com/office/drawing/2014/main" id="{7B256969-E5A8-1944-B4B1-AC958D90BEB3}"/>
              </a:ext>
            </a:extLst>
          </p:cNvPr>
          <p:cNvSpPr>
            <a:spLocks noGrp="1"/>
          </p:cNvSpPr>
          <p:nvPr>
            <p:ph type="pic" sz="quarter" idx="13"/>
          </p:nvPr>
        </p:nvSpPr>
        <p:spPr>
          <a:xfrm>
            <a:off x="0" y="2457495"/>
            <a:ext cx="4473053" cy="3758294"/>
          </a:xfrm>
        </p:spPr>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7CF0CB-EAC7-3E48-99DB-B1E286C51D51}"/>
              </a:ext>
            </a:extLst>
          </p:cNvPr>
          <p:cNvSpPr txBox="1"/>
          <p:nvPr/>
        </p:nvSpPr>
        <p:spPr>
          <a:xfrm>
            <a:off x="5250387" y="1393097"/>
            <a:ext cx="4358227"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MEET OUR</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AWESOME TEAM</a:t>
            </a:r>
            <a:endParaRPr lang="en-US" sz="3901" spc="244">
              <a:solidFill>
                <a:schemeClr val="tx2"/>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E219BD86-81D4-9C44-BE39-9885B646FE12}"/>
              </a:ext>
            </a:extLst>
          </p:cNvPr>
          <p:cNvSpPr txBox="1"/>
          <p:nvPr/>
        </p:nvSpPr>
        <p:spPr>
          <a:xfrm>
            <a:off x="6156093" y="1206020"/>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2" name="TextBox 11">
            <a:extLst>
              <a:ext uri="{FF2B5EF4-FFF2-40B4-BE49-F238E27FC236}">
                <a16:creationId xmlns:a16="http://schemas.microsoft.com/office/drawing/2014/main" id="{4E02B72E-1DF1-7041-A688-C1A048492422}"/>
              </a:ext>
            </a:extLst>
          </p:cNvPr>
          <p:cNvSpPr txBox="1"/>
          <p:nvPr/>
        </p:nvSpPr>
        <p:spPr>
          <a:xfrm>
            <a:off x="5692918" y="2327187"/>
            <a:ext cx="3473164" cy="742126"/>
          </a:xfrm>
          <a:prstGeom prst="rect">
            <a:avLst/>
          </a:prstGeom>
          <a:noFill/>
        </p:spPr>
        <p:txBody>
          <a:bodyPr>
            <a:spAutoFit/>
          </a:bodyPr>
          <a:lstStyle/>
          <a:p>
            <a:pPr algn="ctr" defTabSz="743076" fontAlgn="auto">
              <a:lnSpc>
                <a:spcPct val="150000"/>
              </a:lnSpc>
              <a:spcBef>
                <a:spcPts val="0"/>
              </a:spcBef>
              <a:spcAft>
                <a:spcPts val="0"/>
              </a:spcAft>
              <a:defRPr/>
            </a:pPr>
            <a:r>
              <a:rPr lang="en-US" sz="975" spc="122">
                <a:latin typeface="Montserrat Light" charset="0"/>
                <a:ea typeface="Montserrat Light" charset="0"/>
                <a:cs typeface="Montserrat Light" charset="0"/>
              </a:rPr>
              <a:t>Entrepreneurial activities differ substantially depending on the type of organization</a:t>
            </a:r>
          </a:p>
        </p:txBody>
      </p:sp>
      <p:sp>
        <p:nvSpPr>
          <p:cNvPr id="2" name="Picture Placeholder 1">
            <a:extLst>
              <a:ext uri="{FF2B5EF4-FFF2-40B4-BE49-F238E27FC236}">
                <a16:creationId xmlns:a16="http://schemas.microsoft.com/office/drawing/2014/main" id="{4B8FD1F8-4F1F-B743-8D52-2A846F489C24}"/>
              </a:ext>
            </a:extLst>
          </p:cNvPr>
          <p:cNvSpPr>
            <a:spLocks noGrp="1"/>
          </p:cNvSpPr>
          <p:nvPr>
            <p:ph type="pic" sz="quarter" idx="13"/>
          </p:nvPr>
        </p:nvSpPr>
        <p:spPr>
          <a:xfrm>
            <a:off x="0" y="642212"/>
            <a:ext cx="4953000" cy="2786788"/>
          </a:xfrm>
        </p:spPr>
      </p:sp>
      <p:sp>
        <p:nvSpPr>
          <p:cNvPr id="3" name="Picture Placeholder 2">
            <a:extLst>
              <a:ext uri="{FF2B5EF4-FFF2-40B4-BE49-F238E27FC236}">
                <a16:creationId xmlns:a16="http://schemas.microsoft.com/office/drawing/2014/main" id="{F12ECCF0-769D-1744-84EB-BD21DE411E5A}"/>
              </a:ext>
            </a:extLst>
          </p:cNvPr>
          <p:cNvSpPr>
            <a:spLocks noGrp="1"/>
          </p:cNvSpPr>
          <p:nvPr>
            <p:ph type="pic" sz="quarter" idx="14"/>
          </p:nvPr>
        </p:nvSpPr>
        <p:spPr>
          <a:xfrm>
            <a:off x="0" y="3429000"/>
            <a:ext cx="4953000" cy="2786788"/>
          </a:xfrm>
        </p:spPr>
      </p:sp>
      <p:sp>
        <p:nvSpPr>
          <p:cNvPr id="4" name="Picture Placeholder 3">
            <a:extLst>
              <a:ext uri="{FF2B5EF4-FFF2-40B4-BE49-F238E27FC236}">
                <a16:creationId xmlns:a16="http://schemas.microsoft.com/office/drawing/2014/main" id="{31C0AB90-4EC8-614C-B20D-4AC3A9AA1C16}"/>
              </a:ext>
            </a:extLst>
          </p:cNvPr>
          <p:cNvSpPr>
            <a:spLocks noGrp="1"/>
          </p:cNvSpPr>
          <p:nvPr>
            <p:ph type="pic" sz="quarter" idx="15"/>
          </p:nvPr>
        </p:nvSpPr>
        <p:spPr>
          <a:xfrm>
            <a:off x="4953000" y="3429000"/>
            <a:ext cx="4953000" cy="2786788"/>
          </a:xfrm>
        </p:spPr>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ED373B9-AB85-B149-887C-F1E665BC2393}"/>
              </a:ext>
            </a:extLst>
          </p:cNvPr>
          <p:cNvSpPr>
            <a:spLocks noGrp="1"/>
          </p:cNvSpPr>
          <p:nvPr>
            <p:ph type="pic" sz="quarter" idx="10"/>
          </p:nvPr>
        </p:nvSpPr>
        <p:spPr>
          <a:xfrm>
            <a:off x="0" y="642212"/>
            <a:ext cx="9906000" cy="5573576"/>
          </a:xfrm>
        </p:spPr>
      </p:sp>
      <p:sp>
        <p:nvSpPr>
          <p:cNvPr id="3" name="Rectangle 2">
            <a:extLst>
              <a:ext uri="{FF2B5EF4-FFF2-40B4-BE49-F238E27FC236}">
                <a16:creationId xmlns:a16="http://schemas.microsoft.com/office/drawing/2014/main" id="{DF230AB2-ACCB-F04C-B5DF-450C5F55CCAB}"/>
              </a:ext>
            </a:extLst>
          </p:cNvPr>
          <p:cNvSpPr/>
          <p:nvPr/>
        </p:nvSpPr>
        <p:spPr>
          <a:xfrm>
            <a:off x="0" y="642212"/>
            <a:ext cx="9906000" cy="5573576"/>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grpSp>
        <p:nvGrpSpPr>
          <p:cNvPr id="28675" name="Group 7">
            <a:extLst>
              <a:ext uri="{FF2B5EF4-FFF2-40B4-BE49-F238E27FC236}">
                <a16:creationId xmlns:a16="http://schemas.microsoft.com/office/drawing/2014/main" id="{B256B1B4-65E1-472F-AC45-135E0B4B8805}"/>
              </a:ext>
            </a:extLst>
          </p:cNvPr>
          <p:cNvGrpSpPr>
            <a:grpSpLocks/>
          </p:cNvGrpSpPr>
          <p:nvPr/>
        </p:nvGrpSpPr>
        <p:grpSpPr bwMode="auto">
          <a:xfrm>
            <a:off x="1248894" y="2698758"/>
            <a:ext cx="3132556" cy="1494833"/>
            <a:chOff x="2705292" y="4309397"/>
            <a:chExt cx="7708708" cy="3679121"/>
          </a:xfrm>
        </p:grpSpPr>
        <p:sp>
          <p:nvSpPr>
            <p:cNvPr id="28682" name="TextBox 4">
              <a:extLst>
                <a:ext uri="{FF2B5EF4-FFF2-40B4-BE49-F238E27FC236}">
                  <a16:creationId xmlns:a16="http://schemas.microsoft.com/office/drawing/2014/main" id="{42DC89E4-0EF2-405F-A201-4895A7A531A6}"/>
                </a:ext>
              </a:extLst>
            </p:cNvPr>
            <p:cNvSpPr txBox="1">
              <a:spLocks noChangeArrowheads="1"/>
            </p:cNvSpPr>
            <p:nvPr/>
          </p:nvSpPr>
          <p:spPr bwMode="auto">
            <a:xfrm>
              <a:off x="3531523" y="5041656"/>
              <a:ext cx="6882477" cy="294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6" name="TextBox 5">
              <a:extLst>
                <a:ext uri="{FF2B5EF4-FFF2-40B4-BE49-F238E27FC236}">
                  <a16:creationId xmlns:a16="http://schemas.microsoft.com/office/drawing/2014/main" id="{7C5DFBC4-131C-5248-910A-6C40113C72AA}"/>
                </a:ext>
              </a:extLst>
            </p:cNvPr>
            <p:cNvSpPr txBox="1"/>
            <p:nvPr/>
          </p:nvSpPr>
          <p:spPr>
            <a:xfrm>
              <a:off x="3530772" y="4309397"/>
              <a:ext cx="5341162" cy="719633"/>
            </a:xfrm>
            <a:prstGeom prst="rect">
              <a:avLst/>
            </a:prstGeom>
            <a:noFill/>
          </p:spPr>
          <p:txBody>
            <a:bodyPr wrap="none">
              <a:spAutoFit/>
            </a:bodyPr>
            <a:lstStyle/>
            <a:p>
              <a:pP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7" name="Shape 2906">
              <a:extLst>
                <a:ext uri="{FF2B5EF4-FFF2-40B4-BE49-F238E27FC236}">
                  <a16:creationId xmlns:a16="http://schemas.microsoft.com/office/drawing/2014/main" id="{639AAD9E-5B19-A143-929F-D4123408C734}"/>
                </a:ext>
              </a:extLst>
            </p:cNvPr>
            <p:cNvSpPr/>
            <p:nvPr/>
          </p:nvSpPr>
          <p:spPr>
            <a:xfrm>
              <a:off x="2705292" y="4322099"/>
              <a:ext cx="558786" cy="5588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bg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8676" name="Group 8">
            <a:extLst>
              <a:ext uri="{FF2B5EF4-FFF2-40B4-BE49-F238E27FC236}">
                <a16:creationId xmlns:a16="http://schemas.microsoft.com/office/drawing/2014/main" id="{632E836B-A7F4-41B4-AD9D-26D9C416F7DE}"/>
              </a:ext>
            </a:extLst>
          </p:cNvPr>
          <p:cNvGrpSpPr>
            <a:grpSpLocks/>
          </p:cNvGrpSpPr>
          <p:nvPr/>
        </p:nvGrpSpPr>
        <p:grpSpPr bwMode="auto">
          <a:xfrm>
            <a:off x="5585188" y="2698758"/>
            <a:ext cx="3132556" cy="1494833"/>
            <a:chOff x="2705292" y="4309397"/>
            <a:chExt cx="7708708" cy="3679121"/>
          </a:xfrm>
        </p:grpSpPr>
        <p:sp>
          <p:nvSpPr>
            <p:cNvPr id="28679" name="TextBox 9">
              <a:extLst>
                <a:ext uri="{FF2B5EF4-FFF2-40B4-BE49-F238E27FC236}">
                  <a16:creationId xmlns:a16="http://schemas.microsoft.com/office/drawing/2014/main" id="{548E77C3-0CEC-4702-9965-49D9FD1B6209}"/>
                </a:ext>
              </a:extLst>
            </p:cNvPr>
            <p:cNvSpPr txBox="1">
              <a:spLocks noChangeArrowheads="1"/>
            </p:cNvSpPr>
            <p:nvPr/>
          </p:nvSpPr>
          <p:spPr bwMode="auto">
            <a:xfrm>
              <a:off x="3531523" y="5041656"/>
              <a:ext cx="6882477" cy="294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1" name="TextBox 10">
              <a:extLst>
                <a:ext uri="{FF2B5EF4-FFF2-40B4-BE49-F238E27FC236}">
                  <a16:creationId xmlns:a16="http://schemas.microsoft.com/office/drawing/2014/main" id="{6FFA270F-9CC6-6C4D-A172-87D6B00D2481}"/>
                </a:ext>
              </a:extLst>
            </p:cNvPr>
            <p:cNvSpPr txBox="1"/>
            <p:nvPr/>
          </p:nvSpPr>
          <p:spPr>
            <a:xfrm>
              <a:off x="3530772" y="4309397"/>
              <a:ext cx="5341162" cy="719633"/>
            </a:xfrm>
            <a:prstGeom prst="rect">
              <a:avLst/>
            </a:prstGeom>
            <a:noFill/>
          </p:spPr>
          <p:txBody>
            <a:bodyPr wrap="none">
              <a:spAutoFit/>
            </a:bodyPr>
            <a:lstStyle/>
            <a:p>
              <a:pP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12" name="Shape 2906">
              <a:extLst>
                <a:ext uri="{FF2B5EF4-FFF2-40B4-BE49-F238E27FC236}">
                  <a16:creationId xmlns:a16="http://schemas.microsoft.com/office/drawing/2014/main" id="{667CAA8E-3B6B-404F-B5C9-5E4130F1C184}"/>
                </a:ext>
              </a:extLst>
            </p:cNvPr>
            <p:cNvSpPr/>
            <p:nvPr/>
          </p:nvSpPr>
          <p:spPr>
            <a:xfrm>
              <a:off x="2705292" y="4322099"/>
              <a:ext cx="558786" cy="5588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bg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4" name="TextBox 13">
            <a:extLst>
              <a:ext uri="{FF2B5EF4-FFF2-40B4-BE49-F238E27FC236}">
                <a16:creationId xmlns:a16="http://schemas.microsoft.com/office/drawing/2014/main" id="{0F015B55-723A-134B-8BA7-D22F9F558E2B}"/>
              </a:ext>
            </a:extLst>
          </p:cNvPr>
          <p:cNvSpPr txBox="1"/>
          <p:nvPr/>
        </p:nvSpPr>
        <p:spPr>
          <a:xfrm>
            <a:off x="2226164" y="1207311"/>
            <a:ext cx="5453673" cy="505075"/>
          </a:xfrm>
          <a:prstGeom prst="rect">
            <a:avLst/>
          </a:prstGeom>
          <a:noFill/>
        </p:spPr>
        <p:txBody>
          <a:bodyPr wrap="none">
            <a:spAutoFit/>
          </a:bodyPr>
          <a:lstStyle/>
          <a:p>
            <a:pPr algn="ctr" defTabSz="743076" fontAlgn="auto">
              <a:spcBef>
                <a:spcPts val="0"/>
              </a:spcBef>
              <a:spcAft>
                <a:spcPts val="0"/>
              </a:spcAft>
              <a:defRPr/>
            </a:pPr>
            <a:r>
              <a:rPr lang="en-US" sz="2682" spc="244">
                <a:solidFill>
                  <a:schemeClr val="bg1"/>
                </a:solidFill>
                <a:latin typeface="Montserrat" charset="0"/>
                <a:ea typeface="Montserrat" charset="0"/>
                <a:cs typeface="Montserrat" charset="0"/>
              </a:rPr>
              <a:t>WRITE HERE A NICE TITLE</a:t>
            </a:r>
            <a:endParaRPr lang="en-US" sz="3901" spc="244">
              <a:solidFill>
                <a:schemeClr val="bg1"/>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6A6D363E-F998-A447-8E90-890BA85BA23D}"/>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bg1"/>
                </a:solidFill>
                <a:latin typeface="Montserrat" charset="0"/>
                <a:ea typeface="Montserrat" charset="0"/>
                <a:cs typeface="Montserrat" charset="0"/>
              </a:rPr>
              <a:t>YOU CAN WRITE HERE</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2772AF-B164-BA48-96FF-C65AA11A5827}"/>
              </a:ext>
            </a:extLst>
          </p:cNvPr>
          <p:cNvSpPr/>
          <p:nvPr/>
        </p:nvSpPr>
        <p:spPr>
          <a:xfrm>
            <a:off x="0" y="642212"/>
            <a:ext cx="9906000" cy="5573576"/>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sp>
        <p:nvSpPr>
          <p:cNvPr id="14" name="TextBox 13">
            <a:extLst>
              <a:ext uri="{FF2B5EF4-FFF2-40B4-BE49-F238E27FC236}">
                <a16:creationId xmlns:a16="http://schemas.microsoft.com/office/drawing/2014/main" id="{93AA1F2F-3CF5-9746-AFE8-CB90CDF117EF}"/>
              </a:ext>
            </a:extLst>
          </p:cNvPr>
          <p:cNvSpPr txBox="1"/>
          <p:nvPr/>
        </p:nvSpPr>
        <p:spPr>
          <a:xfrm>
            <a:off x="2226164" y="1207311"/>
            <a:ext cx="5453673" cy="505075"/>
          </a:xfrm>
          <a:prstGeom prst="rect">
            <a:avLst/>
          </a:prstGeom>
          <a:noFill/>
        </p:spPr>
        <p:txBody>
          <a:bodyPr wrap="none">
            <a:spAutoFit/>
          </a:bodyPr>
          <a:lstStyle/>
          <a:p>
            <a:pPr algn="ctr" defTabSz="743076" fontAlgn="auto">
              <a:spcBef>
                <a:spcPts val="0"/>
              </a:spcBef>
              <a:spcAft>
                <a:spcPts val="0"/>
              </a:spcAft>
              <a:defRPr/>
            </a:pPr>
            <a:r>
              <a:rPr lang="en-US" sz="2682" spc="244">
                <a:solidFill>
                  <a:schemeClr val="bg1"/>
                </a:solidFill>
                <a:latin typeface="Montserrat" charset="0"/>
                <a:ea typeface="Montserrat" charset="0"/>
                <a:cs typeface="Montserrat" charset="0"/>
              </a:rPr>
              <a:t>WRITE HERE A NICE TITLE</a:t>
            </a:r>
            <a:endParaRPr lang="en-US" sz="3901" spc="244">
              <a:solidFill>
                <a:schemeClr val="bg1"/>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6D3A02C3-3C8C-484B-BF47-6B145EDE01B0}"/>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bg1"/>
                </a:solidFill>
                <a:latin typeface="Montserrat" charset="0"/>
                <a:ea typeface="Montserrat" charset="0"/>
                <a:cs typeface="Montserrat" charset="0"/>
              </a:rPr>
              <a:t>YOU CAN WRITE HERE</a:t>
            </a:r>
          </a:p>
        </p:txBody>
      </p:sp>
      <p:sp>
        <p:nvSpPr>
          <p:cNvPr id="29700" name="TextBox 4">
            <a:extLst>
              <a:ext uri="{FF2B5EF4-FFF2-40B4-BE49-F238E27FC236}">
                <a16:creationId xmlns:a16="http://schemas.microsoft.com/office/drawing/2014/main" id="{C1023D38-536A-4EB5-96FD-235DCF44E55E}"/>
              </a:ext>
            </a:extLst>
          </p:cNvPr>
          <p:cNvSpPr txBox="1">
            <a:spLocks noChangeArrowheads="1"/>
          </p:cNvSpPr>
          <p:nvPr/>
        </p:nvSpPr>
        <p:spPr bwMode="auto">
          <a:xfrm>
            <a:off x="1159227" y="2649087"/>
            <a:ext cx="1948816"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6" name="TextBox 5">
            <a:extLst>
              <a:ext uri="{FF2B5EF4-FFF2-40B4-BE49-F238E27FC236}">
                <a16:creationId xmlns:a16="http://schemas.microsoft.com/office/drawing/2014/main" id="{96B66D68-8778-8640-925B-95BEDDBB864A}"/>
              </a:ext>
            </a:extLst>
          </p:cNvPr>
          <p:cNvSpPr txBox="1"/>
          <p:nvPr/>
        </p:nvSpPr>
        <p:spPr>
          <a:xfrm>
            <a:off x="1038402" y="2351700"/>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29702" name="TextBox 15">
            <a:extLst>
              <a:ext uri="{FF2B5EF4-FFF2-40B4-BE49-F238E27FC236}">
                <a16:creationId xmlns:a16="http://schemas.microsoft.com/office/drawing/2014/main" id="{5486AE19-0F9F-4787-BFAD-210F528DC142}"/>
              </a:ext>
            </a:extLst>
          </p:cNvPr>
          <p:cNvSpPr txBox="1">
            <a:spLocks noChangeArrowheads="1"/>
          </p:cNvSpPr>
          <p:nvPr/>
        </p:nvSpPr>
        <p:spPr bwMode="auto">
          <a:xfrm>
            <a:off x="3942145" y="2649087"/>
            <a:ext cx="1948816"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17" name="TextBox 16">
            <a:extLst>
              <a:ext uri="{FF2B5EF4-FFF2-40B4-BE49-F238E27FC236}">
                <a16:creationId xmlns:a16="http://schemas.microsoft.com/office/drawing/2014/main" id="{DF4462BF-BC53-6446-8C1E-FDBD4464F0A2}"/>
              </a:ext>
            </a:extLst>
          </p:cNvPr>
          <p:cNvSpPr txBox="1"/>
          <p:nvPr/>
        </p:nvSpPr>
        <p:spPr>
          <a:xfrm>
            <a:off x="3831641" y="2351700"/>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29704" name="TextBox 18">
            <a:extLst>
              <a:ext uri="{FF2B5EF4-FFF2-40B4-BE49-F238E27FC236}">
                <a16:creationId xmlns:a16="http://schemas.microsoft.com/office/drawing/2014/main" id="{33BFFA32-656A-4DD7-856F-29D031679431}"/>
              </a:ext>
            </a:extLst>
          </p:cNvPr>
          <p:cNvSpPr txBox="1">
            <a:spLocks noChangeArrowheads="1"/>
          </p:cNvSpPr>
          <p:nvPr/>
        </p:nvSpPr>
        <p:spPr bwMode="auto">
          <a:xfrm>
            <a:off x="6807634" y="2649087"/>
            <a:ext cx="1948816"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20" name="TextBox 19">
            <a:extLst>
              <a:ext uri="{FF2B5EF4-FFF2-40B4-BE49-F238E27FC236}">
                <a16:creationId xmlns:a16="http://schemas.microsoft.com/office/drawing/2014/main" id="{9740E3AC-6F30-8549-B0B6-D3C0312F8374}"/>
              </a:ext>
            </a:extLst>
          </p:cNvPr>
          <p:cNvSpPr txBox="1"/>
          <p:nvPr/>
        </p:nvSpPr>
        <p:spPr>
          <a:xfrm>
            <a:off x="6697131" y="2351700"/>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29706" name="TextBox 40">
            <a:extLst>
              <a:ext uri="{FF2B5EF4-FFF2-40B4-BE49-F238E27FC236}">
                <a16:creationId xmlns:a16="http://schemas.microsoft.com/office/drawing/2014/main" id="{1B6FA0FA-9353-48FC-BA47-633A93EF5341}"/>
              </a:ext>
            </a:extLst>
          </p:cNvPr>
          <p:cNvSpPr txBox="1">
            <a:spLocks noChangeArrowheads="1"/>
          </p:cNvSpPr>
          <p:nvPr/>
        </p:nvSpPr>
        <p:spPr bwMode="auto">
          <a:xfrm>
            <a:off x="1159227" y="4157307"/>
            <a:ext cx="1948816"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42" name="TextBox 41">
            <a:extLst>
              <a:ext uri="{FF2B5EF4-FFF2-40B4-BE49-F238E27FC236}">
                <a16:creationId xmlns:a16="http://schemas.microsoft.com/office/drawing/2014/main" id="{0E6AA676-DF44-BE41-BC62-636D24AF31C0}"/>
              </a:ext>
            </a:extLst>
          </p:cNvPr>
          <p:cNvSpPr txBox="1"/>
          <p:nvPr/>
        </p:nvSpPr>
        <p:spPr>
          <a:xfrm>
            <a:off x="1038402" y="3859920"/>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29708" name="TextBox 38">
            <a:extLst>
              <a:ext uri="{FF2B5EF4-FFF2-40B4-BE49-F238E27FC236}">
                <a16:creationId xmlns:a16="http://schemas.microsoft.com/office/drawing/2014/main" id="{375306A0-6F74-41ED-A178-AEDCB6954330}"/>
              </a:ext>
            </a:extLst>
          </p:cNvPr>
          <p:cNvSpPr txBox="1">
            <a:spLocks noChangeArrowheads="1"/>
          </p:cNvSpPr>
          <p:nvPr/>
        </p:nvSpPr>
        <p:spPr bwMode="auto">
          <a:xfrm>
            <a:off x="3942145" y="4157307"/>
            <a:ext cx="1948816"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40" name="TextBox 39">
            <a:extLst>
              <a:ext uri="{FF2B5EF4-FFF2-40B4-BE49-F238E27FC236}">
                <a16:creationId xmlns:a16="http://schemas.microsoft.com/office/drawing/2014/main" id="{931357CB-7438-A848-B98A-2FC326A9C768}"/>
              </a:ext>
            </a:extLst>
          </p:cNvPr>
          <p:cNvSpPr txBox="1"/>
          <p:nvPr/>
        </p:nvSpPr>
        <p:spPr>
          <a:xfrm>
            <a:off x="3831641" y="3859920"/>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29710" name="TextBox 36">
            <a:extLst>
              <a:ext uri="{FF2B5EF4-FFF2-40B4-BE49-F238E27FC236}">
                <a16:creationId xmlns:a16="http://schemas.microsoft.com/office/drawing/2014/main" id="{AFDE2505-C009-40EF-85E4-EF5C5BBD411A}"/>
              </a:ext>
            </a:extLst>
          </p:cNvPr>
          <p:cNvSpPr txBox="1">
            <a:spLocks noChangeArrowheads="1"/>
          </p:cNvSpPr>
          <p:nvPr/>
        </p:nvSpPr>
        <p:spPr bwMode="auto">
          <a:xfrm>
            <a:off x="6807634" y="4157307"/>
            <a:ext cx="1948816"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38" name="TextBox 37">
            <a:extLst>
              <a:ext uri="{FF2B5EF4-FFF2-40B4-BE49-F238E27FC236}">
                <a16:creationId xmlns:a16="http://schemas.microsoft.com/office/drawing/2014/main" id="{A4D6A124-06DC-934F-B104-7B6F9D20187F}"/>
              </a:ext>
            </a:extLst>
          </p:cNvPr>
          <p:cNvSpPr txBox="1"/>
          <p:nvPr/>
        </p:nvSpPr>
        <p:spPr>
          <a:xfrm>
            <a:off x="6697131" y="3859920"/>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2" name="Picture Placeholder 1">
            <a:extLst>
              <a:ext uri="{FF2B5EF4-FFF2-40B4-BE49-F238E27FC236}">
                <a16:creationId xmlns:a16="http://schemas.microsoft.com/office/drawing/2014/main" id="{0258C5CC-CC99-2A4F-AFDB-01AC627CE148}"/>
              </a:ext>
            </a:extLst>
          </p:cNvPr>
          <p:cNvSpPr>
            <a:spLocks noGrp="1"/>
          </p:cNvSpPr>
          <p:nvPr>
            <p:ph type="pic" sz="quarter" idx="10"/>
          </p:nvPr>
        </p:nvSpPr>
        <p:spPr>
          <a:xfrm>
            <a:off x="0" y="642212"/>
            <a:ext cx="9906000" cy="5573576"/>
          </a:xfrm>
        </p:spPr>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A7AE0C-7A75-EA4C-A61F-B7A5D205A22E}"/>
              </a:ext>
            </a:extLst>
          </p:cNvPr>
          <p:cNvSpPr txBox="1"/>
          <p:nvPr/>
        </p:nvSpPr>
        <p:spPr>
          <a:xfrm>
            <a:off x="2773887" y="1207311"/>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OUR SERVICES</a:t>
            </a:r>
            <a:endParaRPr lang="en-US" sz="3901" spc="244">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E21C18E1-699B-134E-8133-F2B58FA4B657}"/>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 name="TextBox 3">
            <a:extLst>
              <a:ext uri="{FF2B5EF4-FFF2-40B4-BE49-F238E27FC236}">
                <a16:creationId xmlns:a16="http://schemas.microsoft.com/office/drawing/2014/main" id="{8549E5CE-ACF0-3F45-ADCD-B9D089C9673A}"/>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5" name="Oval 4">
            <a:extLst>
              <a:ext uri="{FF2B5EF4-FFF2-40B4-BE49-F238E27FC236}">
                <a16:creationId xmlns:a16="http://schemas.microsoft.com/office/drawing/2014/main" id="{03A39E20-34C2-D84A-BD21-302750B3C6D0}"/>
              </a:ext>
            </a:extLst>
          </p:cNvPr>
          <p:cNvSpPr/>
          <p:nvPr/>
        </p:nvSpPr>
        <p:spPr>
          <a:xfrm>
            <a:off x="1501769" y="2557484"/>
            <a:ext cx="1414682" cy="14146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6" name="Oval 5">
            <a:extLst>
              <a:ext uri="{FF2B5EF4-FFF2-40B4-BE49-F238E27FC236}">
                <a16:creationId xmlns:a16="http://schemas.microsoft.com/office/drawing/2014/main" id="{5E7A5AB3-3E71-6641-B695-ABB96FC03BC5}"/>
              </a:ext>
            </a:extLst>
          </p:cNvPr>
          <p:cNvSpPr/>
          <p:nvPr/>
        </p:nvSpPr>
        <p:spPr>
          <a:xfrm>
            <a:off x="4274366" y="2557484"/>
            <a:ext cx="1414682" cy="14146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7" name="Oval 6">
            <a:extLst>
              <a:ext uri="{FF2B5EF4-FFF2-40B4-BE49-F238E27FC236}">
                <a16:creationId xmlns:a16="http://schemas.microsoft.com/office/drawing/2014/main" id="{AF52FCCB-B400-F049-9D64-011F070258AF}"/>
              </a:ext>
            </a:extLst>
          </p:cNvPr>
          <p:cNvSpPr/>
          <p:nvPr/>
        </p:nvSpPr>
        <p:spPr>
          <a:xfrm>
            <a:off x="7046962" y="2557484"/>
            <a:ext cx="1414682" cy="14146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0727" name="TextBox 8">
            <a:extLst>
              <a:ext uri="{FF2B5EF4-FFF2-40B4-BE49-F238E27FC236}">
                <a16:creationId xmlns:a16="http://schemas.microsoft.com/office/drawing/2014/main" id="{C186AAE7-CF70-49A4-B0FF-8E85B9F19052}"/>
              </a:ext>
            </a:extLst>
          </p:cNvPr>
          <p:cNvSpPr txBox="1">
            <a:spLocks noChangeArrowheads="1"/>
          </p:cNvSpPr>
          <p:nvPr/>
        </p:nvSpPr>
        <p:spPr bwMode="auto">
          <a:xfrm>
            <a:off x="1201803" y="4507591"/>
            <a:ext cx="1948816"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a:t>
            </a:r>
          </a:p>
        </p:txBody>
      </p:sp>
      <p:sp>
        <p:nvSpPr>
          <p:cNvPr id="10" name="TextBox 9">
            <a:extLst>
              <a:ext uri="{FF2B5EF4-FFF2-40B4-BE49-F238E27FC236}">
                <a16:creationId xmlns:a16="http://schemas.microsoft.com/office/drawing/2014/main" id="{C013E7F3-8B39-D240-AC9B-C8C6204B8EEB}"/>
              </a:ext>
            </a:extLst>
          </p:cNvPr>
          <p:cNvSpPr txBox="1"/>
          <p:nvPr/>
        </p:nvSpPr>
        <p:spPr>
          <a:xfrm>
            <a:off x="1080978" y="4209559"/>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30729" name="TextBox 10">
            <a:extLst>
              <a:ext uri="{FF2B5EF4-FFF2-40B4-BE49-F238E27FC236}">
                <a16:creationId xmlns:a16="http://schemas.microsoft.com/office/drawing/2014/main" id="{402A1F5B-F8DA-4E2C-8011-9BF948973FEA}"/>
              </a:ext>
            </a:extLst>
          </p:cNvPr>
          <p:cNvSpPr txBox="1">
            <a:spLocks noChangeArrowheads="1"/>
          </p:cNvSpPr>
          <p:nvPr/>
        </p:nvSpPr>
        <p:spPr bwMode="auto">
          <a:xfrm>
            <a:off x="4004073" y="4507591"/>
            <a:ext cx="1948816"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a:t>
            </a:r>
          </a:p>
        </p:txBody>
      </p:sp>
      <p:sp>
        <p:nvSpPr>
          <p:cNvPr id="12" name="TextBox 11">
            <a:extLst>
              <a:ext uri="{FF2B5EF4-FFF2-40B4-BE49-F238E27FC236}">
                <a16:creationId xmlns:a16="http://schemas.microsoft.com/office/drawing/2014/main" id="{41A43539-D7B0-FB44-A633-4DDF431604AA}"/>
              </a:ext>
            </a:extLst>
          </p:cNvPr>
          <p:cNvSpPr txBox="1"/>
          <p:nvPr/>
        </p:nvSpPr>
        <p:spPr>
          <a:xfrm>
            <a:off x="3883249" y="4209559"/>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30731" name="TextBox 12">
            <a:extLst>
              <a:ext uri="{FF2B5EF4-FFF2-40B4-BE49-F238E27FC236}">
                <a16:creationId xmlns:a16="http://schemas.microsoft.com/office/drawing/2014/main" id="{E125B40B-2373-4157-BAA2-01F51E2DBEBE}"/>
              </a:ext>
            </a:extLst>
          </p:cNvPr>
          <p:cNvSpPr txBox="1">
            <a:spLocks noChangeArrowheads="1"/>
          </p:cNvSpPr>
          <p:nvPr/>
        </p:nvSpPr>
        <p:spPr bwMode="auto">
          <a:xfrm>
            <a:off x="6773443" y="4507591"/>
            <a:ext cx="1948817"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a:t>
            </a:r>
          </a:p>
        </p:txBody>
      </p:sp>
      <p:sp>
        <p:nvSpPr>
          <p:cNvPr id="14" name="TextBox 13">
            <a:extLst>
              <a:ext uri="{FF2B5EF4-FFF2-40B4-BE49-F238E27FC236}">
                <a16:creationId xmlns:a16="http://schemas.microsoft.com/office/drawing/2014/main" id="{7A3B67F7-57FF-2647-B685-E002614C852C}"/>
              </a:ext>
            </a:extLst>
          </p:cNvPr>
          <p:cNvSpPr txBox="1"/>
          <p:nvPr/>
        </p:nvSpPr>
        <p:spPr>
          <a:xfrm>
            <a:off x="6652297" y="4209559"/>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15" name="Shape 2732">
            <a:extLst>
              <a:ext uri="{FF2B5EF4-FFF2-40B4-BE49-F238E27FC236}">
                <a16:creationId xmlns:a16="http://schemas.microsoft.com/office/drawing/2014/main" id="{AAD82816-3D1A-7041-8C71-6A4555FD8279}"/>
              </a:ext>
            </a:extLst>
          </p:cNvPr>
          <p:cNvSpPr/>
          <p:nvPr/>
        </p:nvSpPr>
        <p:spPr>
          <a:xfrm>
            <a:off x="1879792" y="3149677"/>
            <a:ext cx="558003" cy="253520"/>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2775">
            <a:extLst>
              <a:ext uri="{FF2B5EF4-FFF2-40B4-BE49-F238E27FC236}">
                <a16:creationId xmlns:a16="http://schemas.microsoft.com/office/drawing/2014/main" id="{27E7C043-DD26-394E-8214-0BB4F3E2FDA7}"/>
              </a:ext>
            </a:extLst>
          </p:cNvPr>
          <p:cNvSpPr/>
          <p:nvPr/>
        </p:nvSpPr>
        <p:spPr>
          <a:xfrm>
            <a:off x="7475301" y="3085812"/>
            <a:ext cx="558003" cy="405762"/>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2779">
            <a:extLst>
              <a:ext uri="{FF2B5EF4-FFF2-40B4-BE49-F238E27FC236}">
                <a16:creationId xmlns:a16="http://schemas.microsoft.com/office/drawing/2014/main" id="{25CAC9CA-2A54-CB49-8697-E5743FDE1543}"/>
              </a:ext>
            </a:extLst>
          </p:cNvPr>
          <p:cNvSpPr/>
          <p:nvPr/>
        </p:nvSpPr>
        <p:spPr>
          <a:xfrm>
            <a:off x="4792373" y="2985823"/>
            <a:ext cx="405761" cy="558003"/>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5BBD34C6-3693-5649-AD03-812BC32B2737}"/>
              </a:ext>
            </a:extLst>
          </p:cNvPr>
          <p:cNvSpPr txBox="1"/>
          <p:nvPr/>
        </p:nvSpPr>
        <p:spPr>
          <a:xfrm>
            <a:off x="2773887" y="1207311"/>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OUR SERVICES</a:t>
            </a:r>
            <a:endParaRPr lang="en-US" sz="3901" spc="244">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DDAA0282-2EFA-0A41-9E49-15B7F40FEDF7}"/>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6" name="Oval 15">
            <a:extLst>
              <a:ext uri="{FF2B5EF4-FFF2-40B4-BE49-F238E27FC236}">
                <a16:creationId xmlns:a16="http://schemas.microsoft.com/office/drawing/2014/main" id="{D8711966-8249-534A-9F2D-E7A90C42F5CA}"/>
              </a:ext>
            </a:extLst>
          </p:cNvPr>
          <p:cNvSpPr/>
          <p:nvPr/>
        </p:nvSpPr>
        <p:spPr>
          <a:xfrm>
            <a:off x="914093" y="2313640"/>
            <a:ext cx="707018" cy="70701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41" name="Oval 40">
            <a:extLst>
              <a:ext uri="{FF2B5EF4-FFF2-40B4-BE49-F238E27FC236}">
                <a16:creationId xmlns:a16="http://schemas.microsoft.com/office/drawing/2014/main" id="{272FDC0F-2A9F-DB47-8422-0F74E1DC6D8F}"/>
              </a:ext>
            </a:extLst>
          </p:cNvPr>
          <p:cNvSpPr/>
          <p:nvPr/>
        </p:nvSpPr>
        <p:spPr>
          <a:xfrm>
            <a:off x="914093" y="3283855"/>
            <a:ext cx="707018" cy="70701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50" name="Oval 49">
            <a:extLst>
              <a:ext uri="{FF2B5EF4-FFF2-40B4-BE49-F238E27FC236}">
                <a16:creationId xmlns:a16="http://schemas.microsoft.com/office/drawing/2014/main" id="{DA62AEDE-EDA2-7444-9AD7-1F4C898F8413}"/>
              </a:ext>
            </a:extLst>
          </p:cNvPr>
          <p:cNvSpPr/>
          <p:nvPr/>
        </p:nvSpPr>
        <p:spPr>
          <a:xfrm>
            <a:off x="914093" y="4333416"/>
            <a:ext cx="707018" cy="70701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76" name="Oval 75">
            <a:extLst>
              <a:ext uri="{FF2B5EF4-FFF2-40B4-BE49-F238E27FC236}">
                <a16:creationId xmlns:a16="http://schemas.microsoft.com/office/drawing/2014/main" id="{7059AD25-58CB-6B4E-91A2-576EB0A7B60E}"/>
              </a:ext>
            </a:extLst>
          </p:cNvPr>
          <p:cNvSpPr/>
          <p:nvPr/>
        </p:nvSpPr>
        <p:spPr>
          <a:xfrm>
            <a:off x="3864089" y="2313640"/>
            <a:ext cx="707018" cy="70701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80" name="Oval 79">
            <a:extLst>
              <a:ext uri="{FF2B5EF4-FFF2-40B4-BE49-F238E27FC236}">
                <a16:creationId xmlns:a16="http://schemas.microsoft.com/office/drawing/2014/main" id="{3C80E9B2-ED3E-3C43-997E-57CDB2561CD1}"/>
              </a:ext>
            </a:extLst>
          </p:cNvPr>
          <p:cNvSpPr/>
          <p:nvPr/>
        </p:nvSpPr>
        <p:spPr>
          <a:xfrm>
            <a:off x="3864089" y="3283855"/>
            <a:ext cx="707018" cy="70701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84" name="Oval 83">
            <a:extLst>
              <a:ext uri="{FF2B5EF4-FFF2-40B4-BE49-F238E27FC236}">
                <a16:creationId xmlns:a16="http://schemas.microsoft.com/office/drawing/2014/main" id="{5623C079-D8C1-6041-B2E2-4762CBFCD5FD}"/>
              </a:ext>
            </a:extLst>
          </p:cNvPr>
          <p:cNvSpPr/>
          <p:nvPr/>
        </p:nvSpPr>
        <p:spPr>
          <a:xfrm>
            <a:off x="3864089" y="4333416"/>
            <a:ext cx="707018" cy="70701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87" name="Oval 86">
            <a:extLst>
              <a:ext uri="{FF2B5EF4-FFF2-40B4-BE49-F238E27FC236}">
                <a16:creationId xmlns:a16="http://schemas.microsoft.com/office/drawing/2014/main" id="{7CFB8749-031F-D544-B29E-7EBB9A209D57}"/>
              </a:ext>
            </a:extLst>
          </p:cNvPr>
          <p:cNvSpPr/>
          <p:nvPr/>
        </p:nvSpPr>
        <p:spPr>
          <a:xfrm>
            <a:off x="6814085" y="2313640"/>
            <a:ext cx="707018" cy="70701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90" name="Oval 89">
            <a:extLst>
              <a:ext uri="{FF2B5EF4-FFF2-40B4-BE49-F238E27FC236}">
                <a16:creationId xmlns:a16="http://schemas.microsoft.com/office/drawing/2014/main" id="{92037EFF-6CC5-B043-A2EA-AEF145882FE2}"/>
              </a:ext>
            </a:extLst>
          </p:cNvPr>
          <p:cNvSpPr/>
          <p:nvPr/>
        </p:nvSpPr>
        <p:spPr>
          <a:xfrm>
            <a:off x="6814085" y="3283855"/>
            <a:ext cx="707018" cy="70701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93" name="Oval 92">
            <a:extLst>
              <a:ext uri="{FF2B5EF4-FFF2-40B4-BE49-F238E27FC236}">
                <a16:creationId xmlns:a16="http://schemas.microsoft.com/office/drawing/2014/main" id="{80490E71-CDC2-1C4E-BC73-C2CDD2588C0E}"/>
              </a:ext>
            </a:extLst>
          </p:cNvPr>
          <p:cNvSpPr/>
          <p:nvPr/>
        </p:nvSpPr>
        <p:spPr>
          <a:xfrm>
            <a:off x="6814085" y="4333416"/>
            <a:ext cx="707018" cy="70701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94" name="Shape 2835">
            <a:extLst>
              <a:ext uri="{FF2B5EF4-FFF2-40B4-BE49-F238E27FC236}">
                <a16:creationId xmlns:a16="http://schemas.microsoft.com/office/drawing/2014/main" id="{D7F7BB2A-3B86-CE45-B76B-F8AA995333D5}"/>
              </a:ext>
            </a:extLst>
          </p:cNvPr>
          <p:cNvSpPr/>
          <p:nvPr/>
        </p:nvSpPr>
        <p:spPr>
          <a:xfrm>
            <a:off x="1116651" y="3479317"/>
            <a:ext cx="302547" cy="302547"/>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 name="Shape 2836">
            <a:extLst>
              <a:ext uri="{FF2B5EF4-FFF2-40B4-BE49-F238E27FC236}">
                <a16:creationId xmlns:a16="http://schemas.microsoft.com/office/drawing/2014/main" id="{02118095-E227-844A-AB55-21F3DC25E92C}"/>
              </a:ext>
            </a:extLst>
          </p:cNvPr>
          <p:cNvSpPr/>
          <p:nvPr/>
        </p:nvSpPr>
        <p:spPr>
          <a:xfrm>
            <a:off x="4057616" y="2554258"/>
            <a:ext cx="303192" cy="219976"/>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bg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6" name="Shape 2838">
            <a:extLst>
              <a:ext uri="{FF2B5EF4-FFF2-40B4-BE49-F238E27FC236}">
                <a16:creationId xmlns:a16="http://schemas.microsoft.com/office/drawing/2014/main" id="{C42ECDE6-DD1C-0C45-876C-41865A3584F9}"/>
              </a:ext>
            </a:extLst>
          </p:cNvPr>
          <p:cNvSpPr/>
          <p:nvPr/>
        </p:nvSpPr>
        <p:spPr>
          <a:xfrm>
            <a:off x="4077613" y="4573389"/>
            <a:ext cx="302547" cy="24900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chemeClr val="bg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7" name="Shape 2840">
            <a:extLst>
              <a:ext uri="{FF2B5EF4-FFF2-40B4-BE49-F238E27FC236}">
                <a16:creationId xmlns:a16="http://schemas.microsoft.com/office/drawing/2014/main" id="{B18B436B-B8EB-1948-AC4E-FA39D4D434BE}"/>
              </a:ext>
            </a:extLst>
          </p:cNvPr>
          <p:cNvSpPr/>
          <p:nvPr/>
        </p:nvSpPr>
        <p:spPr>
          <a:xfrm>
            <a:off x="7016643" y="2529100"/>
            <a:ext cx="302547" cy="274808"/>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8" name="Shape 2845">
            <a:extLst>
              <a:ext uri="{FF2B5EF4-FFF2-40B4-BE49-F238E27FC236}">
                <a16:creationId xmlns:a16="http://schemas.microsoft.com/office/drawing/2014/main" id="{28A607A8-0DB2-4A42-8D74-6CE626A7789D}"/>
              </a:ext>
            </a:extLst>
          </p:cNvPr>
          <p:cNvSpPr/>
          <p:nvPr/>
        </p:nvSpPr>
        <p:spPr>
          <a:xfrm>
            <a:off x="1139228" y="4531459"/>
            <a:ext cx="247715" cy="303192"/>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chemeClr val="bg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9" name="Shape 2848">
            <a:extLst>
              <a:ext uri="{FF2B5EF4-FFF2-40B4-BE49-F238E27FC236}">
                <a16:creationId xmlns:a16="http://schemas.microsoft.com/office/drawing/2014/main" id="{36540EF2-854C-9549-9CB9-D964C3C999ED}"/>
              </a:ext>
            </a:extLst>
          </p:cNvPr>
          <p:cNvSpPr/>
          <p:nvPr/>
        </p:nvSpPr>
        <p:spPr>
          <a:xfrm>
            <a:off x="4069872" y="3476092"/>
            <a:ext cx="303192" cy="302547"/>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bg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0" name="Shape 2849">
            <a:extLst>
              <a:ext uri="{FF2B5EF4-FFF2-40B4-BE49-F238E27FC236}">
                <a16:creationId xmlns:a16="http://schemas.microsoft.com/office/drawing/2014/main" id="{AB85AE77-0DB4-A042-A486-537094D3483E}"/>
              </a:ext>
            </a:extLst>
          </p:cNvPr>
          <p:cNvSpPr/>
          <p:nvPr/>
        </p:nvSpPr>
        <p:spPr>
          <a:xfrm>
            <a:off x="7023094" y="3505766"/>
            <a:ext cx="302547" cy="261261"/>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chemeClr val="bg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1" name="Shape 2853">
            <a:extLst>
              <a:ext uri="{FF2B5EF4-FFF2-40B4-BE49-F238E27FC236}">
                <a16:creationId xmlns:a16="http://schemas.microsoft.com/office/drawing/2014/main" id="{DF7E6795-26A5-BB4B-B889-8D4332DDAAC5}"/>
              </a:ext>
            </a:extLst>
          </p:cNvPr>
          <p:cNvSpPr/>
          <p:nvPr/>
        </p:nvSpPr>
        <p:spPr>
          <a:xfrm>
            <a:off x="1142454" y="2514263"/>
            <a:ext cx="247715" cy="302547"/>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bg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2" name="Shape 2775">
            <a:extLst>
              <a:ext uri="{FF2B5EF4-FFF2-40B4-BE49-F238E27FC236}">
                <a16:creationId xmlns:a16="http://schemas.microsoft.com/office/drawing/2014/main" id="{5110F62F-26CC-DD42-AAE9-214CCD2B16E6}"/>
              </a:ext>
            </a:extLst>
          </p:cNvPr>
          <p:cNvSpPr>
            <a:spLocks noChangeAspect="1"/>
          </p:cNvSpPr>
          <p:nvPr/>
        </p:nvSpPr>
        <p:spPr>
          <a:xfrm>
            <a:off x="7006321" y="4566939"/>
            <a:ext cx="342543" cy="249005"/>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bg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 name="TextBox 41">
            <a:extLst>
              <a:ext uri="{FF2B5EF4-FFF2-40B4-BE49-F238E27FC236}">
                <a16:creationId xmlns:a16="http://schemas.microsoft.com/office/drawing/2014/main" id="{2C0F7DA7-4788-AD4B-8458-DCD164E7B4DB}"/>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grpSp>
        <p:nvGrpSpPr>
          <p:cNvPr id="31766" name="Group 1">
            <a:extLst>
              <a:ext uri="{FF2B5EF4-FFF2-40B4-BE49-F238E27FC236}">
                <a16:creationId xmlns:a16="http://schemas.microsoft.com/office/drawing/2014/main" id="{211CD968-FF2C-4BAB-8AFD-FF08A6719317}"/>
              </a:ext>
            </a:extLst>
          </p:cNvPr>
          <p:cNvGrpSpPr>
            <a:grpSpLocks/>
          </p:cNvGrpSpPr>
          <p:nvPr/>
        </p:nvGrpSpPr>
        <p:grpSpPr bwMode="auto">
          <a:xfrm>
            <a:off x="1790769" y="2402016"/>
            <a:ext cx="1489831" cy="705175"/>
            <a:chOff x="4155114" y="4196519"/>
            <a:chExt cx="3665269" cy="1735950"/>
          </a:xfrm>
        </p:grpSpPr>
        <p:sp>
          <p:nvSpPr>
            <p:cNvPr id="31791" name="TextBox 42">
              <a:extLst>
                <a:ext uri="{FF2B5EF4-FFF2-40B4-BE49-F238E27FC236}">
                  <a16:creationId xmlns:a16="http://schemas.microsoft.com/office/drawing/2014/main" id="{AC8B7511-B938-4BB4-BB06-D6683DD9A5A4}"/>
                </a:ext>
              </a:extLst>
            </p:cNvPr>
            <p:cNvSpPr txBox="1">
              <a:spLocks noChangeArrowheads="1"/>
            </p:cNvSpPr>
            <p:nvPr/>
          </p:nvSpPr>
          <p:spPr bwMode="auto">
            <a:xfrm>
              <a:off x="4155114" y="4781293"/>
              <a:ext cx="3548631" cy="115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813">
                  <a:latin typeface="Montserrat Light"/>
                  <a:ea typeface="Montserrat Light"/>
                  <a:cs typeface="Montserrat Light"/>
                </a:rPr>
                <a:t>A company is an association or collection of</a:t>
              </a:r>
            </a:p>
          </p:txBody>
        </p:sp>
        <p:sp>
          <p:nvSpPr>
            <p:cNvPr id="46" name="TextBox 45">
              <a:extLst>
                <a:ext uri="{FF2B5EF4-FFF2-40B4-BE49-F238E27FC236}">
                  <a16:creationId xmlns:a16="http://schemas.microsoft.com/office/drawing/2014/main" id="{48149BE9-7E3B-5B41-8D30-A62CF236A388}"/>
                </a:ext>
              </a:extLst>
            </p:cNvPr>
            <p:cNvSpPr txBox="1"/>
            <p:nvPr/>
          </p:nvSpPr>
          <p:spPr>
            <a:xfrm>
              <a:off x="4155114" y="4196519"/>
              <a:ext cx="3665269" cy="719780"/>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grpSp>
      <p:grpSp>
        <p:nvGrpSpPr>
          <p:cNvPr id="31767" name="Group 46">
            <a:extLst>
              <a:ext uri="{FF2B5EF4-FFF2-40B4-BE49-F238E27FC236}">
                <a16:creationId xmlns:a16="http://schemas.microsoft.com/office/drawing/2014/main" id="{EB9C84D5-BB2E-47A3-920C-A99FF04FA1D7}"/>
              </a:ext>
            </a:extLst>
          </p:cNvPr>
          <p:cNvGrpSpPr>
            <a:grpSpLocks/>
          </p:cNvGrpSpPr>
          <p:nvPr/>
        </p:nvGrpSpPr>
        <p:grpSpPr bwMode="auto">
          <a:xfrm>
            <a:off x="1790769" y="3372233"/>
            <a:ext cx="1489831" cy="705467"/>
            <a:chOff x="4155114" y="4196519"/>
            <a:chExt cx="3665269" cy="1734537"/>
          </a:xfrm>
        </p:grpSpPr>
        <p:sp>
          <p:nvSpPr>
            <p:cNvPr id="31789" name="TextBox 52">
              <a:extLst>
                <a:ext uri="{FF2B5EF4-FFF2-40B4-BE49-F238E27FC236}">
                  <a16:creationId xmlns:a16="http://schemas.microsoft.com/office/drawing/2014/main" id="{A1A6E218-A3CB-40F6-96F5-768CE6C8E5F8}"/>
                </a:ext>
              </a:extLst>
            </p:cNvPr>
            <p:cNvSpPr txBox="1">
              <a:spLocks noChangeArrowheads="1"/>
            </p:cNvSpPr>
            <p:nvPr/>
          </p:nvSpPr>
          <p:spPr bwMode="auto">
            <a:xfrm>
              <a:off x="4155114" y="4781293"/>
              <a:ext cx="3548631" cy="11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813">
                  <a:latin typeface="Montserrat Light"/>
                  <a:ea typeface="Montserrat Light"/>
                  <a:cs typeface="Montserrat Light"/>
                </a:rPr>
                <a:t>A company is an association or collection of</a:t>
              </a:r>
            </a:p>
          </p:txBody>
        </p:sp>
        <p:sp>
          <p:nvSpPr>
            <p:cNvPr id="54" name="TextBox 53">
              <a:extLst>
                <a:ext uri="{FF2B5EF4-FFF2-40B4-BE49-F238E27FC236}">
                  <a16:creationId xmlns:a16="http://schemas.microsoft.com/office/drawing/2014/main" id="{21C62149-86F3-0D45-B86D-7B78B5D87E5D}"/>
                </a:ext>
              </a:extLst>
            </p:cNvPr>
            <p:cNvSpPr txBox="1"/>
            <p:nvPr/>
          </p:nvSpPr>
          <p:spPr>
            <a:xfrm>
              <a:off x="4155114" y="4196519"/>
              <a:ext cx="3665269" cy="71889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grpSp>
      <p:grpSp>
        <p:nvGrpSpPr>
          <p:cNvPr id="31768" name="Group 54">
            <a:extLst>
              <a:ext uri="{FF2B5EF4-FFF2-40B4-BE49-F238E27FC236}">
                <a16:creationId xmlns:a16="http://schemas.microsoft.com/office/drawing/2014/main" id="{1F8E6A4A-03D8-400B-82D3-F7603610F965}"/>
              </a:ext>
            </a:extLst>
          </p:cNvPr>
          <p:cNvGrpSpPr>
            <a:grpSpLocks/>
          </p:cNvGrpSpPr>
          <p:nvPr/>
        </p:nvGrpSpPr>
        <p:grpSpPr bwMode="auto">
          <a:xfrm>
            <a:off x="1790769" y="4432114"/>
            <a:ext cx="1489831" cy="705175"/>
            <a:chOff x="4155114" y="4196519"/>
            <a:chExt cx="3665269" cy="1735950"/>
          </a:xfrm>
        </p:grpSpPr>
        <p:sp>
          <p:nvSpPr>
            <p:cNvPr id="31787" name="TextBox 55">
              <a:extLst>
                <a:ext uri="{FF2B5EF4-FFF2-40B4-BE49-F238E27FC236}">
                  <a16:creationId xmlns:a16="http://schemas.microsoft.com/office/drawing/2014/main" id="{D0F30013-AD38-4864-8171-3C3ADBFF7D50}"/>
                </a:ext>
              </a:extLst>
            </p:cNvPr>
            <p:cNvSpPr txBox="1">
              <a:spLocks noChangeArrowheads="1"/>
            </p:cNvSpPr>
            <p:nvPr/>
          </p:nvSpPr>
          <p:spPr bwMode="auto">
            <a:xfrm>
              <a:off x="4155114" y="4781293"/>
              <a:ext cx="3548631" cy="115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813">
                  <a:latin typeface="Montserrat Light"/>
                  <a:ea typeface="Montserrat Light"/>
                  <a:cs typeface="Montserrat Light"/>
                </a:rPr>
                <a:t>A company is an association or collection of</a:t>
              </a:r>
            </a:p>
          </p:txBody>
        </p:sp>
        <p:sp>
          <p:nvSpPr>
            <p:cNvPr id="57" name="TextBox 56">
              <a:extLst>
                <a:ext uri="{FF2B5EF4-FFF2-40B4-BE49-F238E27FC236}">
                  <a16:creationId xmlns:a16="http://schemas.microsoft.com/office/drawing/2014/main" id="{DB6AA96F-CF3C-CE4F-860C-61ECC24206B1}"/>
                </a:ext>
              </a:extLst>
            </p:cNvPr>
            <p:cNvSpPr txBox="1"/>
            <p:nvPr/>
          </p:nvSpPr>
          <p:spPr>
            <a:xfrm>
              <a:off x="4155114" y="4196519"/>
              <a:ext cx="3665269" cy="719780"/>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grpSp>
      <p:grpSp>
        <p:nvGrpSpPr>
          <p:cNvPr id="31769" name="Group 57">
            <a:extLst>
              <a:ext uri="{FF2B5EF4-FFF2-40B4-BE49-F238E27FC236}">
                <a16:creationId xmlns:a16="http://schemas.microsoft.com/office/drawing/2014/main" id="{5D2A9A01-F906-4B96-8C55-771F20E7AA8C}"/>
              </a:ext>
            </a:extLst>
          </p:cNvPr>
          <p:cNvGrpSpPr>
            <a:grpSpLocks/>
          </p:cNvGrpSpPr>
          <p:nvPr/>
        </p:nvGrpSpPr>
        <p:grpSpPr bwMode="auto">
          <a:xfrm>
            <a:off x="4797534" y="2402016"/>
            <a:ext cx="1489831" cy="705175"/>
            <a:chOff x="4155114" y="4196519"/>
            <a:chExt cx="3665269" cy="1735950"/>
          </a:xfrm>
        </p:grpSpPr>
        <p:sp>
          <p:nvSpPr>
            <p:cNvPr id="31785" name="TextBox 58">
              <a:extLst>
                <a:ext uri="{FF2B5EF4-FFF2-40B4-BE49-F238E27FC236}">
                  <a16:creationId xmlns:a16="http://schemas.microsoft.com/office/drawing/2014/main" id="{D0AF9BFF-4720-4E80-98C2-B77D507EE544}"/>
                </a:ext>
              </a:extLst>
            </p:cNvPr>
            <p:cNvSpPr txBox="1">
              <a:spLocks noChangeArrowheads="1"/>
            </p:cNvSpPr>
            <p:nvPr/>
          </p:nvSpPr>
          <p:spPr bwMode="auto">
            <a:xfrm>
              <a:off x="4155114" y="4781293"/>
              <a:ext cx="3548631" cy="115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813">
                  <a:latin typeface="Montserrat Light"/>
                  <a:ea typeface="Montserrat Light"/>
                  <a:cs typeface="Montserrat Light"/>
                </a:rPr>
                <a:t>A company is an association or collection of</a:t>
              </a:r>
            </a:p>
          </p:txBody>
        </p:sp>
        <p:sp>
          <p:nvSpPr>
            <p:cNvPr id="60" name="TextBox 59">
              <a:extLst>
                <a:ext uri="{FF2B5EF4-FFF2-40B4-BE49-F238E27FC236}">
                  <a16:creationId xmlns:a16="http://schemas.microsoft.com/office/drawing/2014/main" id="{4BB17DE0-AB27-3846-9901-A8E1ED5901DF}"/>
                </a:ext>
              </a:extLst>
            </p:cNvPr>
            <p:cNvSpPr txBox="1"/>
            <p:nvPr/>
          </p:nvSpPr>
          <p:spPr>
            <a:xfrm>
              <a:off x="4155114" y="4196519"/>
              <a:ext cx="3665269" cy="719780"/>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grpSp>
      <p:grpSp>
        <p:nvGrpSpPr>
          <p:cNvPr id="31770" name="Group 60">
            <a:extLst>
              <a:ext uri="{FF2B5EF4-FFF2-40B4-BE49-F238E27FC236}">
                <a16:creationId xmlns:a16="http://schemas.microsoft.com/office/drawing/2014/main" id="{F1143CC4-7ACD-4F70-A184-91829875C16C}"/>
              </a:ext>
            </a:extLst>
          </p:cNvPr>
          <p:cNvGrpSpPr>
            <a:grpSpLocks/>
          </p:cNvGrpSpPr>
          <p:nvPr/>
        </p:nvGrpSpPr>
        <p:grpSpPr bwMode="auto">
          <a:xfrm>
            <a:off x="4797534" y="3372233"/>
            <a:ext cx="1489831" cy="705467"/>
            <a:chOff x="4155114" y="4196519"/>
            <a:chExt cx="3665269" cy="1734537"/>
          </a:xfrm>
        </p:grpSpPr>
        <p:sp>
          <p:nvSpPr>
            <p:cNvPr id="31783" name="TextBox 61">
              <a:extLst>
                <a:ext uri="{FF2B5EF4-FFF2-40B4-BE49-F238E27FC236}">
                  <a16:creationId xmlns:a16="http://schemas.microsoft.com/office/drawing/2014/main" id="{891AF913-8016-4D9C-9062-33116C1DDE98}"/>
                </a:ext>
              </a:extLst>
            </p:cNvPr>
            <p:cNvSpPr txBox="1">
              <a:spLocks noChangeArrowheads="1"/>
            </p:cNvSpPr>
            <p:nvPr/>
          </p:nvSpPr>
          <p:spPr bwMode="auto">
            <a:xfrm>
              <a:off x="4155114" y="4781293"/>
              <a:ext cx="3548631" cy="11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813">
                  <a:latin typeface="Montserrat Light"/>
                  <a:ea typeface="Montserrat Light"/>
                  <a:cs typeface="Montserrat Light"/>
                </a:rPr>
                <a:t>A company is an association or collection of</a:t>
              </a:r>
            </a:p>
          </p:txBody>
        </p:sp>
        <p:sp>
          <p:nvSpPr>
            <p:cNvPr id="63" name="TextBox 62">
              <a:extLst>
                <a:ext uri="{FF2B5EF4-FFF2-40B4-BE49-F238E27FC236}">
                  <a16:creationId xmlns:a16="http://schemas.microsoft.com/office/drawing/2014/main" id="{C3CC3884-5DAF-B14F-840F-EFC2965846D1}"/>
                </a:ext>
              </a:extLst>
            </p:cNvPr>
            <p:cNvSpPr txBox="1"/>
            <p:nvPr/>
          </p:nvSpPr>
          <p:spPr>
            <a:xfrm>
              <a:off x="4155114" y="4196519"/>
              <a:ext cx="3665269" cy="71889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grpSp>
      <p:grpSp>
        <p:nvGrpSpPr>
          <p:cNvPr id="31771" name="Group 63">
            <a:extLst>
              <a:ext uri="{FF2B5EF4-FFF2-40B4-BE49-F238E27FC236}">
                <a16:creationId xmlns:a16="http://schemas.microsoft.com/office/drawing/2014/main" id="{0D376C3F-214B-4E65-AED8-12B1902319F7}"/>
              </a:ext>
            </a:extLst>
          </p:cNvPr>
          <p:cNvGrpSpPr>
            <a:grpSpLocks/>
          </p:cNvGrpSpPr>
          <p:nvPr/>
        </p:nvGrpSpPr>
        <p:grpSpPr bwMode="auto">
          <a:xfrm>
            <a:off x="4797534" y="4432114"/>
            <a:ext cx="1489831" cy="705175"/>
            <a:chOff x="4155114" y="4196519"/>
            <a:chExt cx="3665269" cy="1735950"/>
          </a:xfrm>
        </p:grpSpPr>
        <p:sp>
          <p:nvSpPr>
            <p:cNvPr id="31781" name="TextBox 64">
              <a:extLst>
                <a:ext uri="{FF2B5EF4-FFF2-40B4-BE49-F238E27FC236}">
                  <a16:creationId xmlns:a16="http://schemas.microsoft.com/office/drawing/2014/main" id="{0CE0FD10-BE8C-4801-9F6C-6EFF481BE418}"/>
                </a:ext>
              </a:extLst>
            </p:cNvPr>
            <p:cNvSpPr txBox="1">
              <a:spLocks noChangeArrowheads="1"/>
            </p:cNvSpPr>
            <p:nvPr/>
          </p:nvSpPr>
          <p:spPr bwMode="auto">
            <a:xfrm>
              <a:off x="4155114" y="4781293"/>
              <a:ext cx="3548631" cy="115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813">
                  <a:latin typeface="Montserrat Light"/>
                  <a:ea typeface="Montserrat Light"/>
                  <a:cs typeface="Montserrat Light"/>
                </a:rPr>
                <a:t>A company is an association or collection of</a:t>
              </a:r>
            </a:p>
          </p:txBody>
        </p:sp>
        <p:sp>
          <p:nvSpPr>
            <p:cNvPr id="66" name="TextBox 65">
              <a:extLst>
                <a:ext uri="{FF2B5EF4-FFF2-40B4-BE49-F238E27FC236}">
                  <a16:creationId xmlns:a16="http://schemas.microsoft.com/office/drawing/2014/main" id="{9CB3B916-FD42-244F-A66A-430C2D91547D}"/>
                </a:ext>
              </a:extLst>
            </p:cNvPr>
            <p:cNvSpPr txBox="1"/>
            <p:nvPr/>
          </p:nvSpPr>
          <p:spPr>
            <a:xfrm>
              <a:off x="4155114" y="4196519"/>
              <a:ext cx="3665269" cy="719780"/>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grpSp>
      <p:grpSp>
        <p:nvGrpSpPr>
          <p:cNvPr id="31772" name="Group 66">
            <a:extLst>
              <a:ext uri="{FF2B5EF4-FFF2-40B4-BE49-F238E27FC236}">
                <a16:creationId xmlns:a16="http://schemas.microsoft.com/office/drawing/2014/main" id="{BE41D161-F811-4DDA-84FD-55EC2C4BC95F}"/>
              </a:ext>
            </a:extLst>
          </p:cNvPr>
          <p:cNvGrpSpPr>
            <a:grpSpLocks/>
          </p:cNvGrpSpPr>
          <p:nvPr/>
        </p:nvGrpSpPr>
        <p:grpSpPr bwMode="auto">
          <a:xfrm>
            <a:off x="7723661" y="2402016"/>
            <a:ext cx="1489831" cy="705175"/>
            <a:chOff x="4155114" y="4196519"/>
            <a:chExt cx="3666908" cy="1735950"/>
          </a:xfrm>
        </p:grpSpPr>
        <p:sp>
          <p:nvSpPr>
            <p:cNvPr id="31779" name="TextBox 67">
              <a:extLst>
                <a:ext uri="{FF2B5EF4-FFF2-40B4-BE49-F238E27FC236}">
                  <a16:creationId xmlns:a16="http://schemas.microsoft.com/office/drawing/2014/main" id="{1E13A9EB-4E92-4198-AE3E-1ED512C11B2E}"/>
                </a:ext>
              </a:extLst>
            </p:cNvPr>
            <p:cNvSpPr txBox="1">
              <a:spLocks noChangeArrowheads="1"/>
            </p:cNvSpPr>
            <p:nvPr/>
          </p:nvSpPr>
          <p:spPr bwMode="auto">
            <a:xfrm>
              <a:off x="4155114" y="4781293"/>
              <a:ext cx="3548631" cy="115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813">
                  <a:latin typeface="Montserrat Light"/>
                  <a:ea typeface="Montserrat Light"/>
                  <a:cs typeface="Montserrat Light"/>
                </a:rPr>
                <a:t>A company is an association or collection of</a:t>
              </a:r>
            </a:p>
          </p:txBody>
        </p:sp>
        <p:sp>
          <p:nvSpPr>
            <p:cNvPr id="69" name="TextBox 68">
              <a:extLst>
                <a:ext uri="{FF2B5EF4-FFF2-40B4-BE49-F238E27FC236}">
                  <a16:creationId xmlns:a16="http://schemas.microsoft.com/office/drawing/2014/main" id="{DB257FF4-DDE3-F641-914F-57E27B2C4FB5}"/>
                </a:ext>
              </a:extLst>
            </p:cNvPr>
            <p:cNvSpPr txBox="1"/>
            <p:nvPr/>
          </p:nvSpPr>
          <p:spPr>
            <a:xfrm>
              <a:off x="4155114" y="4196519"/>
              <a:ext cx="3666908" cy="719780"/>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grpSp>
      <p:grpSp>
        <p:nvGrpSpPr>
          <p:cNvPr id="31773" name="Group 69">
            <a:extLst>
              <a:ext uri="{FF2B5EF4-FFF2-40B4-BE49-F238E27FC236}">
                <a16:creationId xmlns:a16="http://schemas.microsoft.com/office/drawing/2014/main" id="{F7EBDC1F-417B-4D9D-BE3B-48ED1858BAED}"/>
              </a:ext>
            </a:extLst>
          </p:cNvPr>
          <p:cNvGrpSpPr>
            <a:grpSpLocks/>
          </p:cNvGrpSpPr>
          <p:nvPr/>
        </p:nvGrpSpPr>
        <p:grpSpPr bwMode="auto">
          <a:xfrm>
            <a:off x="7723661" y="3372233"/>
            <a:ext cx="1489831" cy="705467"/>
            <a:chOff x="4155114" y="4196519"/>
            <a:chExt cx="3666908" cy="1734537"/>
          </a:xfrm>
        </p:grpSpPr>
        <p:sp>
          <p:nvSpPr>
            <p:cNvPr id="31777" name="TextBox 70">
              <a:extLst>
                <a:ext uri="{FF2B5EF4-FFF2-40B4-BE49-F238E27FC236}">
                  <a16:creationId xmlns:a16="http://schemas.microsoft.com/office/drawing/2014/main" id="{1FBB0E18-95DF-4CEE-9FD8-CD67F9BC311C}"/>
                </a:ext>
              </a:extLst>
            </p:cNvPr>
            <p:cNvSpPr txBox="1">
              <a:spLocks noChangeArrowheads="1"/>
            </p:cNvSpPr>
            <p:nvPr/>
          </p:nvSpPr>
          <p:spPr bwMode="auto">
            <a:xfrm>
              <a:off x="4155114" y="4781293"/>
              <a:ext cx="3548631" cy="11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813">
                  <a:latin typeface="Montserrat Light"/>
                  <a:ea typeface="Montserrat Light"/>
                  <a:cs typeface="Montserrat Light"/>
                </a:rPr>
                <a:t>A company is an association or collection of</a:t>
              </a:r>
            </a:p>
          </p:txBody>
        </p:sp>
        <p:sp>
          <p:nvSpPr>
            <p:cNvPr id="72" name="TextBox 71">
              <a:extLst>
                <a:ext uri="{FF2B5EF4-FFF2-40B4-BE49-F238E27FC236}">
                  <a16:creationId xmlns:a16="http://schemas.microsoft.com/office/drawing/2014/main" id="{20D274FF-3182-BB46-BF46-236409A3BFF0}"/>
                </a:ext>
              </a:extLst>
            </p:cNvPr>
            <p:cNvSpPr txBox="1"/>
            <p:nvPr/>
          </p:nvSpPr>
          <p:spPr>
            <a:xfrm>
              <a:off x="4155114" y="4196519"/>
              <a:ext cx="3666908" cy="718897"/>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grpSp>
      <p:grpSp>
        <p:nvGrpSpPr>
          <p:cNvPr id="31774" name="Group 72">
            <a:extLst>
              <a:ext uri="{FF2B5EF4-FFF2-40B4-BE49-F238E27FC236}">
                <a16:creationId xmlns:a16="http://schemas.microsoft.com/office/drawing/2014/main" id="{096C59F8-9B5A-4F90-B1D2-6357BBF81875}"/>
              </a:ext>
            </a:extLst>
          </p:cNvPr>
          <p:cNvGrpSpPr>
            <a:grpSpLocks/>
          </p:cNvGrpSpPr>
          <p:nvPr/>
        </p:nvGrpSpPr>
        <p:grpSpPr bwMode="auto">
          <a:xfrm>
            <a:off x="7723661" y="4432114"/>
            <a:ext cx="1489831" cy="705175"/>
            <a:chOff x="4155114" y="4196519"/>
            <a:chExt cx="3666908" cy="1735950"/>
          </a:xfrm>
        </p:grpSpPr>
        <p:sp>
          <p:nvSpPr>
            <p:cNvPr id="31775" name="TextBox 73">
              <a:extLst>
                <a:ext uri="{FF2B5EF4-FFF2-40B4-BE49-F238E27FC236}">
                  <a16:creationId xmlns:a16="http://schemas.microsoft.com/office/drawing/2014/main" id="{DF6F9AD8-8756-4B04-ACB9-07298A891913}"/>
                </a:ext>
              </a:extLst>
            </p:cNvPr>
            <p:cNvSpPr txBox="1">
              <a:spLocks noChangeArrowheads="1"/>
            </p:cNvSpPr>
            <p:nvPr/>
          </p:nvSpPr>
          <p:spPr bwMode="auto">
            <a:xfrm>
              <a:off x="4155114" y="4781293"/>
              <a:ext cx="3548631" cy="115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813">
                  <a:latin typeface="Montserrat Light"/>
                  <a:ea typeface="Montserrat Light"/>
                  <a:cs typeface="Montserrat Light"/>
                </a:rPr>
                <a:t>A company is an association or collection of</a:t>
              </a:r>
            </a:p>
          </p:txBody>
        </p:sp>
        <p:sp>
          <p:nvSpPr>
            <p:cNvPr id="75" name="TextBox 74">
              <a:extLst>
                <a:ext uri="{FF2B5EF4-FFF2-40B4-BE49-F238E27FC236}">
                  <a16:creationId xmlns:a16="http://schemas.microsoft.com/office/drawing/2014/main" id="{42CA2A33-C3D3-844E-8A57-0AC11EA0AC54}"/>
                </a:ext>
              </a:extLst>
            </p:cNvPr>
            <p:cNvSpPr txBox="1"/>
            <p:nvPr/>
          </p:nvSpPr>
          <p:spPr>
            <a:xfrm>
              <a:off x="4155114" y="4196519"/>
              <a:ext cx="3666908" cy="719780"/>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7A37BF-F4E3-2446-8ED6-50B7031284F4}"/>
              </a:ext>
            </a:extLst>
          </p:cNvPr>
          <p:cNvSpPr txBox="1"/>
          <p:nvPr/>
        </p:nvSpPr>
        <p:spPr>
          <a:xfrm>
            <a:off x="2773887" y="1207311"/>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FUNNY FACTS</a:t>
            </a:r>
            <a:endParaRPr lang="en-US" sz="3901" spc="244">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4B829ADE-DA2B-3242-8DDB-A4E7C6C1C076}"/>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 name="TextBox 3">
            <a:extLst>
              <a:ext uri="{FF2B5EF4-FFF2-40B4-BE49-F238E27FC236}">
                <a16:creationId xmlns:a16="http://schemas.microsoft.com/office/drawing/2014/main" id="{42270B01-3628-F24A-BCA0-23CAC1B1D991}"/>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32772" name="TextBox 8">
            <a:extLst>
              <a:ext uri="{FF2B5EF4-FFF2-40B4-BE49-F238E27FC236}">
                <a16:creationId xmlns:a16="http://schemas.microsoft.com/office/drawing/2014/main" id="{C0565DC9-31EF-412F-A4C6-BADD29A3BE4A}"/>
              </a:ext>
            </a:extLst>
          </p:cNvPr>
          <p:cNvSpPr txBox="1">
            <a:spLocks noChangeArrowheads="1"/>
          </p:cNvSpPr>
          <p:nvPr/>
        </p:nvSpPr>
        <p:spPr bwMode="auto">
          <a:xfrm>
            <a:off x="1214059" y="4461144"/>
            <a:ext cx="1949462"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a:t>
            </a:r>
          </a:p>
        </p:txBody>
      </p:sp>
      <p:sp>
        <p:nvSpPr>
          <p:cNvPr id="10" name="TextBox 9">
            <a:extLst>
              <a:ext uri="{FF2B5EF4-FFF2-40B4-BE49-F238E27FC236}">
                <a16:creationId xmlns:a16="http://schemas.microsoft.com/office/drawing/2014/main" id="{A50758D8-6485-B54E-B475-547B94FEDD17}"/>
              </a:ext>
            </a:extLst>
          </p:cNvPr>
          <p:cNvSpPr txBox="1"/>
          <p:nvPr/>
        </p:nvSpPr>
        <p:spPr>
          <a:xfrm>
            <a:off x="1575933" y="3525119"/>
            <a:ext cx="1205073" cy="730200"/>
          </a:xfrm>
          <a:prstGeom prst="rect">
            <a:avLst/>
          </a:prstGeom>
          <a:noFill/>
        </p:spPr>
        <p:txBody>
          <a:bodyPr wrap="none">
            <a:spAutoFit/>
          </a:bodyPr>
          <a:lstStyle/>
          <a:p>
            <a:pPr algn="ctr" defTabSz="743076" fontAlgn="auto">
              <a:spcBef>
                <a:spcPts val="0"/>
              </a:spcBef>
              <a:spcAft>
                <a:spcPts val="0"/>
              </a:spcAft>
              <a:defRPr/>
            </a:pPr>
            <a:r>
              <a:rPr lang="en-US" sz="4145" spc="244">
                <a:solidFill>
                  <a:schemeClr val="tx2"/>
                </a:solidFill>
                <a:latin typeface="Montserrat" charset="0"/>
                <a:ea typeface="Montserrat" charset="0"/>
                <a:cs typeface="Montserrat" charset="0"/>
              </a:rPr>
              <a:t>229</a:t>
            </a:r>
          </a:p>
        </p:txBody>
      </p:sp>
      <p:sp>
        <p:nvSpPr>
          <p:cNvPr id="18" name="Shape 2587">
            <a:extLst>
              <a:ext uri="{FF2B5EF4-FFF2-40B4-BE49-F238E27FC236}">
                <a16:creationId xmlns:a16="http://schemas.microsoft.com/office/drawing/2014/main" id="{950FBF49-237D-9948-8DD6-67EF3AACCBF8}"/>
              </a:ext>
            </a:extLst>
          </p:cNvPr>
          <p:cNvSpPr/>
          <p:nvPr/>
        </p:nvSpPr>
        <p:spPr>
          <a:xfrm>
            <a:off x="1840442" y="2610381"/>
            <a:ext cx="666378" cy="667023"/>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88">
            <a:extLst>
              <a:ext uri="{FF2B5EF4-FFF2-40B4-BE49-F238E27FC236}">
                <a16:creationId xmlns:a16="http://schemas.microsoft.com/office/drawing/2014/main" id="{3A71800E-13E4-1A40-BBCB-798DBC523396}"/>
              </a:ext>
            </a:extLst>
          </p:cNvPr>
          <p:cNvSpPr/>
          <p:nvPr/>
        </p:nvSpPr>
        <p:spPr>
          <a:xfrm>
            <a:off x="4625940" y="2636830"/>
            <a:ext cx="667023" cy="605740"/>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619">
            <a:extLst>
              <a:ext uri="{FF2B5EF4-FFF2-40B4-BE49-F238E27FC236}">
                <a16:creationId xmlns:a16="http://schemas.microsoft.com/office/drawing/2014/main" id="{7D898064-EED0-2C4F-B144-2E5183490DFA}"/>
              </a:ext>
            </a:extLst>
          </p:cNvPr>
          <p:cNvSpPr/>
          <p:nvPr/>
        </p:nvSpPr>
        <p:spPr>
          <a:xfrm>
            <a:off x="7408212" y="2611026"/>
            <a:ext cx="667023" cy="667023"/>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 name="TextBox 20">
            <a:extLst>
              <a:ext uri="{FF2B5EF4-FFF2-40B4-BE49-F238E27FC236}">
                <a16:creationId xmlns:a16="http://schemas.microsoft.com/office/drawing/2014/main" id="{FAF9C918-4A90-6B46-A45C-796121C875C4}"/>
              </a:ext>
            </a:extLst>
          </p:cNvPr>
          <p:cNvSpPr txBox="1"/>
          <p:nvPr/>
        </p:nvSpPr>
        <p:spPr>
          <a:xfrm>
            <a:off x="1188127" y="4166983"/>
            <a:ext cx="2021324"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MESSAGES SENT</a:t>
            </a:r>
            <a:endParaRPr lang="en-US" sz="1951" spc="244">
              <a:solidFill>
                <a:schemeClr val="tx2"/>
              </a:solidFill>
              <a:latin typeface="Montserrat" charset="0"/>
              <a:ea typeface="Montserrat" charset="0"/>
              <a:cs typeface="Montserrat" charset="0"/>
            </a:endParaRPr>
          </a:p>
        </p:txBody>
      </p:sp>
      <p:sp>
        <p:nvSpPr>
          <p:cNvPr id="32778" name="TextBox 21">
            <a:extLst>
              <a:ext uri="{FF2B5EF4-FFF2-40B4-BE49-F238E27FC236}">
                <a16:creationId xmlns:a16="http://schemas.microsoft.com/office/drawing/2014/main" id="{1E55C82F-8DAD-4F50-B0C8-68A94B34F2F4}"/>
              </a:ext>
            </a:extLst>
          </p:cNvPr>
          <p:cNvSpPr txBox="1">
            <a:spLocks noChangeArrowheads="1"/>
          </p:cNvSpPr>
          <p:nvPr/>
        </p:nvSpPr>
        <p:spPr bwMode="auto">
          <a:xfrm>
            <a:off x="4009878" y="4461144"/>
            <a:ext cx="1948817"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a:t>
            </a:r>
          </a:p>
        </p:txBody>
      </p:sp>
      <p:sp>
        <p:nvSpPr>
          <p:cNvPr id="23" name="TextBox 22">
            <a:extLst>
              <a:ext uri="{FF2B5EF4-FFF2-40B4-BE49-F238E27FC236}">
                <a16:creationId xmlns:a16="http://schemas.microsoft.com/office/drawing/2014/main" id="{B04AEE0A-57CD-3F42-903D-23DA91C3CD68}"/>
              </a:ext>
            </a:extLst>
          </p:cNvPr>
          <p:cNvSpPr txBox="1"/>
          <p:nvPr/>
        </p:nvSpPr>
        <p:spPr>
          <a:xfrm>
            <a:off x="4265537" y="3525119"/>
            <a:ext cx="1417504" cy="730200"/>
          </a:xfrm>
          <a:prstGeom prst="rect">
            <a:avLst/>
          </a:prstGeom>
          <a:noFill/>
        </p:spPr>
        <p:txBody>
          <a:bodyPr wrap="none">
            <a:spAutoFit/>
          </a:bodyPr>
          <a:lstStyle/>
          <a:p>
            <a:pPr algn="ctr" defTabSz="743076" fontAlgn="auto">
              <a:spcBef>
                <a:spcPts val="0"/>
              </a:spcBef>
              <a:spcAft>
                <a:spcPts val="0"/>
              </a:spcAft>
              <a:defRPr/>
            </a:pPr>
            <a:r>
              <a:rPr lang="en-US" sz="4145" spc="244">
                <a:solidFill>
                  <a:schemeClr val="tx2"/>
                </a:solidFill>
                <a:latin typeface="Montserrat" charset="0"/>
                <a:ea typeface="Montserrat" charset="0"/>
                <a:cs typeface="Montserrat" charset="0"/>
              </a:rPr>
              <a:t>1575</a:t>
            </a:r>
          </a:p>
        </p:txBody>
      </p:sp>
      <p:sp>
        <p:nvSpPr>
          <p:cNvPr id="24" name="TextBox 23">
            <a:extLst>
              <a:ext uri="{FF2B5EF4-FFF2-40B4-BE49-F238E27FC236}">
                <a16:creationId xmlns:a16="http://schemas.microsoft.com/office/drawing/2014/main" id="{02B878B4-882D-9F4D-8C9F-AC0C32FE3AB2}"/>
              </a:ext>
            </a:extLst>
          </p:cNvPr>
          <p:cNvSpPr txBox="1"/>
          <p:nvPr/>
        </p:nvSpPr>
        <p:spPr>
          <a:xfrm>
            <a:off x="4329553" y="4166983"/>
            <a:ext cx="1329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PROJECTS</a:t>
            </a:r>
            <a:endParaRPr lang="en-US" sz="1951" spc="244">
              <a:solidFill>
                <a:schemeClr val="tx2"/>
              </a:solidFill>
              <a:latin typeface="Montserrat" charset="0"/>
              <a:ea typeface="Montserrat" charset="0"/>
              <a:cs typeface="Montserrat" charset="0"/>
            </a:endParaRPr>
          </a:p>
        </p:txBody>
      </p:sp>
      <p:sp>
        <p:nvSpPr>
          <p:cNvPr id="32781" name="TextBox 24">
            <a:extLst>
              <a:ext uri="{FF2B5EF4-FFF2-40B4-BE49-F238E27FC236}">
                <a16:creationId xmlns:a16="http://schemas.microsoft.com/office/drawing/2014/main" id="{F167F2A8-B88D-4E79-8B70-2DF9A9936A92}"/>
              </a:ext>
            </a:extLst>
          </p:cNvPr>
          <p:cNvSpPr txBox="1">
            <a:spLocks noChangeArrowheads="1"/>
          </p:cNvSpPr>
          <p:nvPr/>
        </p:nvSpPr>
        <p:spPr bwMode="auto">
          <a:xfrm>
            <a:off x="6777960" y="4461144"/>
            <a:ext cx="1948816"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a:t>
            </a:r>
          </a:p>
        </p:txBody>
      </p:sp>
      <p:sp>
        <p:nvSpPr>
          <p:cNvPr id="26" name="TextBox 25">
            <a:extLst>
              <a:ext uri="{FF2B5EF4-FFF2-40B4-BE49-F238E27FC236}">
                <a16:creationId xmlns:a16="http://schemas.microsoft.com/office/drawing/2014/main" id="{6F8191E9-4248-7E4F-AB25-98EB25E5C56D}"/>
              </a:ext>
            </a:extLst>
          </p:cNvPr>
          <p:cNvSpPr txBox="1"/>
          <p:nvPr/>
        </p:nvSpPr>
        <p:spPr>
          <a:xfrm>
            <a:off x="7366272" y="3525119"/>
            <a:ext cx="752194" cy="730200"/>
          </a:xfrm>
          <a:prstGeom prst="rect">
            <a:avLst/>
          </a:prstGeom>
          <a:noFill/>
        </p:spPr>
        <p:txBody>
          <a:bodyPr wrap="none">
            <a:spAutoFit/>
          </a:bodyPr>
          <a:lstStyle/>
          <a:p>
            <a:pPr algn="ctr" defTabSz="743076" fontAlgn="auto">
              <a:spcBef>
                <a:spcPts val="0"/>
              </a:spcBef>
              <a:spcAft>
                <a:spcPts val="0"/>
              </a:spcAft>
              <a:defRPr/>
            </a:pPr>
            <a:r>
              <a:rPr lang="en-US" sz="4145" spc="244">
                <a:solidFill>
                  <a:schemeClr val="tx2"/>
                </a:solidFill>
                <a:latin typeface="Montserrat" charset="0"/>
                <a:ea typeface="Montserrat" charset="0"/>
                <a:cs typeface="Montserrat" charset="0"/>
              </a:rPr>
              <a:t>71</a:t>
            </a:r>
          </a:p>
        </p:txBody>
      </p:sp>
      <p:sp>
        <p:nvSpPr>
          <p:cNvPr id="27" name="TextBox 26">
            <a:extLst>
              <a:ext uri="{FF2B5EF4-FFF2-40B4-BE49-F238E27FC236}">
                <a16:creationId xmlns:a16="http://schemas.microsoft.com/office/drawing/2014/main" id="{B358E1A4-432E-8E4F-B404-91083C80B210}"/>
              </a:ext>
            </a:extLst>
          </p:cNvPr>
          <p:cNvSpPr txBox="1"/>
          <p:nvPr/>
        </p:nvSpPr>
        <p:spPr>
          <a:xfrm>
            <a:off x="7320900" y="4166983"/>
            <a:ext cx="882934"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STARS</a:t>
            </a:r>
            <a:endParaRPr lang="en-US" sz="1951" spc="244">
              <a:solidFill>
                <a:schemeClr val="tx2"/>
              </a:solidFill>
              <a:latin typeface="Montserrat" charset="0"/>
              <a:ea typeface="Montserrat" charset="0"/>
              <a:cs typeface="Montserrat"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3EB73-79FB-9447-8D19-2FE7B0E67867}"/>
              </a:ext>
            </a:extLst>
          </p:cNvPr>
          <p:cNvSpPr txBox="1"/>
          <p:nvPr/>
        </p:nvSpPr>
        <p:spPr>
          <a:xfrm>
            <a:off x="1778513" y="1797568"/>
            <a:ext cx="6379939" cy="2969531"/>
          </a:xfrm>
          <a:prstGeom prst="rect">
            <a:avLst/>
          </a:prstGeom>
          <a:noFill/>
        </p:spPr>
        <p:txBody>
          <a:bodyPr>
            <a:spAutoFit/>
          </a:bodyPr>
          <a:lstStyle/>
          <a:p>
            <a:pPr algn="ctr" defTabSz="743076" fontAlgn="auto">
              <a:spcBef>
                <a:spcPts val="0"/>
              </a:spcBef>
              <a:spcAft>
                <a:spcPts val="0"/>
              </a:spcAft>
              <a:defRPr/>
            </a:pPr>
            <a:r>
              <a:rPr lang="en-US" sz="4674" b="1" spc="244">
                <a:solidFill>
                  <a:schemeClr val="tx2"/>
                </a:solidFill>
                <a:latin typeface="Montserrat" charset="0"/>
                <a:ea typeface="Montserrat" charset="0"/>
                <a:cs typeface="Montserrat" charset="0"/>
              </a:rPr>
              <a:t>“It is better to fail in originality than to succeed in imitation.”</a:t>
            </a:r>
            <a:endParaRPr lang="en-US" sz="9713" b="1" spc="244">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2242E2A0-91A2-ED45-8628-3E9A8D0464F1}"/>
              </a:ext>
            </a:extLst>
          </p:cNvPr>
          <p:cNvSpPr txBox="1"/>
          <p:nvPr/>
        </p:nvSpPr>
        <p:spPr>
          <a:xfrm>
            <a:off x="3959392" y="4822394"/>
            <a:ext cx="2018181" cy="292388"/>
          </a:xfrm>
          <a:prstGeom prst="rect">
            <a:avLst/>
          </a:prstGeom>
          <a:noFill/>
        </p:spPr>
        <p:txBody>
          <a:bodyPr wrap="none">
            <a:spAutoFit/>
          </a:bodyPr>
          <a:lstStyle/>
          <a:p>
            <a:pPr algn="ctr" defTabSz="743076" fontAlgn="auto">
              <a:spcBef>
                <a:spcPts val="0"/>
              </a:spcBef>
              <a:spcAft>
                <a:spcPts val="0"/>
              </a:spcAft>
              <a:defRPr/>
            </a:pPr>
            <a:r>
              <a:rPr lang="en-US" sz="1300" spc="244">
                <a:latin typeface="Montserrat" charset="0"/>
                <a:ea typeface="Montserrat" charset="0"/>
                <a:cs typeface="Montserrat" charset="0"/>
              </a:rPr>
              <a:t>Herman Melville</a:t>
            </a:r>
            <a:endParaRPr lang="en-US" sz="1951" spc="244">
              <a:latin typeface="Montserrat" charset="0"/>
              <a:ea typeface="Montserrat" charset="0"/>
              <a:cs typeface="Montserrat"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DAD46B0-0AA7-9D41-AE71-BD14845916FB}"/>
              </a:ext>
            </a:extLst>
          </p:cNvPr>
          <p:cNvSpPr>
            <a:spLocks noGrp="1"/>
          </p:cNvSpPr>
          <p:nvPr>
            <p:ph type="pic" sz="quarter" idx="10"/>
          </p:nvPr>
        </p:nvSpPr>
        <p:spPr>
          <a:xfrm>
            <a:off x="0" y="642212"/>
            <a:ext cx="9906000" cy="5573576"/>
          </a:xfrm>
        </p:spPr>
      </p:sp>
      <p:sp>
        <p:nvSpPr>
          <p:cNvPr id="7" name="TextBox 6">
            <a:extLst>
              <a:ext uri="{FF2B5EF4-FFF2-40B4-BE49-F238E27FC236}">
                <a16:creationId xmlns:a16="http://schemas.microsoft.com/office/drawing/2014/main" id="{303E042D-9C92-BC4C-B080-BCE5C6A2A8E3}"/>
              </a:ext>
            </a:extLst>
          </p:cNvPr>
          <p:cNvSpPr txBox="1"/>
          <p:nvPr/>
        </p:nvSpPr>
        <p:spPr>
          <a:xfrm>
            <a:off x="1448969" y="2999371"/>
            <a:ext cx="7424148" cy="1505605"/>
          </a:xfrm>
          <a:prstGeom prst="rect">
            <a:avLst/>
          </a:prstGeom>
          <a:noFill/>
        </p:spPr>
        <p:txBody>
          <a:bodyPr wrap="none">
            <a:spAutoFit/>
          </a:bodyPr>
          <a:lstStyle/>
          <a:p>
            <a:pPr algn="ctr" defTabSz="743076" fontAlgn="auto">
              <a:spcBef>
                <a:spcPts val="0"/>
              </a:spcBef>
              <a:spcAft>
                <a:spcPts val="0"/>
              </a:spcAft>
              <a:defRPr/>
            </a:pPr>
            <a:r>
              <a:rPr lang="en-US" sz="6746" spc="4064">
                <a:solidFill>
                  <a:schemeClr val="tx2"/>
                </a:solidFill>
                <a:latin typeface="Montserrat" charset="0"/>
                <a:ea typeface="Montserrat" charset="0"/>
                <a:cs typeface="Montserrat" charset="0"/>
              </a:rPr>
              <a:t>CTR</a:t>
            </a:r>
          </a:p>
          <a:p>
            <a:pPr algn="ctr" defTabSz="743076" fontAlgn="auto">
              <a:spcBef>
                <a:spcPts val="0"/>
              </a:spcBef>
              <a:spcAft>
                <a:spcPts val="0"/>
              </a:spcAft>
              <a:defRPr/>
            </a:pPr>
            <a:r>
              <a:rPr lang="en-US" sz="2438" spc="4064">
                <a:solidFill>
                  <a:schemeClr val="tx2"/>
                </a:solidFill>
                <a:latin typeface="Montserrat" charset="0"/>
                <a:ea typeface="Montserrat" charset="0"/>
                <a:cs typeface="Montserrat" charset="0"/>
              </a:rPr>
              <a:t>PREDICTION</a:t>
            </a:r>
          </a:p>
        </p:txBody>
      </p:sp>
      <p:sp>
        <p:nvSpPr>
          <p:cNvPr id="9" name="TextBox 8">
            <a:extLst>
              <a:ext uri="{FF2B5EF4-FFF2-40B4-BE49-F238E27FC236}">
                <a16:creationId xmlns:a16="http://schemas.microsoft.com/office/drawing/2014/main" id="{23A15772-1D82-5645-B0F2-38ACD4DA1E8B}"/>
              </a:ext>
            </a:extLst>
          </p:cNvPr>
          <p:cNvSpPr txBox="1"/>
          <p:nvPr/>
        </p:nvSpPr>
        <p:spPr>
          <a:xfrm>
            <a:off x="328615" y="2798747"/>
            <a:ext cx="9850646" cy="242374"/>
          </a:xfrm>
          <a:prstGeom prst="rect">
            <a:avLst/>
          </a:prstGeom>
          <a:noFill/>
        </p:spPr>
        <p:txBody>
          <a:bodyPr wrap="none">
            <a:spAutoFit/>
          </a:bodyPr>
          <a:lstStyle/>
          <a:p>
            <a:pPr algn="ctr" defTabSz="743076" fontAlgn="auto">
              <a:spcBef>
                <a:spcPts val="0"/>
              </a:spcBef>
              <a:spcAft>
                <a:spcPts val="0"/>
              </a:spcAft>
              <a:defRPr/>
            </a:pPr>
            <a:r>
              <a:rPr lang="en-US" sz="975" spc="4064">
                <a:solidFill>
                  <a:schemeClr val="tx2"/>
                </a:solidFill>
                <a:latin typeface="Montserrat" charset="0"/>
                <a:ea typeface="Montserrat" charset="0"/>
                <a:cs typeface="Montserrat" charset="0"/>
              </a:rPr>
              <a:t>MACHINE LEARNING</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9391310-08BC-924F-965D-7D086ABA8A23}"/>
              </a:ext>
            </a:extLst>
          </p:cNvPr>
          <p:cNvSpPr>
            <a:spLocks noGrp="1"/>
          </p:cNvSpPr>
          <p:nvPr>
            <p:ph type="pic" sz="quarter" idx="10"/>
          </p:nvPr>
        </p:nvSpPr>
        <p:spPr>
          <a:xfrm>
            <a:off x="0" y="642212"/>
            <a:ext cx="9906000" cy="5573576"/>
          </a:xfrm>
        </p:spPr>
      </p:sp>
      <p:sp>
        <p:nvSpPr>
          <p:cNvPr id="6" name="Rectangle 5">
            <a:extLst>
              <a:ext uri="{FF2B5EF4-FFF2-40B4-BE49-F238E27FC236}">
                <a16:creationId xmlns:a16="http://schemas.microsoft.com/office/drawing/2014/main" id="{1A579ECE-89DA-0847-B6E8-1EFAC52E0F35}"/>
              </a:ext>
            </a:extLst>
          </p:cNvPr>
          <p:cNvSpPr/>
          <p:nvPr/>
        </p:nvSpPr>
        <p:spPr>
          <a:xfrm>
            <a:off x="0" y="642212"/>
            <a:ext cx="9906000" cy="5573576"/>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sp>
        <p:nvSpPr>
          <p:cNvPr id="2" name="TextBox 1">
            <a:extLst>
              <a:ext uri="{FF2B5EF4-FFF2-40B4-BE49-F238E27FC236}">
                <a16:creationId xmlns:a16="http://schemas.microsoft.com/office/drawing/2014/main" id="{3302CC7C-D91B-4143-8586-B0735E158D7A}"/>
              </a:ext>
            </a:extLst>
          </p:cNvPr>
          <p:cNvSpPr txBox="1"/>
          <p:nvPr/>
        </p:nvSpPr>
        <p:spPr>
          <a:xfrm>
            <a:off x="1778513" y="1797568"/>
            <a:ext cx="6379939" cy="2969531"/>
          </a:xfrm>
          <a:prstGeom prst="rect">
            <a:avLst/>
          </a:prstGeom>
          <a:noFill/>
        </p:spPr>
        <p:txBody>
          <a:bodyPr>
            <a:spAutoFit/>
          </a:bodyPr>
          <a:lstStyle/>
          <a:p>
            <a:pPr algn="ctr" defTabSz="743076" fontAlgn="auto">
              <a:spcBef>
                <a:spcPts val="0"/>
              </a:spcBef>
              <a:spcAft>
                <a:spcPts val="0"/>
              </a:spcAft>
              <a:defRPr/>
            </a:pPr>
            <a:r>
              <a:rPr lang="en-US" sz="4674" b="1" spc="244">
                <a:solidFill>
                  <a:schemeClr val="bg1"/>
                </a:solidFill>
                <a:latin typeface="Montserrat" charset="0"/>
                <a:ea typeface="Montserrat" charset="0"/>
                <a:cs typeface="Montserrat" charset="0"/>
              </a:rPr>
              <a:t>“It is better to fail in originality than to succeed in imitation.”</a:t>
            </a:r>
            <a:endParaRPr lang="en-US" sz="9713" b="1" spc="244">
              <a:solidFill>
                <a:schemeClr val="bg1"/>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A1EBBA4E-835A-3F4F-B310-38D59F14CE9A}"/>
              </a:ext>
            </a:extLst>
          </p:cNvPr>
          <p:cNvSpPr txBox="1"/>
          <p:nvPr/>
        </p:nvSpPr>
        <p:spPr>
          <a:xfrm>
            <a:off x="3959392" y="4822394"/>
            <a:ext cx="2018181"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Herman Melville</a:t>
            </a:r>
            <a:endParaRPr lang="en-US" sz="1951" spc="244">
              <a:solidFill>
                <a:schemeClr val="bg1"/>
              </a:solidFill>
              <a:latin typeface="Montserrat" charset="0"/>
              <a:ea typeface="Montserrat" charset="0"/>
              <a:cs typeface="Montserrat"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5B2B3F6-F879-BB4E-8C28-9B51E6C10450}"/>
              </a:ext>
            </a:extLst>
          </p:cNvPr>
          <p:cNvSpPr>
            <a:spLocks noGrp="1"/>
          </p:cNvSpPr>
          <p:nvPr>
            <p:ph type="pic" sz="quarter" idx="13"/>
          </p:nvPr>
        </p:nvSpPr>
        <p:spPr>
          <a:xfrm>
            <a:off x="0" y="642212"/>
            <a:ext cx="3124815" cy="3124815"/>
          </a:xfrm>
        </p:spPr>
      </p:sp>
      <p:sp>
        <p:nvSpPr>
          <p:cNvPr id="3" name="Picture Placeholder 2">
            <a:extLst>
              <a:ext uri="{FF2B5EF4-FFF2-40B4-BE49-F238E27FC236}">
                <a16:creationId xmlns:a16="http://schemas.microsoft.com/office/drawing/2014/main" id="{089DC2DA-4D57-2F4E-BDB5-90E99F3CFCEC}"/>
              </a:ext>
            </a:extLst>
          </p:cNvPr>
          <p:cNvSpPr>
            <a:spLocks noGrp="1"/>
          </p:cNvSpPr>
          <p:nvPr>
            <p:ph type="pic" sz="quarter" idx="16"/>
          </p:nvPr>
        </p:nvSpPr>
        <p:spPr>
          <a:xfrm>
            <a:off x="3409945" y="642212"/>
            <a:ext cx="3124815" cy="3124815"/>
          </a:xfrm>
        </p:spPr>
      </p:sp>
      <p:sp>
        <p:nvSpPr>
          <p:cNvPr id="4" name="Picture Placeholder 3">
            <a:extLst>
              <a:ext uri="{FF2B5EF4-FFF2-40B4-BE49-F238E27FC236}">
                <a16:creationId xmlns:a16="http://schemas.microsoft.com/office/drawing/2014/main" id="{8028DAAF-4810-4742-9553-4F7D9909935A}"/>
              </a:ext>
            </a:extLst>
          </p:cNvPr>
          <p:cNvSpPr>
            <a:spLocks noGrp="1"/>
          </p:cNvSpPr>
          <p:nvPr>
            <p:ph type="pic" sz="quarter" idx="17"/>
          </p:nvPr>
        </p:nvSpPr>
        <p:spPr>
          <a:xfrm>
            <a:off x="6781185" y="642212"/>
            <a:ext cx="3124815" cy="3124815"/>
          </a:xfrm>
        </p:spPr>
      </p:sp>
      <p:sp>
        <p:nvSpPr>
          <p:cNvPr id="5" name="Picture Placeholder 4">
            <a:extLst>
              <a:ext uri="{FF2B5EF4-FFF2-40B4-BE49-F238E27FC236}">
                <a16:creationId xmlns:a16="http://schemas.microsoft.com/office/drawing/2014/main" id="{F6949C58-C0A0-0848-8706-236AC8CB8A28}"/>
              </a:ext>
            </a:extLst>
          </p:cNvPr>
          <p:cNvSpPr>
            <a:spLocks noGrp="1"/>
          </p:cNvSpPr>
          <p:nvPr>
            <p:ph type="pic" sz="quarter" idx="15"/>
          </p:nvPr>
        </p:nvSpPr>
        <p:spPr>
          <a:xfrm>
            <a:off x="5111692" y="4052157"/>
            <a:ext cx="4794308" cy="2163631"/>
          </a:xfrm>
        </p:spPr>
      </p:sp>
      <p:sp>
        <p:nvSpPr>
          <p:cNvPr id="6" name="Picture Placeholder 5">
            <a:extLst>
              <a:ext uri="{FF2B5EF4-FFF2-40B4-BE49-F238E27FC236}">
                <a16:creationId xmlns:a16="http://schemas.microsoft.com/office/drawing/2014/main" id="{F29B0CA0-D25F-404C-A42F-9F2109FB6EDC}"/>
              </a:ext>
            </a:extLst>
          </p:cNvPr>
          <p:cNvSpPr>
            <a:spLocks noGrp="1"/>
          </p:cNvSpPr>
          <p:nvPr>
            <p:ph type="pic" sz="quarter" idx="14"/>
          </p:nvPr>
        </p:nvSpPr>
        <p:spPr>
          <a:xfrm>
            <a:off x="0" y="4052157"/>
            <a:ext cx="4832368" cy="2163631"/>
          </a:xfrm>
        </p:spPr>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D971858-ECA9-4AD0-958C-A4240AB3857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7802" b="7802"/>
          <a:stretch>
            <a:fillRect/>
          </a:stretch>
        </p:blipFill>
        <p:spPr>
          <a:xfrm>
            <a:off x="0" y="642212"/>
            <a:ext cx="9906000" cy="5573576"/>
          </a:xfrm>
        </p:spPr>
      </p:pic>
      <p:sp>
        <p:nvSpPr>
          <p:cNvPr id="4" name="Rectangle 3">
            <a:extLst>
              <a:ext uri="{FF2B5EF4-FFF2-40B4-BE49-F238E27FC236}">
                <a16:creationId xmlns:a16="http://schemas.microsoft.com/office/drawing/2014/main" id="{F891B6AD-B640-1D4D-954B-7DE5C9AB8BF7}"/>
              </a:ext>
            </a:extLst>
          </p:cNvPr>
          <p:cNvSpPr/>
          <p:nvPr/>
        </p:nvSpPr>
        <p:spPr>
          <a:xfrm>
            <a:off x="0" y="1538887"/>
            <a:ext cx="9906000" cy="3780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6867" name="TextBox 4">
            <a:extLst>
              <a:ext uri="{FF2B5EF4-FFF2-40B4-BE49-F238E27FC236}">
                <a16:creationId xmlns:a16="http://schemas.microsoft.com/office/drawing/2014/main" id="{421CA470-C030-4516-B6CA-C537FAA9598F}"/>
              </a:ext>
            </a:extLst>
          </p:cNvPr>
          <p:cNvSpPr txBox="1">
            <a:spLocks noChangeArrowheads="1"/>
          </p:cNvSpPr>
          <p:nvPr/>
        </p:nvSpPr>
        <p:spPr bwMode="auto">
          <a:xfrm>
            <a:off x="2498433" y="4096023"/>
            <a:ext cx="4933647" cy="96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1138">
                <a:latin typeface="Montserrat"/>
                <a:ea typeface="Montserrat"/>
                <a:cs typeface="Montserrat"/>
              </a:rPr>
              <a:t>A company is an association or collection of individuals, whether natural persons, legal persons, or a mixture of both. Company members share a common purpose and unite in order to focus their various talents and organize their collectively available skills or</a:t>
            </a:r>
          </a:p>
        </p:txBody>
      </p:sp>
      <p:sp>
        <p:nvSpPr>
          <p:cNvPr id="6" name="TextBox 5">
            <a:extLst>
              <a:ext uri="{FF2B5EF4-FFF2-40B4-BE49-F238E27FC236}">
                <a16:creationId xmlns:a16="http://schemas.microsoft.com/office/drawing/2014/main" id="{8B5049C8-8393-014D-8CD6-229BA20580A9}"/>
              </a:ext>
            </a:extLst>
          </p:cNvPr>
          <p:cNvSpPr txBox="1"/>
          <p:nvPr/>
        </p:nvSpPr>
        <p:spPr>
          <a:xfrm>
            <a:off x="3610792" y="3378038"/>
            <a:ext cx="2732799" cy="709233"/>
          </a:xfrm>
          <a:prstGeom prst="rect">
            <a:avLst/>
          </a:prstGeom>
          <a:noFill/>
        </p:spPr>
        <p:txBody>
          <a:bodyPr wrap="none">
            <a:spAutoFit/>
          </a:bodyPr>
          <a:lstStyle/>
          <a:p>
            <a:pPr algn="ctr" defTabSz="743076" fontAlgn="auto">
              <a:lnSpc>
                <a:spcPct val="150000"/>
              </a:lnSpc>
              <a:spcBef>
                <a:spcPts val="0"/>
              </a:spcBef>
              <a:spcAft>
                <a:spcPts val="0"/>
              </a:spcAft>
              <a:defRPr/>
            </a:pPr>
            <a:r>
              <a:rPr lang="en-US" sz="1951" b="1" spc="244">
                <a:solidFill>
                  <a:schemeClr val="tx2"/>
                </a:solidFill>
                <a:latin typeface="Montserrat Semi" charset="0"/>
                <a:ea typeface="Montserrat Semi" charset="0"/>
                <a:cs typeface="Montserrat Semi" charset="0"/>
              </a:rPr>
              <a:t>MARK ZUCKERBERG</a:t>
            </a:r>
          </a:p>
          <a:p>
            <a:pPr algn="ctr" defTabSz="743076" fontAlgn="auto">
              <a:lnSpc>
                <a:spcPct val="150000"/>
              </a:lnSpc>
              <a:spcBef>
                <a:spcPts val="0"/>
              </a:spcBef>
              <a:spcAft>
                <a:spcPts val="0"/>
              </a:spcAft>
              <a:defRPr/>
            </a:pPr>
            <a:r>
              <a:rPr lang="en-US" sz="813" spc="244">
                <a:latin typeface="Montserrat Light" charset="0"/>
                <a:ea typeface="Montserrat Light" charset="0"/>
                <a:cs typeface="Montserrat Light" charset="0"/>
              </a:rPr>
              <a:t>FACEBOOK COMPANY</a:t>
            </a:r>
          </a:p>
        </p:txBody>
      </p:sp>
      <p:sp>
        <p:nvSpPr>
          <p:cNvPr id="2" name="Picture Placeholder 1">
            <a:extLst>
              <a:ext uri="{FF2B5EF4-FFF2-40B4-BE49-F238E27FC236}">
                <a16:creationId xmlns:a16="http://schemas.microsoft.com/office/drawing/2014/main" id="{DEF56651-7337-EA46-9C3E-345130D51498}"/>
              </a:ext>
            </a:extLst>
          </p:cNvPr>
          <p:cNvSpPr>
            <a:spLocks noGrp="1"/>
          </p:cNvSpPr>
          <p:nvPr>
            <p:ph type="pic" sz="quarter" idx="10"/>
          </p:nvPr>
        </p:nvSpPr>
        <p:spPr>
          <a:xfrm>
            <a:off x="4374999" y="2045282"/>
            <a:ext cx="1222446" cy="1222445"/>
          </a:xfrm>
        </p:spPr>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17F0C3-6A0D-B448-89B0-70A2011362FE}"/>
              </a:ext>
            </a:extLst>
          </p:cNvPr>
          <p:cNvSpPr/>
          <p:nvPr/>
        </p:nvSpPr>
        <p:spPr>
          <a:xfrm>
            <a:off x="0" y="642212"/>
            <a:ext cx="9906000" cy="557357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cxnSp>
        <p:nvCxnSpPr>
          <p:cNvPr id="14" name="Straight Connector 13">
            <a:extLst>
              <a:ext uri="{FF2B5EF4-FFF2-40B4-BE49-F238E27FC236}">
                <a16:creationId xmlns:a16="http://schemas.microsoft.com/office/drawing/2014/main" id="{DE182867-540D-4241-B479-F643D8C49B82}"/>
              </a:ext>
            </a:extLst>
          </p:cNvPr>
          <p:cNvCxnSpPr/>
          <p:nvPr/>
        </p:nvCxnSpPr>
        <p:spPr>
          <a:xfrm>
            <a:off x="3302215" y="1189893"/>
            <a:ext cx="0" cy="4494341"/>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F88FAF-E4D6-8F46-8FFA-73AE32A39630}"/>
              </a:ext>
            </a:extLst>
          </p:cNvPr>
          <p:cNvCxnSpPr/>
          <p:nvPr/>
        </p:nvCxnSpPr>
        <p:spPr>
          <a:xfrm>
            <a:off x="6610236" y="1189893"/>
            <a:ext cx="0" cy="4494341"/>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B33884-8583-7D42-AA4E-E157050D7CBC}"/>
              </a:ext>
            </a:extLst>
          </p:cNvPr>
          <p:cNvCxnSpPr/>
          <p:nvPr/>
        </p:nvCxnSpPr>
        <p:spPr>
          <a:xfrm>
            <a:off x="-116116" y="3429000"/>
            <a:ext cx="10022761"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7893" name="Group 5">
            <a:extLst>
              <a:ext uri="{FF2B5EF4-FFF2-40B4-BE49-F238E27FC236}">
                <a16:creationId xmlns:a16="http://schemas.microsoft.com/office/drawing/2014/main" id="{49FB2B62-3C6B-4FA6-B3C3-561903F80716}"/>
              </a:ext>
            </a:extLst>
          </p:cNvPr>
          <p:cNvGrpSpPr>
            <a:grpSpLocks/>
          </p:cNvGrpSpPr>
          <p:nvPr/>
        </p:nvGrpSpPr>
        <p:grpSpPr bwMode="auto">
          <a:xfrm>
            <a:off x="1385008" y="1655003"/>
            <a:ext cx="530909" cy="318030"/>
            <a:chOff x="1775548" y="1990598"/>
            <a:chExt cx="621122" cy="372086"/>
          </a:xfrm>
        </p:grpSpPr>
        <p:sp>
          <p:nvSpPr>
            <p:cNvPr id="7" name="Freeform 226">
              <a:extLst>
                <a:ext uri="{FF2B5EF4-FFF2-40B4-BE49-F238E27FC236}">
                  <a16:creationId xmlns:a16="http://schemas.microsoft.com/office/drawing/2014/main" id="{3AB9A974-0298-9640-8E4B-D58119EB1B28}"/>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8" name="Freeform 227">
              <a:extLst>
                <a:ext uri="{FF2B5EF4-FFF2-40B4-BE49-F238E27FC236}">
                  <a16:creationId xmlns:a16="http://schemas.microsoft.com/office/drawing/2014/main" id="{18853075-A1D7-6B49-A835-23FD63BB4117}"/>
                </a:ext>
              </a:extLst>
            </p:cNvPr>
            <p:cNvSpPr>
              <a:spLocks noChangeArrowheads="1"/>
            </p:cNvSpPr>
            <p:nvPr/>
          </p:nvSpPr>
          <p:spPr bwMode="auto">
            <a:xfrm>
              <a:off x="1775548" y="1990598"/>
              <a:ext cx="621122" cy="19925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37894" name="Group 8">
            <a:extLst>
              <a:ext uri="{FF2B5EF4-FFF2-40B4-BE49-F238E27FC236}">
                <a16:creationId xmlns:a16="http://schemas.microsoft.com/office/drawing/2014/main" id="{326F1B14-582E-4D51-91E0-21194A70661C}"/>
              </a:ext>
            </a:extLst>
          </p:cNvPr>
          <p:cNvGrpSpPr>
            <a:grpSpLocks/>
          </p:cNvGrpSpPr>
          <p:nvPr/>
        </p:nvGrpSpPr>
        <p:grpSpPr bwMode="auto">
          <a:xfrm>
            <a:off x="4690449" y="1583398"/>
            <a:ext cx="531554" cy="463819"/>
            <a:chOff x="6885153" y="7021098"/>
            <a:chExt cx="621122" cy="542018"/>
          </a:xfrm>
        </p:grpSpPr>
        <p:sp>
          <p:nvSpPr>
            <p:cNvPr id="10" name="Line 469">
              <a:extLst>
                <a:ext uri="{FF2B5EF4-FFF2-40B4-BE49-F238E27FC236}">
                  <a16:creationId xmlns:a16="http://schemas.microsoft.com/office/drawing/2014/main" id="{52C49E07-6359-8E49-A405-CF45A249DE42}"/>
                </a:ext>
              </a:extLst>
            </p:cNvPr>
            <p:cNvSpPr>
              <a:spLocks noChangeShapeType="1"/>
            </p:cNvSpPr>
            <p:nvPr/>
          </p:nvSpPr>
          <p:spPr bwMode="auto">
            <a:xfrm>
              <a:off x="6973346" y="7129652"/>
              <a:ext cx="442474" cy="3015"/>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11" name="Line 470">
              <a:extLst>
                <a:ext uri="{FF2B5EF4-FFF2-40B4-BE49-F238E27FC236}">
                  <a16:creationId xmlns:a16="http://schemas.microsoft.com/office/drawing/2014/main" id="{8AD2A5D0-E2D9-EE4D-9BB4-25454640A71C}"/>
                </a:ext>
              </a:extLst>
            </p:cNvPr>
            <p:cNvSpPr>
              <a:spLocks noChangeShapeType="1"/>
            </p:cNvSpPr>
            <p:nvPr/>
          </p:nvSpPr>
          <p:spPr bwMode="auto">
            <a:xfrm>
              <a:off x="6973346" y="7229161"/>
              <a:ext cx="442474" cy="3015"/>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12" name="Line 471">
              <a:extLst>
                <a:ext uri="{FF2B5EF4-FFF2-40B4-BE49-F238E27FC236}">
                  <a16:creationId xmlns:a16="http://schemas.microsoft.com/office/drawing/2014/main" id="{462EDF1F-F5DB-0D42-859F-F4AFA866D0CD}"/>
                </a:ext>
              </a:extLst>
            </p:cNvPr>
            <p:cNvSpPr>
              <a:spLocks noChangeShapeType="1"/>
            </p:cNvSpPr>
            <p:nvPr/>
          </p:nvSpPr>
          <p:spPr bwMode="auto">
            <a:xfrm>
              <a:off x="6973346" y="7328669"/>
              <a:ext cx="442474" cy="3015"/>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13" name="Freeform 472">
              <a:extLst>
                <a:ext uri="{FF2B5EF4-FFF2-40B4-BE49-F238E27FC236}">
                  <a16:creationId xmlns:a16="http://schemas.microsoft.com/office/drawing/2014/main" id="{63544C31-FE4B-7047-BB23-29EFDF892DF8}"/>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37895" name="Group 15">
            <a:extLst>
              <a:ext uri="{FF2B5EF4-FFF2-40B4-BE49-F238E27FC236}">
                <a16:creationId xmlns:a16="http://schemas.microsoft.com/office/drawing/2014/main" id="{C29BDA98-54E2-4077-86DE-8E8ED119E659}"/>
              </a:ext>
            </a:extLst>
          </p:cNvPr>
          <p:cNvGrpSpPr>
            <a:grpSpLocks/>
          </p:cNvGrpSpPr>
          <p:nvPr/>
        </p:nvGrpSpPr>
        <p:grpSpPr bwMode="auto">
          <a:xfrm>
            <a:off x="8048786" y="1524695"/>
            <a:ext cx="428985" cy="548972"/>
            <a:chOff x="8218224" y="8245765"/>
            <a:chExt cx="500998" cy="641631"/>
          </a:xfrm>
        </p:grpSpPr>
        <p:sp>
          <p:nvSpPr>
            <p:cNvPr id="18" name="Line 525">
              <a:extLst>
                <a:ext uri="{FF2B5EF4-FFF2-40B4-BE49-F238E27FC236}">
                  <a16:creationId xmlns:a16="http://schemas.microsoft.com/office/drawing/2014/main" id="{8BC733B3-0460-2F44-BDEC-8CDD9F1EC6E7}"/>
                </a:ext>
              </a:extLst>
            </p:cNvPr>
            <p:cNvSpPr>
              <a:spLocks noChangeShapeType="1"/>
            </p:cNvSpPr>
            <p:nvPr/>
          </p:nvSpPr>
          <p:spPr bwMode="auto">
            <a:xfrm>
              <a:off x="8218224" y="8245765"/>
              <a:ext cx="3014" cy="641631"/>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19" name="Freeform 526">
              <a:extLst>
                <a:ext uri="{FF2B5EF4-FFF2-40B4-BE49-F238E27FC236}">
                  <a16:creationId xmlns:a16="http://schemas.microsoft.com/office/drawing/2014/main" id="{0FC69107-1331-B74B-A1C4-214C99792900}"/>
                </a:ext>
              </a:extLst>
            </p:cNvPr>
            <p:cNvSpPr>
              <a:spLocks noChangeArrowheads="1"/>
            </p:cNvSpPr>
            <p:nvPr/>
          </p:nvSpPr>
          <p:spPr bwMode="auto">
            <a:xfrm>
              <a:off x="8411843" y="8309853"/>
              <a:ext cx="307379" cy="287263"/>
            </a:xfrm>
            <a:custGeom>
              <a:avLst/>
              <a:gdLst>
                <a:gd name="T0" fmla="*/ 59007 w 464"/>
                <a:gd name="T1" fmla="*/ 0 h 433"/>
                <a:gd name="T2" fmla="*/ 0 w 464"/>
                <a:gd name="T3" fmla="*/ 49070 h 433"/>
                <a:gd name="T4" fmla="*/ 0 w 464"/>
                <a:gd name="T5" fmla="*/ 286460 h 433"/>
                <a:gd name="T6" fmla="*/ 306967 w 464"/>
                <a:gd name="T7" fmla="*/ 286460 h 433"/>
                <a:gd name="T8" fmla="*/ 247297 w 464"/>
                <a:gd name="T9" fmla="*/ 167765 h 433"/>
                <a:gd name="T10" fmla="*/ 306967 w 464"/>
                <a:gd name="T11" fmla="*/ 49070 h 433"/>
                <a:gd name="T12" fmla="*/ 0 w 464"/>
                <a:gd name="T13" fmla="*/ 4907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4" h="433">
                  <a:moveTo>
                    <a:pt x="89" y="0"/>
                  </a:moveTo>
                  <a:lnTo>
                    <a:pt x="0" y="74"/>
                  </a:lnTo>
                  <a:lnTo>
                    <a:pt x="0" y="432"/>
                  </a:lnTo>
                  <a:lnTo>
                    <a:pt x="463" y="432"/>
                  </a:lnTo>
                  <a:lnTo>
                    <a:pt x="373" y="253"/>
                  </a:lnTo>
                  <a:lnTo>
                    <a:pt x="463" y="74"/>
                  </a:lnTo>
                  <a:lnTo>
                    <a:pt x="0" y="74"/>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20" name="Freeform 527">
              <a:extLst>
                <a:ext uri="{FF2B5EF4-FFF2-40B4-BE49-F238E27FC236}">
                  <a16:creationId xmlns:a16="http://schemas.microsoft.com/office/drawing/2014/main" id="{34EDCF40-05E1-344C-8D51-6D726F7CB1B5}"/>
                </a:ext>
              </a:extLst>
            </p:cNvPr>
            <p:cNvSpPr>
              <a:spLocks noChangeArrowheads="1"/>
            </p:cNvSpPr>
            <p:nvPr/>
          </p:nvSpPr>
          <p:spPr bwMode="auto">
            <a:xfrm>
              <a:off x="8218224" y="8309853"/>
              <a:ext cx="251629" cy="237501"/>
            </a:xfrm>
            <a:custGeom>
              <a:avLst/>
              <a:gdLst>
                <a:gd name="T0" fmla="*/ 192445 w 381"/>
                <a:gd name="T1" fmla="*/ 236656 h 359"/>
                <a:gd name="T2" fmla="*/ 0 w 381"/>
                <a:gd name="T3" fmla="*/ 236656 h 359"/>
                <a:gd name="T4" fmla="*/ 0 w 381"/>
                <a:gd name="T5" fmla="*/ 0 h 359"/>
                <a:gd name="T6" fmla="*/ 251303 w 381"/>
                <a:gd name="T7" fmla="*/ 0 h 359"/>
                <a:gd name="T8" fmla="*/ 251303 w 381"/>
                <a:gd name="T9" fmla="*/ 48918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59">
                  <a:moveTo>
                    <a:pt x="291" y="358"/>
                  </a:moveTo>
                  <a:lnTo>
                    <a:pt x="0" y="358"/>
                  </a:lnTo>
                  <a:lnTo>
                    <a:pt x="0" y="0"/>
                  </a:lnTo>
                  <a:lnTo>
                    <a:pt x="380" y="0"/>
                  </a:lnTo>
                  <a:lnTo>
                    <a:pt x="380" y="74"/>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37896" name="Group 3">
            <a:extLst>
              <a:ext uri="{FF2B5EF4-FFF2-40B4-BE49-F238E27FC236}">
                <a16:creationId xmlns:a16="http://schemas.microsoft.com/office/drawing/2014/main" id="{034933D6-2B2D-4F31-A8B8-2A9066562017}"/>
              </a:ext>
            </a:extLst>
          </p:cNvPr>
          <p:cNvGrpSpPr>
            <a:grpSpLocks/>
          </p:cNvGrpSpPr>
          <p:nvPr/>
        </p:nvGrpSpPr>
        <p:grpSpPr bwMode="auto">
          <a:xfrm>
            <a:off x="1379847" y="3980552"/>
            <a:ext cx="531554" cy="360605"/>
            <a:chOff x="6188913" y="23939881"/>
            <a:chExt cx="1307713" cy="888262"/>
          </a:xfrm>
        </p:grpSpPr>
        <p:sp>
          <p:nvSpPr>
            <p:cNvPr id="21" name="Freeform 627">
              <a:extLst>
                <a:ext uri="{FF2B5EF4-FFF2-40B4-BE49-F238E27FC236}">
                  <a16:creationId xmlns:a16="http://schemas.microsoft.com/office/drawing/2014/main" id="{A11C609A-3666-104A-A889-F16531F75397}"/>
                </a:ext>
              </a:extLst>
            </p:cNvPr>
            <p:cNvSpPr>
              <a:spLocks noChangeArrowheads="1"/>
            </p:cNvSpPr>
            <p:nvPr/>
          </p:nvSpPr>
          <p:spPr bwMode="auto">
            <a:xfrm>
              <a:off x="6188913" y="23939881"/>
              <a:ext cx="1307713" cy="888262"/>
            </a:xfrm>
            <a:custGeom>
              <a:avLst/>
              <a:gdLst>
                <a:gd name="T0" fmla="*/ 950682 w 934"/>
                <a:gd name="T1" fmla="*/ 208098 h 636"/>
                <a:gd name="T2" fmla="*/ 784068 w 934"/>
                <a:gd name="T3" fmla="*/ 0 h 636"/>
                <a:gd name="T4" fmla="*/ 532046 w 934"/>
                <a:gd name="T5" fmla="*/ 0 h 636"/>
                <a:gd name="T6" fmla="*/ 365432 w 934"/>
                <a:gd name="T7" fmla="*/ 208098 h 636"/>
                <a:gd name="T8" fmla="*/ 0 w 934"/>
                <a:gd name="T9" fmla="*/ 208098 h 636"/>
                <a:gd name="T10" fmla="*/ 0 w 934"/>
                <a:gd name="T11" fmla="*/ 886861 h 636"/>
                <a:gd name="T12" fmla="*/ 1306313 w 934"/>
                <a:gd name="T13" fmla="*/ 886861 h 636"/>
                <a:gd name="T14" fmla="*/ 1306313 w 934"/>
                <a:gd name="T15" fmla="*/ 208098 h 636"/>
                <a:gd name="T16" fmla="*/ 950682 w 934"/>
                <a:gd name="T17" fmla="*/ 208098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2" name="Freeform 628">
              <a:extLst>
                <a:ext uri="{FF2B5EF4-FFF2-40B4-BE49-F238E27FC236}">
                  <a16:creationId xmlns:a16="http://schemas.microsoft.com/office/drawing/2014/main" id="{7862788A-F87D-1147-8DA0-F4DC8DA166AD}"/>
                </a:ext>
              </a:extLst>
            </p:cNvPr>
            <p:cNvSpPr>
              <a:spLocks noChangeArrowheads="1"/>
            </p:cNvSpPr>
            <p:nvPr/>
          </p:nvSpPr>
          <p:spPr bwMode="auto">
            <a:xfrm>
              <a:off x="6682479" y="24316478"/>
              <a:ext cx="333276" cy="344818"/>
            </a:xfrm>
            <a:custGeom>
              <a:avLst/>
              <a:gdLst>
                <a:gd name="T0" fmla="*/ 331702 w 239"/>
                <a:gd name="T1" fmla="*/ 166424 h 247"/>
                <a:gd name="T2" fmla="*/ 331702 w 239"/>
                <a:gd name="T3" fmla="*/ 166424 h 247"/>
                <a:gd name="T4" fmla="*/ 165851 w 239"/>
                <a:gd name="T5" fmla="*/ 0 h 247"/>
                <a:gd name="T6" fmla="*/ 0 w 239"/>
                <a:gd name="T7" fmla="*/ 166424 h 247"/>
                <a:gd name="T8" fmla="*/ 165851 w 239"/>
                <a:gd name="T9" fmla="*/ 344035 h 247"/>
                <a:gd name="T10" fmla="*/ 331702 w 239"/>
                <a:gd name="T11" fmla="*/ 166424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3" name="Line 629">
              <a:extLst>
                <a:ext uri="{FF2B5EF4-FFF2-40B4-BE49-F238E27FC236}">
                  <a16:creationId xmlns:a16="http://schemas.microsoft.com/office/drawing/2014/main" id="{DD93AC23-7024-6446-A46A-74C18A593C1F}"/>
                </a:ext>
              </a:extLst>
            </p:cNvPr>
            <p:cNvSpPr>
              <a:spLocks noChangeShapeType="1"/>
            </p:cNvSpPr>
            <p:nvPr/>
          </p:nvSpPr>
          <p:spPr bwMode="auto">
            <a:xfrm>
              <a:off x="6355551" y="24149632"/>
              <a:ext cx="6348" cy="678511"/>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24" name="Freeform 630">
              <a:extLst>
                <a:ext uri="{FF2B5EF4-FFF2-40B4-BE49-F238E27FC236}">
                  <a16:creationId xmlns:a16="http://schemas.microsoft.com/office/drawing/2014/main" id="{FB2156C9-7852-F84D-8F73-B1DA93FCA2DE}"/>
                </a:ext>
              </a:extLst>
            </p:cNvPr>
            <p:cNvSpPr>
              <a:spLocks noChangeArrowheads="1"/>
            </p:cNvSpPr>
            <p:nvPr/>
          </p:nvSpPr>
          <p:spPr bwMode="auto">
            <a:xfrm>
              <a:off x="7306182" y="24316478"/>
              <a:ext cx="4761" cy="6356"/>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37897" name="Group 24">
            <a:extLst>
              <a:ext uri="{FF2B5EF4-FFF2-40B4-BE49-F238E27FC236}">
                <a16:creationId xmlns:a16="http://schemas.microsoft.com/office/drawing/2014/main" id="{E147B82B-7E12-4810-B898-EA14C5639DDD}"/>
              </a:ext>
            </a:extLst>
          </p:cNvPr>
          <p:cNvGrpSpPr>
            <a:grpSpLocks/>
          </p:cNvGrpSpPr>
          <p:nvPr/>
        </p:nvGrpSpPr>
        <p:grpSpPr bwMode="auto">
          <a:xfrm>
            <a:off x="4691094" y="3980552"/>
            <a:ext cx="531554" cy="360605"/>
            <a:chOff x="4330350" y="12186372"/>
            <a:chExt cx="621122" cy="421894"/>
          </a:xfrm>
        </p:grpSpPr>
        <p:sp>
          <p:nvSpPr>
            <p:cNvPr id="26" name="Freeform 631">
              <a:extLst>
                <a:ext uri="{FF2B5EF4-FFF2-40B4-BE49-F238E27FC236}">
                  <a16:creationId xmlns:a16="http://schemas.microsoft.com/office/drawing/2014/main" id="{E69A130E-D3FF-7044-8963-49ED000D9EC4}"/>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7" name="Freeform 632">
              <a:extLst>
                <a:ext uri="{FF2B5EF4-FFF2-40B4-BE49-F238E27FC236}">
                  <a16:creationId xmlns:a16="http://schemas.microsoft.com/office/drawing/2014/main" id="{D416EA77-0F16-524A-BF81-A371A759DFFC}"/>
                </a:ext>
              </a:extLst>
            </p:cNvPr>
            <p:cNvSpPr>
              <a:spLocks noChangeArrowheads="1"/>
            </p:cNvSpPr>
            <p:nvPr/>
          </p:nvSpPr>
          <p:spPr bwMode="auto">
            <a:xfrm>
              <a:off x="4330350" y="12347884"/>
              <a:ext cx="621122" cy="222645"/>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28" name="Freeform 633">
              <a:extLst>
                <a:ext uri="{FF2B5EF4-FFF2-40B4-BE49-F238E27FC236}">
                  <a16:creationId xmlns:a16="http://schemas.microsoft.com/office/drawing/2014/main" id="{0156E861-1D13-0A45-ACE7-F29F42F8238B}"/>
                </a:ext>
              </a:extLst>
            </p:cNvPr>
            <p:cNvSpPr>
              <a:spLocks noChangeArrowheads="1"/>
            </p:cNvSpPr>
            <p:nvPr/>
          </p:nvSpPr>
          <p:spPr bwMode="auto">
            <a:xfrm>
              <a:off x="4775839" y="12248260"/>
              <a:ext cx="105530" cy="99624"/>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37898" name="Group 28">
            <a:extLst>
              <a:ext uri="{FF2B5EF4-FFF2-40B4-BE49-F238E27FC236}">
                <a16:creationId xmlns:a16="http://schemas.microsoft.com/office/drawing/2014/main" id="{A47E0AC1-FDA3-4FA7-9F56-48BB4EEFDDA2}"/>
              </a:ext>
            </a:extLst>
          </p:cNvPr>
          <p:cNvGrpSpPr>
            <a:grpSpLocks/>
          </p:cNvGrpSpPr>
          <p:nvPr/>
        </p:nvGrpSpPr>
        <p:grpSpPr bwMode="auto">
          <a:xfrm>
            <a:off x="7990728" y="3916688"/>
            <a:ext cx="521233" cy="488333"/>
            <a:chOff x="8168415" y="12118985"/>
            <a:chExt cx="609403" cy="571318"/>
          </a:xfrm>
        </p:grpSpPr>
        <p:sp>
          <p:nvSpPr>
            <p:cNvPr id="30" name="Line 640">
              <a:extLst>
                <a:ext uri="{FF2B5EF4-FFF2-40B4-BE49-F238E27FC236}">
                  <a16:creationId xmlns:a16="http://schemas.microsoft.com/office/drawing/2014/main" id="{3D81C14C-9891-DE43-AA80-AC94F8750B16}"/>
                </a:ext>
              </a:extLst>
            </p:cNvPr>
            <p:cNvSpPr>
              <a:spLocks noChangeShapeType="1"/>
            </p:cNvSpPr>
            <p:nvPr/>
          </p:nvSpPr>
          <p:spPr bwMode="auto">
            <a:xfrm>
              <a:off x="8511581" y="12414833"/>
              <a:ext cx="49778" cy="49811"/>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31" name="Freeform 641">
              <a:extLst>
                <a:ext uri="{FF2B5EF4-FFF2-40B4-BE49-F238E27FC236}">
                  <a16:creationId xmlns:a16="http://schemas.microsoft.com/office/drawing/2014/main" id="{19529A3D-6F98-B342-846C-486EBE4FA92E}"/>
                </a:ext>
              </a:extLst>
            </p:cNvPr>
            <p:cNvSpPr>
              <a:spLocks noChangeArrowheads="1"/>
            </p:cNvSpPr>
            <p:nvPr/>
          </p:nvSpPr>
          <p:spPr bwMode="auto">
            <a:xfrm>
              <a:off x="8528928" y="12435210"/>
              <a:ext cx="248890" cy="255093"/>
            </a:xfrm>
            <a:custGeom>
              <a:avLst/>
              <a:gdLst>
                <a:gd name="T0" fmla="*/ 0 w 374"/>
                <a:gd name="T1" fmla="*/ 60054 h 382"/>
                <a:gd name="T2" fmla="*/ 59928 w 374"/>
                <a:gd name="T3" fmla="*/ 0 h 382"/>
                <a:gd name="T4" fmla="*/ 248367 w 374"/>
                <a:gd name="T5" fmla="*/ 194174 h 382"/>
                <a:gd name="T6" fmla="*/ 189105 w 374"/>
                <a:gd name="T7" fmla="*/ 254228 h 382"/>
                <a:gd name="T8" fmla="*/ 0 w 374"/>
                <a:gd name="T9" fmla="*/ 60054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382">
                  <a:moveTo>
                    <a:pt x="0" y="90"/>
                  </a:moveTo>
                  <a:lnTo>
                    <a:pt x="90" y="0"/>
                  </a:lnTo>
                  <a:lnTo>
                    <a:pt x="373" y="291"/>
                  </a:lnTo>
                  <a:lnTo>
                    <a:pt x="284" y="381"/>
                  </a:lnTo>
                  <a:lnTo>
                    <a:pt x="0" y="90"/>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32" name="Freeform 642">
              <a:extLst>
                <a:ext uri="{FF2B5EF4-FFF2-40B4-BE49-F238E27FC236}">
                  <a16:creationId xmlns:a16="http://schemas.microsoft.com/office/drawing/2014/main" id="{459BEF61-9F51-F84A-9780-A42A32FF1289}"/>
                </a:ext>
              </a:extLst>
            </p:cNvPr>
            <p:cNvSpPr>
              <a:spLocks noChangeArrowheads="1"/>
            </p:cNvSpPr>
            <p:nvPr/>
          </p:nvSpPr>
          <p:spPr bwMode="auto">
            <a:xfrm>
              <a:off x="8206880" y="12118985"/>
              <a:ext cx="122937" cy="120000"/>
            </a:xfrm>
            <a:custGeom>
              <a:avLst/>
              <a:gdLst>
                <a:gd name="T0" fmla="*/ 63830 w 187"/>
                <a:gd name="T1" fmla="*/ 119457 h 180"/>
                <a:gd name="T2" fmla="*/ 122395 w 187"/>
                <a:gd name="T3" fmla="*/ 59395 h 180"/>
                <a:gd name="T4" fmla="*/ 24347 w 187"/>
                <a:gd name="T5" fmla="*/ 0 h 180"/>
                <a:gd name="T6" fmla="*/ 0 w 187"/>
                <a:gd name="T7" fmla="*/ 19353 h 180"/>
                <a:gd name="T8" fmla="*/ 63830 w 187"/>
                <a:gd name="T9" fmla="*/ 119457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180">
                  <a:moveTo>
                    <a:pt x="97" y="179"/>
                  </a:moveTo>
                  <a:lnTo>
                    <a:pt x="186" y="89"/>
                  </a:lnTo>
                  <a:lnTo>
                    <a:pt x="37" y="0"/>
                  </a:lnTo>
                  <a:lnTo>
                    <a:pt x="0" y="29"/>
                  </a:lnTo>
                  <a:lnTo>
                    <a:pt x="97" y="179"/>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33" name="Line 643">
              <a:extLst>
                <a:ext uri="{FF2B5EF4-FFF2-40B4-BE49-F238E27FC236}">
                  <a16:creationId xmlns:a16="http://schemas.microsoft.com/office/drawing/2014/main" id="{451889CA-AEE7-A44F-B50B-C053AB8CAD20}"/>
                </a:ext>
              </a:extLst>
            </p:cNvPr>
            <p:cNvSpPr>
              <a:spLocks noChangeShapeType="1"/>
            </p:cNvSpPr>
            <p:nvPr/>
          </p:nvSpPr>
          <p:spPr bwMode="auto">
            <a:xfrm flipH="1" flipV="1">
              <a:off x="8300402" y="12204268"/>
              <a:ext cx="135004" cy="134339"/>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latin typeface="Montserrat Light" charset="0"/>
              </a:endParaRPr>
            </a:p>
          </p:txBody>
        </p:sp>
        <p:sp>
          <p:nvSpPr>
            <p:cNvPr id="34" name="Freeform 644">
              <a:extLst>
                <a:ext uri="{FF2B5EF4-FFF2-40B4-BE49-F238E27FC236}">
                  <a16:creationId xmlns:a16="http://schemas.microsoft.com/office/drawing/2014/main" id="{EF871D0E-4A8C-FD45-9903-A14C15BB07B2}"/>
                </a:ext>
              </a:extLst>
            </p:cNvPr>
            <p:cNvSpPr>
              <a:spLocks noChangeArrowheads="1"/>
            </p:cNvSpPr>
            <p:nvPr/>
          </p:nvSpPr>
          <p:spPr bwMode="auto">
            <a:xfrm>
              <a:off x="8168415" y="12118985"/>
              <a:ext cx="562642" cy="559243"/>
            </a:xfrm>
            <a:custGeom>
              <a:avLst/>
              <a:gdLst>
                <a:gd name="T0" fmla="*/ 561859 w 845"/>
                <a:gd name="T1" fmla="*/ 83542 h 844"/>
                <a:gd name="T2" fmla="*/ 561859 w 845"/>
                <a:gd name="T3" fmla="*/ 83542 h 844"/>
                <a:gd name="T4" fmla="*/ 481974 w 845"/>
                <a:gd name="T5" fmla="*/ 123323 h 844"/>
                <a:gd name="T6" fmla="*/ 442031 w 845"/>
                <a:gd name="T7" fmla="*/ 78900 h 844"/>
                <a:gd name="T8" fmla="*/ 477314 w 845"/>
                <a:gd name="T9" fmla="*/ 0 h 844"/>
                <a:gd name="T10" fmla="*/ 477314 w 845"/>
                <a:gd name="T11" fmla="*/ 0 h 844"/>
                <a:gd name="T12" fmla="*/ 352826 w 845"/>
                <a:gd name="T13" fmla="*/ 98791 h 844"/>
                <a:gd name="T14" fmla="*/ 352826 w 845"/>
                <a:gd name="T15" fmla="*/ 138573 h 844"/>
                <a:gd name="T16" fmla="*/ 15311 w 845"/>
                <a:gd name="T17" fmla="*/ 480033 h 844"/>
                <a:gd name="T18" fmla="*/ 0 w 845"/>
                <a:gd name="T19" fmla="*/ 539042 h 844"/>
                <a:gd name="T20" fmla="*/ 19971 w 845"/>
                <a:gd name="T21" fmla="*/ 558933 h 844"/>
                <a:gd name="T22" fmla="*/ 79885 w 845"/>
                <a:gd name="T23" fmla="*/ 544346 h 844"/>
                <a:gd name="T24" fmla="*/ 422726 w 845"/>
                <a:gd name="T25" fmla="*/ 207528 h 844"/>
                <a:gd name="T26" fmla="*/ 462003 w 845"/>
                <a:gd name="T27" fmla="*/ 207528 h 844"/>
                <a:gd name="T28" fmla="*/ 561859 w 845"/>
                <a:gd name="T29" fmla="*/ 83542 h 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5" h="844">
                  <a:moveTo>
                    <a:pt x="844" y="126"/>
                  </a:moveTo>
                  <a:lnTo>
                    <a:pt x="844" y="126"/>
                  </a:lnTo>
                  <a:cubicBezTo>
                    <a:pt x="724" y="186"/>
                    <a:pt x="724" y="186"/>
                    <a:pt x="724" y="186"/>
                  </a:cubicBezTo>
                  <a:cubicBezTo>
                    <a:pt x="664" y="119"/>
                    <a:pt x="664" y="119"/>
                    <a:pt x="664" y="119"/>
                  </a:cubicBezTo>
                  <a:cubicBezTo>
                    <a:pt x="717" y="0"/>
                    <a:pt x="717" y="0"/>
                    <a:pt x="717" y="0"/>
                  </a:cubicBezTo>
                  <a:cubicBezTo>
                    <a:pt x="567" y="0"/>
                    <a:pt x="530" y="74"/>
                    <a:pt x="530" y="149"/>
                  </a:cubicBezTo>
                  <a:cubicBezTo>
                    <a:pt x="530" y="209"/>
                    <a:pt x="530" y="209"/>
                    <a:pt x="530" y="209"/>
                  </a:cubicBezTo>
                  <a:cubicBezTo>
                    <a:pt x="23" y="724"/>
                    <a:pt x="23" y="724"/>
                    <a:pt x="23" y="724"/>
                  </a:cubicBezTo>
                  <a:cubicBezTo>
                    <a:pt x="0" y="813"/>
                    <a:pt x="0" y="813"/>
                    <a:pt x="0" y="813"/>
                  </a:cubicBezTo>
                  <a:cubicBezTo>
                    <a:pt x="30" y="843"/>
                    <a:pt x="30" y="843"/>
                    <a:pt x="30" y="843"/>
                  </a:cubicBezTo>
                  <a:cubicBezTo>
                    <a:pt x="120" y="821"/>
                    <a:pt x="120" y="821"/>
                    <a:pt x="120" y="821"/>
                  </a:cubicBezTo>
                  <a:cubicBezTo>
                    <a:pt x="635" y="313"/>
                    <a:pt x="635" y="313"/>
                    <a:pt x="635" y="313"/>
                  </a:cubicBezTo>
                  <a:cubicBezTo>
                    <a:pt x="694" y="313"/>
                    <a:pt x="694" y="313"/>
                    <a:pt x="694" y="313"/>
                  </a:cubicBezTo>
                  <a:cubicBezTo>
                    <a:pt x="769" y="313"/>
                    <a:pt x="844" y="276"/>
                    <a:pt x="844" y="126"/>
                  </a:cubicBez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37899" name="TextBox 34">
            <a:extLst>
              <a:ext uri="{FF2B5EF4-FFF2-40B4-BE49-F238E27FC236}">
                <a16:creationId xmlns:a16="http://schemas.microsoft.com/office/drawing/2014/main" id="{97C788E5-0AC3-46AB-A670-8D29B8869293}"/>
              </a:ext>
            </a:extLst>
          </p:cNvPr>
          <p:cNvSpPr txBox="1">
            <a:spLocks noChangeArrowheads="1"/>
          </p:cNvSpPr>
          <p:nvPr/>
        </p:nvSpPr>
        <p:spPr bwMode="auto">
          <a:xfrm>
            <a:off x="676054" y="2546517"/>
            <a:ext cx="1948817"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a:t>
            </a:r>
          </a:p>
        </p:txBody>
      </p:sp>
      <p:sp>
        <p:nvSpPr>
          <p:cNvPr id="36" name="TextBox 35">
            <a:extLst>
              <a:ext uri="{FF2B5EF4-FFF2-40B4-BE49-F238E27FC236}">
                <a16:creationId xmlns:a16="http://schemas.microsoft.com/office/drawing/2014/main" id="{6AE68663-43CE-744B-8A48-8E7024300B8C}"/>
              </a:ext>
            </a:extLst>
          </p:cNvPr>
          <p:cNvSpPr txBox="1"/>
          <p:nvPr/>
        </p:nvSpPr>
        <p:spPr>
          <a:xfrm>
            <a:off x="564906" y="224913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37901" name="TextBox 36">
            <a:extLst>
              <a:ext uri="{FF2B5EF4-FFF2-40B4-BE49-F238E27FC236}">
                <a16:creationId xmlns:a16="http://schemas.microsoft.com/office/drawing/2014/main" id="{485C33A7-8CFF-497E-A45F-0558C16DC700}"/>
              </a:ext>
            </a:extLst>
          </p:cNvPr>
          <p:cNvSpPr txBox="1">
            <a:spLocks noChangeArrowheads="1"/>
          </p:cNvSpPr>
          <p:nvPr/>
        </p:nvSpPr>
        <p:spPr bwMode="auto">
          <a:xfrm>
            <a:off x="3998267" y="2546517"/>
            <a:ext cx="1949462"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a:t>
            </a:r>
          </a:p>
        </p:txBody>
      </p:sp>
      <p:sp>
        <p:nvSpPr>
          <p:cNvPr id="38" name="TextBox 37">
            <a:extLst>
              <a:ext uri="{FF2B5EF4-FFF2-40B4-BE49-F238E27FC236}">
                <a16:creationId xmlns:a16="http://schemas.microsoft.com/office/drawing/2014/main" id="{D8C73487-893C-BA48-A0FA-68D91203A9FA}"/>
              </a:ext>
            </a:extLst>
          </p:cNvPr>
          <p:cNvSpPr txBox="1"/>
          <p:nvPr/>
        </p:nvSpPr>
        <p:spPr>
          <a:xfrm>
            <a:off x="3887119" y="224913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37903" name="TextBox 40">
            <a:extLst>
              <a:ext uri="{FF2B5EF4-FFF2-40B4-BE49-F238E27FC236}">
                <a16:creationId xmlns:a16="http://schemas.microsoft.com/office/drawing/2014/main" id="{6AF5B3B5-09DE-48AF-A9E5-85D11DF351E7}"/>
              </a:ext>
            </a:extLst>
          </p:cNvPr>
          <p:cNvSpPr txBox="1">
            <a:spLocks noChangeArrowheads="1"/>
          </p:cNvSpPr>
          <p:nvPr/>
        </p:nvSpPr>
        <p:spPr bwMode="auto">
          <a:xfrm>
            <a:off x="7291451" y="2546517"/>
            <a:ext cx="1949462"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a:t>
            </a:r>
          </a:p>
        </p:txBody>
      </p:sp>
      <p:sp>
        <p:nvSpPr>
          <p:cNvPr id="42" name="TextBox 41">
            <a:extLst>
              <a:ext uri="{FF2B5EF4-FFF2-40B4-BE49-F238E27FC236}">
                <a16:creationId xmlns:a16="http://schemas.microsoft.com/office/drawing/2014/main" id="{4FF77B01-3312-D54C-BB12-68B01E6A3B2C}"/>
              </a:ext>
            </a:extLst>
          </p:cNvPr>
          <p:cNvSpPr txBox="1"/>
          <p:nvPr/>
        </p:nvSpPr>
        <p:spPr>
          <a:xfrm>
            <a:off x="7180303" y="224913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37905" name="TextBox 42">
            <a:extLst>
              <a:ext uri="{FF2B5EF4-FFF2-40B4-BE49-F238E27FC236}">
                <a16:creationId xmlns:a16="http://schemas.microsoft.com/office/drawing/2014/main" id="{819A51B9-0016-43E2-851B-A6E2EE65C6CB}"/>
              </a:ext>
            </a:extLst>
          </p:cNvPr>
          <p:cNvSpPr txBox="1">
            <a:spLocks noChangeArrowheads="1"/>
          </p:cNvSpPr>
          <p:nvPr/>
        </p:nvSpPr>
        <p:spPr bwMode="auto">
          <a:xfrm>
            <a:off x="676054" y="4881098"/>
            <a:ext cx="1948817"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a:t>
            </a:r>
          </a:p>
        </p:txBody>
      </p:sp>
      <p:sp>
        <p:nvSpPr>
          <p:cNvPr id="44" name="TextBox 43">
            <a:extLst>
              <a:ext uri="{FF2B5EF4-FFF2-40B4-BE49-F238E27FC236}">
                <a16:creationId xmlns:a16="http://schemas.microsoft.com/office/drawing/2014/main" id="{49E771AA-E417-8443-ABB1-D3D8F050FFC7}"/>
              </a:ext>
            </a:extLst>
          </p:cNvPr>
          <p:cNvSpPr txBox="1"/>
          <p:nvPr/>
        </p:nvSpPr>
        <p:spPr>
          <a:xfrm>
            <a:off x="564906" y="458371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37907" name="TextBox 44">
            <a:extLst>
              <a:ext uri="{FF2B5EF4-FFF2-40B4-BE49-F238E27FC236}">
                <a16:creationId xmlns:a16="http://schemas.microsoft.com/office/drawing/2014/main" id="{CEA7075C-9E4E-4492-BDD0-259181DB1440}"/>
              </a:ext>
            </a:extLst>
          </p:cNvPr>
          <p:cNvSpPr txBox="1">
            <a:spLocks noChangeArrowheads="1"/>
          </p:cNvSpPr>
          <p:nvPr/>
        </p:nvSpPr>
        <p:spPr bwMode="auto">
          <a:xfrm>
            <a:off x="3998267" y="4881098"/>
            <a:ext cx="1949462"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a:t>
            </a:r>
          </a:p>
        </p:txBody>
      </p:sp>
      <p:sp>
        <p:nvSpPr>
          <p:cNvPr id="46" name="TextBox 45">
            <a:extLst>
              <a:ext uri="{FF2B5EF4-FFF2-40B4-BE49-F238E27FC236}">
                <a16:creationId xmlns:a16="http://schemas.microsoft.com/office/drawing/2014/main" id="{68850710-B736-444A-AC9A-61AB76C12967}"/>
              </a:ext>
            </a:extLst>
          </p:cNvPr>
          <p:cNvSpPr txBox="1"/>
          <p:nvPr/>
        </p:nvSpPr>
        <p:spPr>
          <a:xfrm>
            <a:off x="3887119" y="458371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
        <p:nvSpPr>
          <p:cNvPr id="37909" name="TextBox 46">
            <a:extLst>
              <a:ext uri="{FF2B5EF4-FFF2-40B4-BE49-F238E27FC236}">
                <a16:creationId xmlns:a16="http://schemas.microsoft.com/office/drawing/2014/main" id="{D8791BDE-0109-46F5-A39B-26E5AFB90F2D}"/>
              </a:ext>
            </a:extLst>
          </p:cNvPr>
          <p:cNvSpPr txBox="1">
            <a:spLocks noChangeArrowheads="1"/>
          </p:cNvSpPr>
          <p:nvPr/>
        </p:nvSpPr>
        <p:spPr bwMode="auto">
          <a:xfrm>
            <a:off x="7291451" y="4881098"/>
            <a:ext cx="1949462"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a:t>
            </a:r>
          </a:p>
        </p:txBody>
      </p:sp>
      <p:sp>
        <p:nvSpPr>
          <p:cNvPr id="48" name="TextBox 47">
            <a:extLst>
              <a:ext uri="{FF2B5EF4-FFF2-40B4-BE49-F238E27FC236}">
                <a16:creationId xmlns:a16="http://schemas.microsoft.com/office/drawing/2014/main" id="{34C93BA1-1982-6C40-BC0F-CFF0C6ACBCF2}"/>
              </a:ext>
            </a:extLst>
          </p:cNvPr>
          <p:cNvSpPr txBox="1"/>
          <p:nvPr/>
        </p:nvSpPr>
        <p:spPr>
          <a:xfrm>
            <a:off x="7180303" y="458371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bg1"/>
                </a:solidFill>
                <a:latin typeface="Montserrat" charset="0"/>
                <a:ea typeface="Montserrat" charset="0"/>
                <a:cs typeface="Montserrat" charset="0"/>
              </a:rPr>
              <a:t>YOUR TITLE HERE</a:t>
            </a:r>
            <a:endParaRPr lang="en-US" sz="1951" spc="244">
              <a:solidFill>
                <a:schemeClr val="bg1"/>
              </a:solidFill>
              <a:latin typeface="Montserrat" charset="0"/>
              <a:ea typeface="Montserrat" charset="0"/>
              <a:cs typeface="Montserrat"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60D1A-0FB5-D34E-85C1-BC4B95318E07}"/>
              </a:ext>
            </a:extLst>
          </p:cNvPr>
          <p:cNvSpPr txBox="1"/>
          <p:nvPr/>
        </p:nvSpPr>
        <p:spPr>
          <a:xfrm>
            <a:off x="2773887" y="1207311"/>
            <a:ext cx="4358227"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SUBSCRIBING PLANS</a:t>
            </a:r>
            <a:endParaRPr lang="en-US" sz="3901" spc="244">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FD4D6F00-2F9B-9B45-AC92-FEE5F4DBE261}"/>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 name="Rectangle 3">
            <a:extLst>
              <a:ext uri="{FF2B5EF4-FFF2-40B4-BE49-F238E27FC236}">
                <a16:creationId xmlns:a16="http://schemas.microsoft.com/office/drawing/2014/main" id="{F3409648-1730-9E44-B3EF-42394CA7F7AB}"/>
              </a:ext>
            </a:extLst>
          </p:cNvPr>
          <p:cNvSpPr/>
          <p:nvPr/>
        </p:nvSpPr>
        <p:spPr>
          <a:xfrm>
            <a:off x="755400" y="2311059"/>
            <a:ext cx="2584875" cy="3086110"/>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5" name="Rectangle 4">
            <a:extLst>
              <a:ext uri="{FF2B5EF4-FFF2-40B4-BE49-F238E27FC236}">
                <a16:creationId xmlns:a16="http://schemas.microsoft.com/office/drawing/2014/main" id="{1C7472E3-73A3-EA4A-909C-50D1407E7879}"/>
              </a:ext>
            </a:extLst>
          </p:cNvPr>
          <p:cNvSpPr/>
          <p:nvPr/>
        </p:nvSpPr>
        <p:spPr>
          <a:xfrm>
            <a:off x="3678303" y="2311059"/>
            <a:ext cx="2584875" cy="30861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6" name="Rectangle 5">
            <a:extLst>
              <a:ext uri="{FF2B5EF4-FFF2-40B4-BE49-F238E27FC236}">
                <a16:creationId xmlns:a16="http://schemas.microsoft.com/office/drawing/2014/main" id="{394E59D0-BFF0-F340-B0B7-0072E0352BC8}"/>
              </a:ext>
            </a:extLst>
          </p:cNvPr>
          <p:cNvSpPr/>
          <p:nvPr/>
        </p:nvSpPr>
        <p:spPr>
          <a:xfrm>
            <a:off x="6601205" y="2311059"/>
            <a:ext cx="2584875" cy="3086110"/>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8" name="TextBox 7">
            <a:extLst>
              <a:ext uri="{FF2B5EF4-FFF2-40B4-BE49-F238E27FC236}">
                <a16:creationId xmlns:a16="http://schemas.microsoft.com/office/drawing/2014/main" id="{BC4FEFA2-B80C-194B-BAAD-16C8A0CB06D2}"/>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9" name="TextBox 8">
            <a:extLst>
              <a:ext uri="{FF2B5EF4-FFF2-40B4-BE49-F238E27FC236}">
                <a16:creationId xmlns:a16="http://schemas.microsoft.com/office/drawing/2014/main" id="{D904D1C8-B770-0845-B60F-5C21E6544AAD}"/>
              </a:ext>
            </a:extLst>
          </p:cNvPr>
          <p:cNvSpPr txBox="1"/>
          <p:nvPr/>
        </p:nvSpPr>
        <p:spPr>
          <a:xfrm>
            <a:off x="1114071" y="2729078"/>
            <a:ext cx="1848182" cy="367473"/>
          </a:xfrm>
          <a:prstGeom prst="rect">
            <a:avLst/>
          </a:prstGeom>
          <a:noFill/>
        </p:spPr>
        <p:txBody>
          <a:bodyPr>
            <a:spAutoFit/>
          </a:bodyPr>
          <a:lstStyle/>
          <a:p>
            <a:pPr algn="ctr" defTabSz="743076" fontAlgn="auto">
              <a:spcBef>
                <a:spcPts val="0"/>
              </a:spcBef>
              <a:spcAft>
                <a:spcPts val="0"/>
              </a:spcAft>
              <a:defRPr/>
            </a:pPr>
            <a:r>
              <a:rPr lang="en-US" sz="1788" b="1" spc="244">
                <a:solidFill>
                  <a:srgbClr val="000000"/>
                </a:solidFill>
                <a:latin typeface="Montserrat Semi" charset="0"/>
                <a:ea typeface="Montserrat Semi" charset="0"/>
                <a:cs typeface="Montserrat Semi" charset="0"/>
              </a:rPr>
              <a:t>PERSONAL</a:t>
            </a:r>
            <a:endParaRPr lang="en-US" sz="2682" b="1" spc="244">
              <a:solidFill>
                <a:srgbClr val="000000"/>
              </a:solidFill>
              <a:latin typeface="Montserrat Semi" charset="0"/>
              <a:ea typeface="Montserrat Semi" charset="0"/>
              <a:cs typeface="Montserrat Semi" charset="0"/>
            </a:endParaRPr>
          </a:p>
        </p:txBody>
      </p:sp>
      <p:sp>
        <p:nvSpPr>
          <p:cNvPr id="10" name="TextBox 9">
            <a:extLst>
              <a:ext uri="{FF2B5EF4-FFF2-40B4-BE49-F238E27FC236}">
                <a16:creationId xmlns:a16="http://schemas.microsoft.com/office/drawing/2014/main" id="{966B12AF-E5B6-AD49-A3E8-4817BE26507D}"/>
              </a:ext>
            </a:extLst>
          </p:cNvPr>
          <p:cNvSpPr txBox="1"/>
          <p:nvPr/>
        </p:nvSpPr>
        <p:spPr>
          <a:xfrm>
            <a:off x="6859241" y="2729078"/>
            <a:ext cx="2094607" cy="367473"/>
          </a:xfrm>
          <a:prstGeom prst="rect">
            <a:avLst/>
          </a:prstGeom>
          <a:noFill/>
        </p:spPr>
        <p:txBody>
          <a:bodyPr>
            <a:spAutoFit/>
          </a:bodyPr>
          <a:lstStyle/>
          <a:p>
            <a:pPr algn="ctr" defTabSz="743076" fontAlgn="auto">
              <a:spcBef>
                <a:spcPts val="0"/>
              </a:spcBef>
              <a:spcAft>
                <a:spcPts val="0"/>
              </a:spcAft>
              <a:defRPr/>
            </a:pPr>
            <a:r>
              <a:rPr lang="en-US" sz="1788" b="1" spc="244">
                <a:solidFill>
                  <a:srgbClr val="000000"/>
                </a:solidFill>
                <a:latin typeface="Montserrat Semi" charset="0"/>
                <a:ea typeface="Montserrat Semi" charset="0"/>
                <a:cs typeface="Montserrat Semi" charset="0"/>
              </a:rPr>
              <a:t>ENTERPRISE</a:t>
            </a:r>
            <a:endParaRPr lang="en-US" sz="2682" b="1" spc="244">
              <a:solidFill>
                <a:srgbClr val="000000"/>
              </a:solidFill>
              <a:latin typeface="Montserrat Semi" charset="0"/>
              <a:ea typeface="Montserrat Semi" charset="0"/>
              <a:cs typeface="Montserrat Semi" charset="0"/>
            </a:endParaRPr>
          </a:p>
        </p:txBody>
      </p:sp>
      <p:sp>
        <p:nvSpPr>
          <p:cNvPr id="12" name="TextBox 11">
            <a:extLst>
              <a:ext uri="{FF2B5EF4-FFF2-40B4-BE49-F238E27FC236}">
                <a16:creationId xmlns:a16="http://schemas.microsoft.com/office/drawing/2014/main" id="{D59E6E02-EA1E-084D-ADA1-F9ECD6AB49C2}"/>
              </a:ext>
            </a:extLst>
          </p:cNvPr>
          <p:cNvSpPr txBox="1"/>
          <p:nvPr/>
        </p:nvSpPr>
        <p:spPr>
          <a:xfrm>
            <a:off x="1114071" y="3182576"/>
            <a:ext cx="1848182" cy="430118"/>
          </a:xfrm>
          <a:prstGeom prst="rect">
            <a:avLst/>
          </a:prstGeom>
          <a:noFill/>
        </p:spPr>
        <p:txBody>
          <a:bodyPr>
            <a:spAutoFit/>
          </a:bodyPr>
          <a:lstStyle/>
          <a:p>
            <a:pPr algn="ctr" defTabSz="743076" fontAlgn="auto">
              <a:spcBef>
                <a:spcPts val="0"/>
              </a:spcBef>
              <a:spcAft>
                <a:spcPts val="0"/>
              </a:spcAft>
              <a:defRPr/>
            </a:pPr>
            <a:r>
              <a:rPr lang="en-US" sz="2195" spc="244">
                <a:latin typeface="Montserrat" charset="0"/>
                <a:ea typeface="Montserrat" charset="0"/>
                <a:cs typeface="Montserrat" charset="0"/>
              </a:rPr>
              <a:t>FREE</a:t>
            </a:r>
            <a:endParaRPr lang="en-US" sz="3251" spc="244">
              <a:latin typeface="Montserrat" charset="0"/>
              <a:ea typeface="Montserrat" charset="0"/>
              <a:cs typeface="Montserrat" charset="0"/>
            </a:endParaRPr>
          </a:p>
        </p:txBody>
      </p:sp>
      <p:sp>
        <p:nvSpPr>
          <p:cNvPr id="14" name="TextBox 13">
            <a:extLst>
              <a:ext uri="{FF2B5EF4-FFF2-40B4-BE49-F238E27FC236}">
                <a16:creationId xmlns:a16="http://schemas.microsoft.com/office/drawing/2014/main" id="{C1008DBC-BD95-9049-BA59-A25ABBFA8F37}"/>
              </a:ext>
            </a:extLst>
          </p:cNvPr>
          <p:cNvSpPr txBox="1"/>
          <p:nvPr/>
        </p:nvSpPr>
        <p:spPr>
          <a:xfrm>
            <a:off x="1050852" y="3734128"/>
            <a:ext cx="1974620" cy="749308"/>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a:t>
            </a:r>
          </a:p>
        </p:txBody>
      </p:sp>
      <p:sp>
        <p:nvSpPr>
          <p:cNvPr id="15" name="TextBox 14">
            <a:extLst>
              <a:ext uri="{FF2B5EF4-FFF2-40B4-BE49-F238E27FC236}">
                <a16:creationId xmlns:a16="http://schemas.microsoft.com/office/drawing/2014/main" id="{D1C3D31D-AE42-9C45-AA0C-D66319F2B1BC}"/>
              </a:ext>
            </a:extLst>
          </p:cNvPr>
          <p:cNvSpPr txBox="1"/>
          <p:nvPr/>
        </p:nvSpPr>
        <p:spPr>
          <a:xfrm>
            <a:off x="6998581" y="3182576"/>
            <a:ext cx="1848182" cy="430118"/>
          </a:xfrm>
          <a:prstGeom prst="rect">
            <a:avLst/>
          </a:prstGeom>
          <a:noFill/>
        </p:spPr>
        <p:txBody>
          <a:bodyPr>
            <a:spAutoFit/>
          </a:bodyPr>
          <a:lstStyle/>
          <a:p>
            <a:pPr algn="ctr" defTabSz="743076" fontAlgn="auto">
              <a:spcBef>
                <a:spcPts val="0"/>
              </a:spcBef>
              <a:spcAft>
                <a:spcPts val="0"/>
              </a:spcAft>
              <a:defRPr/>
            </a:pPr>
            <a:r>
              <a:rPr lang="en-US" sz="2195" spc="244">
                <a:latin typeface="Montserrat" charset="0"/>
                <a:ea typeface="Montserrat" charset="0"/>
                <a:cs typeface="Montserrat" charset="0"/>
              </a:rPr>
              <a:t>$199/MO</a:t>
            </a:r>
            <a:endParaRPr lang="en-US" sz="3251" spc="244">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671BE573-34F4-024D-B8E6-4B2A46D87EC6}"/>
              </a:ext>
            </a:extLst>
          </p:cNvPr>
          <p:cNvSpPr txBox="1"/>
          <p:nvPr/>
        </p:nvSpPr>
        <p:spPr>
          <a:xfrm>
            <a:off x="6935362" y="3734128"/>
            <a:ext cx="1974620" cy="749308"/>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a:t>
            </a:r>
          </a:p>
        </p:txBody>
      </p:sp>
      <p:sp>
        <p:nvSpPr>
          <p:cNvPr id="19" name="Rectangle 18">
            <a:extLst>
              <a:ext uri="{FF2B5EF4-FFF2-40B4-BE49-F238E27FC236}">
                <a16:creationId xmlns:a16="http://schemas.microsoft.com/office/drawing/2014/main" id="{FD1F19D2-EF34-3B49-86E5-26997D3BA31B}"/>
              </a:ext>
            </a:extLst>
          </p:cNvPr>
          <p:cNvSpPr/>
          <p:nvPr/>
        </p:nvSpPr>
        <p:spPr>
          <a:xfrm>
            <a:off x="1245023" y="4675314"/>
            <a:ext cx="1605629" cy="2786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21" name="Rectangle 20">
            <a:extLst>
              <a:ext uri="{FF2B5EF4-FFF2-40B4-BE49-F238E27FC236}">
                <a16:creationId xmlns:a16="http://schemas.microsoft.com/office/drawing/2014/main" id="{F0345EBF-8CC4-BE47-8941-DDB10C671AC0}"/>
              </a:ext>
            </a:extLst>
          </p:cNvPr>
          <p:cNvSpPr/>
          <p:nvPr/>
        </p:nvSpPr>
        <p:spPr>
          <a:xfrm>
            <a:off x="7119857" y="4675314"/>
            <a:ext cx="1604984" cy="2786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22" name="TextBox 21">
            <a:extLst>
              <a:ext uri="{FF2B5EF4-FFF2-40B4-BE49-F238E27FC236}">
                <a16:creationId xmlns:a16="http://schemas.microsoft.com/office/drawing/2014/main" id="{F67A7161-367C-FA4E-A649-51E602C279E9}"/>
              </a:ext>
            </a:extLst>
          </p:cNvPr>
          <p:cNvSpPr txBox="1"/>
          <p:nvPr/>
        </p:nvSpPr>
        <p:spPr>
          <a:xfrm>
            <a:off x="1343723" y="4713374"/>
            <a:ext cx="1388878" cy="242374"/>
          </a:xfrm>
          <a:prstGeom prst="rect">
            <a:avLst/>
          </a:prstGeom>
          <a:noFill/>
        </p:spPr>
        <p:txBody>
          <a:bodyPr>
            <a:spAutoFit/>
          </a:bodyPr>
          <a:lstStyle/>
          <a:p>
            <a:pPr algn="ctr" defTabSz="743076" fontAlgn="auto">
              <a:spcBef>
                <a:spcPts val="0"/>
              </a:spcBef>
              <a:spcAft>
                <a:spcPts val="0"/>
              </a:spcAft>
              <a:defRPr/>
            </a:pPr>
            <a:r>
              <a:rPr lang="en-US" sz="975" b="1" spc="244">
                <a:solidFill>
                  <a:schemeClr val="bg2"/>
                </a:solidFill>
                <a:latin typeface="Montserrat Semi" charset="0"/>
                <a:ea typeface="Montserrat Semi" charset="0"/>
                <a:cs typeface="Montserrat Semi" charset="0"/>
              </a:rPr>
              <a:t>LEARN MORE</a:t>
            </a:r>
            <a:endParaRPr lang="en-US" sz="1626" b="1" spc="244">
              <a:solidFill>
                <a:schemeClr val="bg2"/>
              </a:solidFill>
              <a:latin typeface="Montserrat Semi" charset="0"/>
              <a:ea typeface="Montserrat Semi" charset="0"/>
              <a:cs typeface="Montserrat Semi" charset="0"/>
            </a:endParaRPr>
          </a:p>
        </p:txBody>
      </p:sp>
      <p:sp>
        <p:nvSpPr>
          <p:cNvPr id="23" name="TextBox 22">
            <a:extLst>
              <a:ext uri="{FF2B5EF4-FFF2-40B4-BE49-F238E27FC236}">
                <a16:creationId xmlns:a16="http://schemas.microsoft.com/office/drawing/2014/main" id="{EE676533-EA8F-054C-AC3F-E8924B53BB62}"/>
              </a:ext>
            </a:extLst>
          </p:cNvPr>
          <p:cNvSpPr txBox="1"/>
          <p:nvPr/>
        </p:nvSpPr>
        <p:spPr>
          <a:xfrm>
            <a:off x="7227587" y="4713374"/>
            <a:ext cx="1388879" cy="242374"/>
          </a:xfrm>
          <a:prstGeom prst="rect">
            <a:avLst/>
          </a:prstGeom>
          <a:noFill/>
        </p:spPr>
        <p:txBody>
          <a:bodyPr>
            <a:spAutoFit/>
          </a:bodyPr>
          <a:lstStyle/>
          <a:p>
            <a:pPr algn="ctr" defTabSz="743076" fontAlgn="auto">
              <a:spcBef>
                <a:spcPts val="0"/>
              </a:spcBef>
              <a:spcAft>
                <a:spcPts val="0"/>
              </a:spcAft>
              <a:defRPr/>
            </a:pPr>
            <a:r>
              <a:rPr lang="en-US" sz="975" b="1" spc="244">
                <a:solidFill>
                  <a:schemeClr val="bg2"/>
                </a:solidFill>
                <a:latin typeface="Montserrat Semi" charset="0"/>
                <a:ea typeface="Montserrat Semi" charset="0"/>
                <a:cs typeface="Montserrat Semi" charset="0"/>
              </a:rPr>
              <a:t>LEARN MORE</a:t>
            </a:r>
            <a:endParaRPr lang="en-US" sz="1626" b="1" spc="244">
              <a:solidFill>
                <a:schemeClr val="bg2"/>
              </a:solidFill>
              <a:latin typeface="Montserrat Semi" charset="0"/>
              <a:ea typeface="Montserrat Semi" charset="0"/>
              <a:cs typeface="Montserrat Semi" charset="0"/>
            </a:endParaRPr>
          </a:p>
        </p:txBody>
      </p:sp>
      <p:grpSp>
        <p:nvGrpSpPr>
          <p:cNvPr id="38929" name="Group 25">
            <a:extLst>
              <a:ext uri="{FF2B5EF4-FFF2-40B4-BE49-F238E27FC236}">
                <a16:creationId xmlns:a16="http://schemas.microsoft.com/office/drawing/2014/main" id="{477848B1-F574-4AF0-9067-A138F2082812}"/>
              </a:ext>
            </a:extLst>
          </p:cNvPr>
          <p:cNvGrpSpPr>
            <a:grpSpLocks/>
          </p:cNvGrpSpPr>
          <p:nvPr/>
        </p:nvGrpSpPr>
        <p:grpSpPr bwMode="auto">
          <a:xfrm>
            <a:off x="3953756" y="2729078"/>
            <a:ext cx="1974620" cy="2227316"/>
            <a:chOff x="9699823" y="5136100"/>
            <a:chExt cx="4860015" cy="5480279"/>
          </a:xfrm>
        </p:grpSpPr>
        <p:sp>
          <p:nvSpPr>
            <p:cNvPr id="11" name="TextBox 10">
              <a:extLst>
                <a:ext uri="{FF2B5EF4-FFF2-40B4-BE49-F238E27FC236}">
                  <a16:creationId xmlns:a16="http://schemas.microsoft.com/office/drawing/2014/main" id="{5C5F1590-A842-984A-A36D-98D1F51B1D75}"/>
                </a:ext>
              </a:extLst>
            </p:cNvPr>
            <p:cNvSpPr txBox="1"/>
            <p:nvPr/>
          </p:nvSpPr>
          <p:spPr>
            <a:xfrm>
              <a:off x="9855420" y="5136100"/>
              <a:ext cx="4548823" cy="904162"/>
            </a:xfrm>
            <a:prstGeom prst="rect">
              <a:avLst/>
            </a:prstGeom>
            <a:noFill/>
          </p:spPr>
          <p:txBody>
            <a:bodyPr>
              <a:spAutoFit/>
            </a:bodyPr>
            <a:lstStyle/>
            <a:p>
              <a:pPr algn="ctr" defTabSz="743076" fontAlgn="auto">
                <a:spcBef>
                  <a:spcPts val="0"/>
                </a:spcBef>
                <a:spcAft>
                  <a:spcPts val="0"/>
                </a:spcAft>
                <a:defRPr/>
              </a:pPr>
              <a:r>
                <a:rPr lang="en-US" sz="1788" b="1" spc="244">
                  <a:solidFill>
                    <a:schemeClr val="bg2"/>
                  </a:solidFill>
                  <a:latin typeface="Montserrat Semi" charset="0"/>
                  <a:ea typeface="Montserrat Semi" charset="0"/>
                  <a:cs typeface="Montserrat Semi" charset="0"/>
                </a:rPr>
                <a:t>BUSINESS</a:t>
              </a:r>
              <a:endParaRPr lang="en-US" sz="2682" b="1" spc="244">
                <a:solidFill>
                  <a:schemeClr val="bg2"/>
                </a:solidFill>
                <a:latin typeface="Montserrat Semi" charset="0"/>
                <a:ea typeface="Montserrat Semi" charset="0"/>
                <a:cs typeface="Montserrat Semi" charset="0"/>
              </a:endParaRPr>
            </a:p>
          </p:txBody>
        </p:sp>
        <p:sp>
          <p:nvSpPr>
            <p:cNvPr id="17" name="TextBox 16">
              <a:extLst>
                <a:ext uri="{FF2B5EF4-FFF2-40B4-BE49-F238E27FC236}">
                  <a16:creationId xmlns:a16="http://schemas.microsoft.com/office/drawing/2014/main" id="{7BB231A4-8BFB-9C4D-BF56-17A5D834DC2B}"/>
                </a:ext>
              </a:extLst>
            </p:cNvPr>
            <p:cNvSpPr txBox="1"/>
            <p:nvPr/>
          </p:nvSpPr>
          <p:spPr>
            <a:xfrm>
              <a:off x="9855420" y="6250338"/>
              <a:ext cx="4548823" cy="1058299"/>
            </a:xfrm>
            <a:prstGeom prst="rect">
              <a:avLst/>
            </a:prstGeom>
            <a:noFill/>
          </p:spPr>
          <p:txBody>
            <a:bodyPr>
              <a:spAutoFit/>
            </a:bodyPr>
            <a:lstStyle/>
            <a:p>
              <a:pPr algn="ctr" defTabSz="743076" fontAlgn="auto">
                <a:spcBef>
                  <a:spcPts val="0"/>
                </a:spcBef>
                <a:spcAft>
                  <a:spcPts val="0"/>
                </a:spcAft>
                <a:defRPr/>
              </a:pPr>
              <a:r>
                <a:rPr lang="en-US" sz="2195" spc="244">
                  <a:solidFill>
                    <a:schemeClr val="bg2"/>
                  </a:solidFill>
                  <a:latin typeface="Montserrat" charset="0"/>
                  <a:ea typeface="Montserrat" charset="0"/>
                  <a:cs typeface="Montserrat" charset="0"/>
                </a:rPr>
                <a:t>$79/MO</a:t>
              </a:r>
              <a:endParaRPr lang="en-US" sz="3251" spc="244">
                <a:solidFill>
                  <a:schemeClr val="bg2"/>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6DA83DB1-50ED-2849-887A-E1295269BFB0}"/>
                </a:ext>
              </a:extLst>
            </p:cNvPr>
            <p:cNvSpPr txBox="1"/>
            <p:nvPr/>
          </p:nvSpPr>
          <p:spPr>
            <a:xfrm>
              <a:off x="9699823" y="7609011"/>
              <a:ext cx="4860015" cy="1843661"/>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solidFill>
                    <a:schemeClr val="bg2"/>
                  </a:solidFill>
                  <a:latin typeface="Montserrat Light" charset="0"/>
                  <a:ea typeface="Montserrat Light" charset="0"/>
                  <a:cs typeface="Montserrat Light" charset="0"/>
                </a:rPr>
                <a:t>A company is an association or collection of individuals, whether natural persons, legal persons, or</a:t>
              </a:r>
            </a:p>
          </p:txBody>
        </p:sp>
        <p:sp>
          <p:nvSpPr>
            <p:cNvPr id="20" name="Rectangle 19">
              <a:extLst>
                <a:ext uri="{FF2B5EF4-FFF2-40B4-BE49-F238E27FC236}">
                  <a16:creationId xmlns:a16="http://schemas.microsoft.com/office/drawing/2014/main" id="{72317F89-9265-C540-A94C-1AB4A9D43FFF}"/>
                </a:ext>
              </a:extLst>
            </p:cNvPr>
            <p:cNvSpPr/>
            <p:nvPr/>
          </p:nvSpPr>
          <p:spPr>
            <a:xfrm>
              <a:off x="10150736" y="9924786"/>
              <a:ext cx="3950251" cy="685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24" name="TextBox 23">
              <a:extLst>
                <a:ext uri="{FF2B5EF4-FFF2-40B4-BE49-F238E27FC236}">
                  <a16:creationId xmlns:a16="http://schemas.microsoft.com/office/drawing/2014/main" id="{B6499D7A-268A-6640-BAE0-6F15370AC492}"/>
                </a:ext>
              </a:extLst>
            </p:cNvPr>
            <p:cNvSpPr txBox="1"/>
            <p:nvPr/>
          </p:nvSpPr>
          <p:spPr>
            <a:xfrm>
              <a:off x="10415884" y="10020021"/>
              <a:ext cx="3416778" cy="596358"/>
            </a:xfrm>
            <a:prstGeom prst="rect">
              <a:avLst/>
            </a:prstGeom>
            <a:noFill/>
          </p:spPr>
          <p:txBody>
            <a:bodyPr>
              <a:spAutoFit/>
            </a:bodyPr>
            <a:lstStyle/>
            <a:p>
              <a:pPr algn="ctr" defTabSz="743076" fontAlgn="auto">
                <a:spcBef>
                  <a:spcPts val="0"/>
                </a:spcBef>
                <a:spcAft>
                  <a:spcPts val="0"/>
                </a:spcAft>
                <a:defRPr/>
              </a:pPr>
              <a:r>
                <a:rPr lang="en-US" sz="975" b="1" spc="244">
                  <a:solidFill>
                    <a:srgbClr val="000000"/>
                  </a:solidFill>
                  <a:latin typeface="Montserrat Semi" charset="0"/>
                  <a:ea typeface="Montserrat Semi" charset="0"/>
                  <a:cs typeface="Montserrat Semi" charset="0"/>
                </a:rPr>
                <a:t>LEARN MORE</a:t>
              </a:r>
              <a:endParaRPr lang="en-US" sz="1626" b="1" spc="244">
                <a:solidFill>
                  <a:srgbClr val="000000"/>
                </a:solidFill>
                <a:latin typeface="Montserrat Semi" charset="0"/>
                <a:ea typeface="Montserrat Semi" charset="0"/>
                <a:cs typeface="Montserrat Semi" charset="0"/>
              </a:endParaRPr>
            </a:p>
          </p:txBody>
        </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03F3AE-5402-4142-9E74-2BB796405A35}"/>
              </a:ext>
            </a:extLst>
          </p:cNvPr>
          <p:cNvSpPr txBox="1"/>
          <p:nvPr/>
        </p:nvSpPr>
        <p:spPr>
          <a:xfrm>
            <a:off x="2773887" y="1207311"/>
            <a:ext cx="4358227"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SUBSCRIBING PLANS</a:t>
            </a:r>
            <a:endParaRPr lang="en-US" sz="3901" spc="244">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95B4855-DA0F-8246-99AE-7D1EB5DC2701}"/>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8" name="TextBox 7">
            <a:extLst>
              <a:ext uri="{FF2B5EF4-FFF2-40B4-BE49-F238E27FC236}">
                <a16:creationId xmlns:a16="http://schemas.microsoft.com/office/drawing/2014/main" id="{0DB745B6-98A0-154E-A798-EA53908C9E0B}"/>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4" name="Rectangle 3">
            <a:extLst>
              <a:ext uri="{FF2B5EF4-FFF2-40B4-BE49-F238E27FC236}">
                <a16:creationId xmlns:a16="http://schemas.microsoft.com/office/drawing/2014/main" id="{09C6D974-300C-4E40-B56B-B6286F73FE34}"/>
              </a:ext>
            </a:extLst>
          </p:cNvPr>
          <p:cNvSpPr/>
          <p:nvPr/>
        </p:nvSpPr>
        <p:spPr>
          <a:xfrm>
            <a:off x="507686" y="2462655"/>
            <a:ext cx="2026872" cy="2782918"/>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9" name="TextBox 8">
            <a:extLst>
              <a:ext uri="{FF2B5EF4-FFF2-40B4-BE49-F238E27FC236}">
                <a16:creationId xmlns:a16="http://schemas.microsoft.com/office/drawing/2014/main" id="{B3DC5649-63CE-4849-A79E-79511921D7B4}"/>
              </a:ext>
            </a:extLst>
          </p:cNvPr>
          <p:cNvSpPr txBox="1"/>
          <p:nvPr/>
        </p:nvSpPr>
        <p:spPr>
          <a:xfrm>
            <a:off x="844913" y="2738109"/>
            <a:ext cx="1353064" cy="342530"/>
          </a:xfrm>
          <a:prstGeom prst="rect">
            <a:avLst/>
          </a:prstGeom>
          <a:noFill/>
        </p:spPr>
        <p:txBody>
          <a:bodyPr wrap="none">
            <a:spAutoFit/>
          </a:bodyPr>
          <a:lstStyle/>
          <a:p>
            <a:pPr algn="ctr" defTabSz="743076" fontAlgn="auto">
              <a:spcBef>
                <a:spcPts val="0"/>
              </a:spcBef>
              <a:spcAft>
                <a:spcPts val="0"/>
              </a:spcAft>
              <a:defRPr/>
            </a:pPr>
            <a:r>
              <a:rPr lang="en-US" sz="1626" b="1" spc="244">
                <a:solidFill>
                  <a:srgbClr val="000000"/>
                </a:solidFill>
                <a:latin typeface="Montserrat Semi" charset="0"/>
                <a:ea typeface="Montserrat Semi" charset="0"/>
                <a:cs typeface="Montserrat Semi" charset="0"/>
              </a:rPr>
              <a:t>PERSONAL</a:t>
            </a:r>
          </a:p>
        </p:txBody>
      </p:sp>
      <p:sp>
        <p:nvSpPr>
          <p:cNvPr id="12" name="TextBox 11">
            <a:extLst>
              <a:ext uri="{FF2B5EF4-FFF2-40B4-BE49-F238E27FC236}">
                <a16:creationId xmlns:a16="http://schemas.microsoft.com/office/drawing/2014/main" id="{FD63E092-FC90-5F4E-8670-55E41B4D83AD}"/>
              </a:ext>
            </a:extLst>
          </p:cNvPr>
          <p:cNvSpPr txBox="1"/>
          <p:nvPr/>
        </p:nvSpPr>
        <p:spPr>
          <a:xfrm>
            <a:off x="1003760" y="4131503"/>
            <a:ext cx="1034724" cy="329962"/>
          </a:xfrm>
          <a:prstGeom prst="rect">
            <a:avLst/>
          </a:prstGeom>
          <a:noFill/>
        </p:spPr>
        <p:txBody>
          <a:bodyPr>
            <a:spAutoFit/>
          </a:bodyPr>
          <a:lstStyle/>
          <a:p>
            <a:pPr algn="ctr" defTabSz="743076" fontAlgn="auto">
              <a:spcBef>
                <a:spcPts val="0"/>
              </a:spcBef>
              <a:spcAft>
                <a:spcPts val="0"/>
              </a:spcAft>
              <a:defRPr/>
            </a:pPr>
            <a:r>
              <a:rPr lang="en-US" sz="1544" spc="244">
                <a:latin typeface="Montserrat Light" charset="0"/>
                <a:ea typeface="Montserrat Light" charset="0"/>
                <a:cs typeface="Montserrat Light" charset="0"/>
              </a:rPr>
              <a:t>FREE</a:t>
            </a:r>
          </a:p>
        </p:txBody>
      </p:sp>
      <p:sp>
        <p:nvSpPr>
          <p:cNvPr id="14" name="TextBox 13">
            <a:extLst>
              <a:ext uri="{FF2B5EF4-FFF2-40B4-BE49-F238E27FC236}">
                <a16:creationId xmlns:a16="http://schemas.microsoft.com/office/drawing/2014/main" id="{1C92FCCA-EDDE-E74E-8F2F-C90783BBAC17}"/>
              </a:ext>
            </a:extLst>
          </p:cNvPr>
          <p:cNvSpPr txBox="1"/>
          <p:nvPr/>
        </p:nvSpPr>
        <p:spPr>
          <a:xfrm>
            <a:off x="793461" y="3247085"/>
            <a:ext cx="1471450" cy="734432"/>
          </a:xfrm>
          <a:prstGeom prst="rect">
            <a:avLst/>
          </a:prstGeom>
          <a:noFill/>
        </p:spPr>
        <p:txBody>
          <a:bodyPr>
            <a:spAutoFit/>
          </a:bodyPr>
          <a:lstStyle/>
          <a:p>
            <a:pPr algn="ctr" defTabSz="743076" fontAlgn="auto">
              <a:lnSpc>
                <a:spcPct val="150000"/>
              </a:lnSpc>
              <a:spcBef>
                <a:spcPts val="0"/>
              </a:spcBef>
              <a:spcAft>
                <a:spcPts val="0"/>
              </a:spcAft>
              <a:defRPr/>
            </a:pPr>
            <a:r>
              <a:rPr lang="en-US" sz="569" spc="122">
                <a:latin typeface="Montserrat Light" charset="0"/>
                <a:ea typeface="Montserrat Light" charset="0"/>
                <a:cs typeface="Montserrat Light" charset="0"/>
              </a:rPr>
              <a:t>A company is an association or collection of individuals, whether natural persons, legal persons, or</a:t>
            </a:r>
          </a:p>
        </p:txBody>
      </p:sp>
      <p:sp>
        <p:nvSpPr>
          <p:cNvPr id="19" name="Rectangle 18">
            <a:extLst>
              <a:ext uri="{FF2B5EF4-FFF2-40B4-BE49-F238E27FC236}">
                <a16:creationId xmlns:a16="http://schemas.microsoft.com/office/drawing/2014/main" id="{5AF8E5B0-46FB-204F-8115-5AFE78FE766F}"/>
              </a:ext>
            </a:extLst>
          </p:cNvPr>
          <p:cNvSpPr/>
          <p:nvPr/>
        </p:nvSpPr>
        <p:spPr>
          <a:xfrm>
            <a:off x="734757" y="4668863"/>
            <a:ext cx="1592082" cy="2760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22" name="TextBox 21">
            <a:extLst>
              <a:ext uri="{FF2B5EF4-FFF2-40B4-BE49-F238E27FC236}">
                <a16:creationId xmlns:a16="http://schemas.microsoft.com/office/drawing/2014/main" id="{A4F11A1F-0728-B046-8579-90DF17D51A73}"/>
              </a:ext>
            </a:extLst>
          </p:cNvPr>
          <p:cNvSpPr txBox="1"/>
          <p:nvPr/>
        </p:nvSpPr>
        <p:spPr>
          <a:xfrm>
            <a:off x="832811" y="4698537"/>
            <a:ext cx="1377267" cy="242374"/>
          </a:xfrm>
          <a:prstGeom prst="rect">
            <a:avLst/>
          </a:prstGeom>
          <a:noFill/>
        </p:spPr>
        <p:txBody>
          <a:bodyPr>
            <a:spAutoFit/>
          </a:bodyPr>
          <a:lstStyle/>
          <a:p>
            <a:pPr algn="ctr" defTabSz="743076" fontAlgn="auto">
              <a:spcBef>
                <a:spcPts val="0"/>
              </a:spcBef>
              <a:spcAft>
                <a:spcPts val="0"/>
              </a:spcAft>
              <a:defRPr/>
            </a:pPr>
            <a:r>
              <a:rPr lang="en-US" sz="975" b="1" spc="244">
                <a:solidFill>
                  <a:schemeClr val="bg2"/>
                </a:solidFill>
                <a:latin typeface="Montserrat Semi" charset="0"/>
                <a:ea typeface="Montserrat Semi" charset="0"/>
                <a:cs typeface="Montserrat Semi" charset="0"/>
              </a:rPr>
              <a:t>LEARN MORE</a:t>
            </a:r>
            <a:endParaRPr lang="en-US" sz="1626" b="1" spc="244">
              <a:solidFill>
                <a:schemeClr val="bg2"/>
              </a:solidFill>
              <a:latin typeface="Montserrat Semi" charset="0"/>
              <a:ea typeface="Montserrat Semi" charset="0"/>
              <a:cs typeface="Montserrat Semi" charset="0"/>
            </a:endParaRPr>
          </a:p>
        </p:txBody>
      </p:sp>
      <p:sp>
        <p:nvSpPr>
          <p:cNvPr id="27" name="Rectangle 26">
            <a:extLst>
              <a:ext uri="{FF2B5EF4-FFF2-40B4-BE49-F238E27FC236}">
                <a16:creationId xmlns:a16="http://schemas.microsoft.com/office/drawing/2014/main" id="{507494CA-BBED-2A44-BAB1-062BB59D58E0}"/>
              </a:ext>
            </a:extLst>
          </p:cNvPr>
          <p:cNvSpPr/>
          <p:nvPr/>
        </p:nvSpPr>
        <p:spPr>
          <a:xfrm>
            <a:off x="2761630" y="2462655"/>
            <a:ext cx="2026872" cy="2782918"/>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28" name="TextBox 27">
            <a:extLst>
              <a:ext uri="{FF2B5EF4-FFF2-40B4-BE49-F238E27FC236}">
                <a16:creationId xmlns:a16="http://schemas.microsoft.com/office/drawing/2014/main" id="{6B53609D-EA02-AF47-BD03-BCFC1141B825}"/>
              </a:ext>
            </a:extLst>
          </p:cNvPr>
          <p:cNvSpPr txBox="1"/>
          <p:nvPr/>
        </p:nvSpPr>
        <p:spPr>
          <a:xfrm>
            <a:off x="3137486" y="2738109"/>
            <a:ext cx="1274516" cy="342530"/>
          </a:xfrm>
          <a:prstGeom prst="rect">
            <a:avLst/>
          </a:prstGeom>
          <a:noFill/>
        </p:spPr>
        <p:txBody>
          <a:bodyPr wrap="none">
            <a:spAutoFit/>
          </a:bodyPr>
          <a:lstStyle/>
          <a:p>
            <a:pPr algn="ctr" defTabSz="743076" fontAlgn="auto">
              <a:spcBef>
                <a:spcPts val="0"/>
              </a:spcBef>
              <a:spcAft>
                <a:spcPts val="0"/>
              </a:spcAft>
              <a:defRPr/>
            </a:pPr>
            <a:r>
              <a:rPr lang="en-US" sz="1626" b="1" spc="244">
                <a:solidFill>
                  <a:srgbClr val="000000"/>
                </a:solidFill>
                <a:latin typeface="Montserrat Semi" charset="0"/>
                <a:ea typeface="Montserrat Semi" charset="0"/>
                <a:cs typeface="Montserrat Semi" charset="0"/>
              </a:rPr>
              <a:t>BUSINESS</a:t>
            </a:r>
          </a:p>
        </p:txBody>
      </p:sp>
      <p:sp>
        <p:nvSpPr>
          <p:cNvPr id="29" name="TextBox 28">
            <a:extLst>
              <a:ext uri="{FF2B5EF4-FFF2-40B4-BE49-F238E27FC236}">
                <a16:creationId xmlns:a16="http://schemas.microsoft.com/office/drawing/2014/main" id="{E0062CCE-5AB5-FD4F-9011-91DF54AD92A7}"/>
              </a:ext>
            </a:extLst>
          </p:cNvPr>
          <p:cNvSpPr txBox="1"/>
          <p:nvPr/>
        </p:nvSpPr>
        <p:spPr>
          <a:xfrm>
            <a:off x="3257704" y="4131503"/>
            <a:ext cx="1034724" cy="567591"/>
          </a:xfrm>
          <a:prstGeom prst="rect">
            <a:avLst/>
          </a:prstGeom>
          <a:noFill/>
        </p:spPr>
        <p:txBody>
          <a:bodyPr>
            <a:spAutoFit/>
          </a:bodyPr>
          <a:lstStyle/>
          <a:p>
            <a:pPr algn="ctr" defTabSz="743076" fontAlgn="auto">
              <a:spcBef>
                <a:spcPts val="0"/>
              </a:spcBef>
              <a:spcAft>
                <a:spcPts val="0"/>
              </a:spcAft>
              <a:defRPr/>
            </a:pPr>
            <a:r>
              <a:rPr lang="en-US" sz="1544" spc="244">
                <a:latin typeface="Montserrat Light" charset="0"/>
                <a:ea typeface="Montserrat Light" charset="0"/>
                <a:cs typeface="Montserrat Light" charset="0"/>
              </a:rPr>
              <a:t>$59/MO</a:t>
            </a:r>
          </a:p>
        </p:txBody>
      </p:sp>
      <p:sp>
        <p:nvSpPr>
          <p:cNvPr id="30" name="TextBox 29">
            <a:extLst>
              <a:ext uri="{FF2B5EF4-FFF2-40B4-BE49-F238E27FC236}">
                <a16:creationId xmlns:a16="http://schemas.microsoft.com/office/drawing/2014/main" id="{5BC676D9-B28B-7F4B-8CCD-E281788B2DBD}"/>
              </a:ext>
            </a:extLst>
          </p:cNvPr>
          <p:cNvSpPr txBox="1"/>
          <p:nvPr/>
        </p:nvSpPr>
        <p:spPr>
          <a:xfrm>
            <a:off x="3046760" y="3247085"/>
            <a:ext cx="1472095" cy="734432"/>
          </a:xfrm>
          <a:prstGeom prst="rect">
            <a:avLst/>
          </a:prstGeom>
          <a:noFill/>
        </p:spPr>
        <p:txBody>
          <a:bodyPr>
            <a:spAutoFit/>
          </a:bodyPr>
          <a:lstStyle/>
          <a:p>
            <a:pPr algn="ctr" defTabSz="743076" fontAlgn="auto">
              <a:lnSpc>
                <a:spcPct val="150000"/>
              </a:lnSpc>
              <a:spcBef>
                <a:spcPts val="0"/>
              </a:spcBef>
              <a:spcAft>
                <a:spcPts val="0"/>
              </a:spcAft>
              <a:defRPr/>
            </a:pPr>
            <a:r>
              <a:rPr lang="en-US" sz="569" spc="122">
                <a:latin typeface="Montserrat Light" charset="0"/>
                <a:ea typeface="Montserrat Light" charset="0"/>
                <a:cs typeface="Montserrat Light" charset="0"/>
              </a:rPr>
              <a:t>A company is an association or collection of individuals, whether natural persons, legal persons, or</a:t>
            </a:r>
          </a:p>
        </p:txBody>
      </p:sp>
      <p:sp>
        <p:nvSpPr>
          <p:cNvPr id="31" name="Rectangle 30">
            <a:extLst>
              <a:ext uri="{FF2B5EF4-FFF2-40B4-BE49-F238E27FC236}">
                <a16:creationId xmlns:a16="http://schemas.microsoft.com/office/drawing/2014/main" id="{4D5E75E3-79F4-624D-9AD3-E717A0201240}"/>
              </a:ext>
            </a:extLst>
          </p:cNvPr>
          <p:cNvSpPr/>
          <p:nvPr/>
        </p:nvSpPr>
        <p:spPr>
          <a:xfrm>
            <a:off x="2988056" y="4668863"/>
            <a:ext cx="1592727" cy="2760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2" name="TextBox 31">
            <a:extLst>
              <a:ext uri="{FF2B5EF4-FFF2-40B4-BE49-F238E27FC236}">
                <a16:creationId xmlns:a16="http://schemas.microsoft.com/office/drawing/2014/main" id="{CA2AC75E-3D10-C649-BC62-D8ECC2DAA45E}"/>
              </a:ext>
            </a:extLst>
          </p:cNvPr>
          <p:cNvSpPr txBox="1"/>
          <p:nvPr/>
        </p:nvSpPr>
        <p:spPr>
          <a:xfrm>
            <a:off x="3086110" y="4698537"/>
            <a:ext cx="1377267" cy="242374"/>
          </a:xfrm>
          <a:prstGeom prst="rect">
            <a:avLst/>
          </a:prstGeom>
          <a:noFill/>
        </p:spPr>
        <p:txBody>
          <a:bodyPr>
            <a:spAutoFit/>
          </a:bodyPr>
          <a:lstStyle/>
          <a:p>
            <a:pPr algn="ctr" defTabSz="743076" fontAlgn="auto">
              <a:spcBef>
                <a:spcPts val="0"/>
              </a:spcBef>
              <a:spcAft>
                <a:spcPts val="0"/>
              </a:spcAft>
              <a:defRPr/>
            </a:pPr>
            <a:r>
              <a:rPr lang="en-US" sz="975" b="1" spc="244">
                <a:solidFill>
                  <a:schemeClr val="bg2"/>
                </a:solidFill>
                <a:latin typeface="Montserrat Semi" charset="0"/>
                <a:ea typeface="Montserrat Semi" charset="0"/>
                <a:cs typeface="Montserrat Semi" charset="0"/>
              </a:rPr>
              <a:t>LEARN MORE</a:t>
            </a:r>
            <a:endParaRPr lang="en-US" sz="1626" b="1" spc="244">
              <a:solidFill>
                <a:schemeClr val="bg2"/>
              </a:solidFill>
              <a:latin typeface="Montserrat Semi" charset="0"/>
              <a:ea typeface="Montserrat Semi" charset="0"/>
              <a:cs typeface="Montserrat Semi" charset="0"/>
            </a:endParaRPr>
          </a:p>
        </p:txBody>
      </p:sp>
      <p:sp>
        <p:nvSpPr>
          <p:cNvPr id="34" name="Rectangle 33">
            <a:extLst>
              <a:ext uri="{FF2B5EF4-FFF2-40B4-BE49-F238E27FC236}">
                <a16:creationId xmlns:a16="http://schemas.microsoft.com/office/drawing/2014/main" id="{B34376B4-DE22-C340-BF0A-E91DB75598C5}"/>
              </a:ext>
            </a:extLst>
          </p:cNvPr>
          <p:cNvSpPr/>
          <p:nvPr/>
        </p:nvSpPr>
        <p:spPr>
          <a:xfrm>
            <a:off x="5074277" y="2462655"/>
            <a:ext cx="2026872" cy="2782918"/>
          </a:xfrm>
          <a:prstGeom prst="rect">
            <a:avLst/>
          </a:prstGeom>
          <a:solidFill>
            <a:srgbClr val="0000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5" name="TextBox 34">
            <a:extLst>
              <a:ext uri="{FF2B5EF4-FFF2-40B4-BE49-F238E27FC236}">
                <a16:creationId xmlns:a16="http://schemas.microsoft.com/office/drawing/2014/main" id="{386462D8-B7BD-8145-A055-52130A617A8A}"/>
              </a:ext>
            </a:extLst>
          </p:cNvPr>
          <p:cNvSpPr txBox="1"/>
          <p:nvPr/>
        </p:nvSpPr>
        <p:spPr>
          <a:xfrm>
            <a:off x="5434457" y="2738109"/>
            <a:ext cx="1306512" cy="342530"/>
          </a:xfrm>
          <a:prstGeom prst="rect">
            <a:avLst/>
          </a:prstGeom>
          <a:solidFill>
            <a:srgbClr val="000000"/>
          </a:solidFill>
        </p:spPr>
        <p:txBody>
          <a:bodyPr wrap="none">
            <a:spAutoFit/>
          </a:bodyPr>
          <a:lstStyle/>
          <a:p>
            <a:pPr algn="ctr" defTabSz="743076" fontAlgn="auto">
              <a:spcBef>
                <a:spcPts val="0"/>
              </a:spcBef>
              <a:spcAft>
                <a:spcPts val="0"/>
              </a:spcAft>
              <a:defRPr/>
            </a:pPr>
            <a:r>
              <a:rPr lang="en-US" sz="1626" b="1" spc="244">
                <a:solidFill>
                  <a:schemeClr val="bg1"/>
                </a:solidFill>
                <a:latin typeface="Montserrat Semi" charset="0"/>
                <a:ea typeface="Montserrat Semi" charset="0"/>
                <a:cs typeface="Montserrat Semi" charset="0"/>
              </a:rPr>
              <a:t>COMPANY</a:t>
            </a:r>
          </a:p>
        </p:txBody>
      </p:sp>
      <p:sp>
        <p:nvSpPr>
          <p:cNvPr id="36" name="TextBox 35">
            <a:extLst>
              <a:ext uri="{FF2B5EF4-FFF2-40B4-BE49-F238E27FC236}">
                <a16:creationId xmlns:a16="http://schemas.microsoft.com/office/drawing/2014/main" id="{D7E0E955-C6DD-6749-8AA4-F7AF0E0F83A0}"/>
              </a:ext>
            </a:extLst>
          </p:cNvPr>
          <p:cNvSpPr txBox="1"/>
          <p:nvPr/>
        </p:nvSpPr>
        <p:spPr>
          <a:xfrm>
            <a:off x="5570351" y="4131503"/>
            <a:ext cx="1034724" cy="567591"/>
          </a:xfrm>
          <a:prstGeom prst="rect">
            <a:avLst/>
          </a:prstGeom>
          <a:solidFill>
            <a:srgbClr val="000000"/>
          </a:solidFill>
        </p:spPr>
        <p:txBody>
          <a:bodyPr>
            <a:spAutoFit/>
          </a:bodyPr>
          <a:lstStyle/>
          <a:p>
            <a:pPr algn="ctr" defTabSz="743076" fontAlgn="auto">
              <a:spcBef>
                <a:spcPts val="0"/>
              </a:spcBef>
              <a:spcAft>
                <a:spcPts val="0"/>
              </a:spcAft>
              <a:defRPr/>
            </a:pPr>
            <a:r>
              <a:rPr lang="en-US" sz="1544" spc="244">
                <a:solidFill>
                  <a:schemeClr val="bg1"/>
                </a:solidFill>
                <a:latin typeface="Montserrat Light" charset="0"/>
                <a:ea typeface="Montserrat Light" charset="0"/>
                <a:cs typeface="Montserrat Light" charset="0"/>
              </a:rPr>
              <a:t>$99/MO</a:t>
            </a:r>
          </a:p>
        </p:txBody>
      </p:sp>
      <p:sp>
        <p:nvSpPr>
          <p:cNvPr id="37" name="TextBox 36">
            <a:extLst>
              <a:ext uri="{FF2B5EF4-FFF2-40B4-BE49-F238E27FC236}">
                <a16:creationId xmlns:a16="http://schemas.microsoft.com/office/drawing/2014/main" id="{529B13F4-27A2-7242-98BC-E7943C7B370F}"/>
              </a:ext>
            </a:extLst>
          </p:cNvPr>
          <p:cNvSpPr txBox="1"/>
          <p:nvPr/>
        </p:nvSpPr>
        <p:spPr>
          <a:xfrm>
            <a:off x="5360052" y="3247085"/>
            <a:ext cx="1471450" cy="734432"/>
          </a:xfrm>
          <a:prstGeom prst="rect">
            <a:avLst/>
          </a:prstGeom>
          <a:solidFill>
            <a:srgbClr val="000000"/>
          </a:solidFill>
        </p:spPr>
        <p:txBody>
          <a:bodyPr>
            <a:spAutoFit/>
          </a:bodyPr>
          <a:lstStyle/>
          <a:p>
            <a:pPr algn="ctr" defTabSz="743076" fontAlgn="auto">
              <a:lnSpc>
                <a:spcPct val="150000"/>
              </a:lnSpc>
              <a:spcBef>
                <a:spcPts val="0"/>
              </a:spcBef>
              <a:spcAft>
                <a:spcPts val="0"/>
              </a:spcAft>
              <a:defRPr/>
            </a:pPr>
            <a:r>
              <a:rPr lang="en-US" sz="569" spc="122">
                <a:solidFill>
                  <a:schemeClr val="bg1"/>
                </a:solidFill>
                <a:latin typeface="Montserrat Light" charset="0"/>
                <a:ea typeface="Montserrat Light" charset="0"/>
                <a:cs typeface="Montserrat Light" charset="0"/>
              </a:rPr>
              <a:t>A company is an association or collection of individuals, whether natural persons, legal persons, or</a:t>
            </a:r>
          </a:p>
        </p:txBody>
      </p:sp>
      <p:sp>
        <p:nvSpPr>
          <p:cNvPr id="38" name="Rectangle 37">
            <a:extLst>
              <a:ext uri="{FF2B5EF4-FFF2-40B4-BE49-F238E27FC236}">
                <a16:creationId xmlns:a16="http://schemas.microsoft.com/office/drawing/2014/main" id="{79DBA99A-E966-B746-84AD-3EC7D07902B6}"/>
              </a:ext>
            </a:extLst>
          </p:cNvPr>
          <p:cNvSpPr/>
          <p:nvPr/>
        </p:nvSpPr>
        <p:spPr>
          <a:xfrm>
            <a:off x="5301348" y="4668863"/>
            <a:ext cx="1592082" cy="276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9" name="TextBox 38">
            <a:extLst>
              <a:ext uri="{FF2B5EF4-FFF2-40B4-BE49-F238E27FC236}">
                <a16:creationId xmlns:a16="http://schemas.microsoft.com/office/drawing/2014/main" id="{1AD497BF-82DB-7346-A675-2ECACD6C2787}"/>
              </a:ext>
            </a:extLst>
          </p:cNvPr>
          <p:cNvSpPr txBox="1"/>
          <p:nvPr/>
        </p:nvSpPr>
        <p:spPr>
          <a:xfrm>
            <a:off x="5398757" y="4698537"/>
            <a:ext cx="1377267" cy="242374"/>
          </a:xfrm>
          <a:prstGeom prst="rect">
            <a:avLst/>
          </a:prstGeom>
          <a:noFill/>
        </p:spPr>
        <p:txBody>
          <a:bodyPr>
            <a:spAutoFit/>
          </a:bodyPr>
          <a:lstStyle/>
          <a:p>
            <a:pPr algn="ctr" defTabSz="743076" fontAlgn="auto">
              <a:spcBef>
                <a:spcPts val="0"/>
              </a:spcBef>
              <a:spcAft>
                <a:spcPts val="0"/>
              </a:spcAft>
              <a:defRPr/>
            </a:pPr>
            <a:r>
              <a:rPr lang="en-US" sz="975" b="1" spc="244">
                <a:solidFill>
                  <a:srgbClr val="000000"/>
                </a:solidFill>
                <a:latin typeface="Montserrat Semi" charset="0"/>
                <a:ea typeface="Montserrat Semi" charset="0"/>
                <a:cs typeface="Montserrat Semi" charset="0"/>
              </a:rPr>
              <a:t>LEARN MORE</a:t>
            </a:r>
            <a:endParaRPr lang="en-US" sz="1626" b="1" spc="244">
              <a:solidFill>
                <a:srgbClr val="000000"/>
              </a:solidFill>
              <a:latin typeface="Montserrat Semi" charset="0"/>
              <a:ea typeface="Montserrat Semi" charset="0"/>
              <a:cs typeface="Montserrat Semi" charset="0"/>
            </a:endParaRPr>
          </a:p>
        </p:txBody>
      </p:sp>
      <p:sp>
        <p:nvSpPr>
          <p:cNvPr id="41" name="Rectangle 40">
            <a:extLst>
              <a:ext uri="{FF2B5EF4-FFF2-40B4-BE49-F238E27FC236}">
                <a16:creationId xmlns:a16="http://schemas.microsoft.com/office/drawing/2014/main" id="{946E721E-93B7-074B-9615-516A28427861}"/>
              </a:ext>
            </a:extLst>
          </p:cNvPr>
          <p:cNvSpPr/>
          <p:nvPr/>
        </p:nvSpPr>
        <p:spPr>
          <a:xfrm>
            <a:off x="7386925" y="2462655"/>
            <a:ext cx="2026872" cy="2782918"/>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42" name="TextBox 41">
            <a:extLst>
              <a:ext uri="{FF2B5EF4-FFF2-40B4-BE49-F238E27FC236}">
                <a16:creationId xmlns:a16="http://schemas.microsoft.com/office/drawing/2014/main" id="{DCD22F42-9EAC-CB41-A138-89BC12674C28}"/>
              </a:ext>
            </a:extLst>
          </p:cNvPr>
          <p:cNvSpPr txBox="1"/>
          <p:nvPr/>
        </p:nvSpPr>
        <p:spPr>
          <a:xfrm>
            <a:off x="7630599" y="2738109"/>
            <a:ext cx="1539524" cy="342530"/>
          </a:xfrm>
          <a:prstGeom prst="rect">
            <a:avLst/>
          </a:prstGeom>
          <a:noFill/>
        </p:spPr>
        <p:txBody>
          <a:bodyPr wrap="none">
            <a:spAutoFit/>
          </a:bodyPr>
          <a:lstStyle/>
          <a:p>
            <a:pPr algn="ctr" defTabSz="743076" fontAlgn="auto">
              <a:spcBef>
                <a:spcPts val="0"/>
              </a:spcBef>
              <a:spcAft>
                <a:spcPts val="0"/>
              </a:spcAft>
              <a:defRPr/>
            </a:pPr>
            <a:r>
              <a:rPr lang="en-US" sz="1626" b="1" spc="244">
                <a:solidFill>
                  <a:srgbClr val="000000"/>
                </a:solidFill>
                <a:latin typeface="Montserrat Semi" charset="0"/>
                <a:ea typeface="Montserrat Semi" charset="0"/>
                <a:cs typeface="Montserrat Semi" charset="0"/>
              </a:rPr>
              <a:t>ENTERPRISE</a:t>
            </a:r>
          </a:p>
        </p:txBody>
      </p:sp>
      <p:sp>
        <p:nvSpPr>
          <p:cNvPr id="43" name="TextBox 42">
            <a:extLst>
              <a:ext uri="{FF2B5EF4-FFF2-40B4-BE49-F238E27FC236}">
                <a16:creationId xmlns:a16="http://schemas.microsoft.com/office/drawing/2014/main" id="{CF97280B-703E-6E42-87EF-EC67D20342DE}"/>
              </a:ext>
            </a:extLst>
          </p:cNvPr>
          <p:cNvSpPr txBox="1"/>
          <p:nvPr/>
        </p:nvSpPr>
        <p:spPr>
          <a:xfrm>
            <a:off x="7774623" y="4117956"/>
            <a:ext cx="1251474" cy="329962"/>
          </a:xfrm>
          <a:prstGeom prst="rect">
            <a:avLst/>
          </a:prstGeom>
          <a:noFill/>
        </p:spPr>
        <p:txBody>
          <a:bodyPr>
            <a:spAutoFit/>
          </a:bodyPr>
          <a:lstStyle/>
          <a:p>
            <a:pPr algn="ctr" defTabSz="743076" fontAlgn="auto">
              <a:spcBef>
                <a:spcPts val="0"/>
              </a:spcBef>
              <a:spcAft>
                <a:spcPts val="0"/>
              </a:spcAft>
              <a:defRPr/>
            </a:pPr>
            <a:r>
              <a:rPr lang="en-US" sz="1544" spc="244">
                <a:latin typeface="Montserrat Light" charset="0"/>
                <a:ea typeface="Montserrat Light" charset="0"/>
                <a:cs typeface="Montserrat Light" charset="0"/>
              </a:rPr>
              <a:t>$199/MO</a:t>
            </a:r>
          </a:p>
        </p:txBody>
      </p:sp>
      <p:sp>
        <p:nvSpPr>
          <p:cNvPr id="44" name="TextBox 43">
            <a:extLst>
              <a:ext uri="{FF2B5EF4-FFF2-40B4-BE49-F238E27FC236}">
                <a16:creationId xmlns:a16="http://schemas.microsoft.com/office/drawing/2014/main" id="{7EE6EB1E-4E7E-2840-A8AC-73F8E0C9E6E1}"/>
              </a:ext>
            </a:extLst>
          </p:cNvPr>
          <p:cNvSpPr txBox="1"/>
          <p:nvPr/>
        </p:nvSpPr>
        <p:spPr>
          <a:xfrm>
            <a:off x="7672699" y="3247085"/>
            <a:ext cx="1471450" cy="734432"/>
          </a:xfrm>
          <a:prstGeom prst="rect">
            <a:avLst/>
          </a:prstGeom>
          <a:noFill/>
        </p:spPr>
        <p:txBody>
          <a:bodyPr>
            <a:spAutoFit/>
          </a:bodyPr>
          <a:lstStyle/>
          <a:p>
            <a:pPr algn="ctr" defTabSz="743076" fontAlgn="auto">
              <a:lnSpc>
                <a:spcPct val="150000"/>
              </a:lnSpc>
              <a:spcBef>
                <a:spcPts val="0"/>
              </a:spcBef>
              <a:spcAft>
                <a:spcPts val="0"/>
              </a:spcAft>
              <a:defRPr/>
            </a:pPr>
            <a:r>
              <a:rPr lang="en-US" sz="569" spc="122">
                <a:latin typeface="Montserrat Light" charset="0"/>
                <a:ea typeface="Montserrat Light" charset="0"/>
                <a:cs typeface="Montserrat Light" charset="0"/>
              </a:rPr>
              <a:t>A company is an association or collection of individuals, whether natural persons, legal persons, or</a:t>
            </a:r>
          </a:p>
        </p:txBody>
      </p:sp>
      <p:sp>
        <p:nvSpPr>
          <p:cNvPr id="45" name="Rectangle 44">
            <a:extLst>
              <a:ext uri="{FF2B5EF4-FFF2-40B4-BE49-F238E27FC236}">
                <a16:creationId xmlns:a16="http://schemas.microsoft.com/office/drawing/2014/main" id="{2C516A5E-D1EB-C248-9E4D-A72CE0EA4414}"/>
              </a:ext>
            </a:extLst>
          </p:cNvPr>
          <p:cNvSpPr/>
          <p:nvPr/>
        </p:nvSpPr>
        <p:spPr>
          <a:xfrm>
            <a:off x="7613996" y="4668863"/>
            <a:ext cx="1592082" cy="2760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46" name="TextBox 45">
            <a:extLst>
              <a:ext uri="{FF2B5EF4-FFF2-40B4-BE49-F238E27FC236}">
                <a16:creationId xmlns:a16="http://schemas.microsoft.com/office/drawing/2014/main" id="{C570C70C-5CD4-684F-802A-059DC1E257F2}"/>
              </a:ext>
            </a:extLst>
          </p:cNvPr>
          <p:cNvSpPr txBox="1"/>
          <p:nvPr/>
        </p:nvSpPr>
        <p:spPr>
          <a:xfrm>
            <a:off x="7712049" y="4698537"/>
            <a:ext cx="1377267" cy="242374"/>
          </a:xfrm>
          <a:prstGeom prst="rect">
            <a:avLst/>
          </a:prstGeom>
          <a:noFill/>
        </p:spPr>
        <p:txBody>
          <a:bodyPr>
            <a:spAutoFit/>
          </a:bodyPr>
          <a:lstStyle/>
          <a:p>
            <a:pPr algn="ctr" defTabSz="743076" fontAlgn="auto">
              <a:spcBef>
                <a:spcPts val="0"/>
              </a:spcBef>
              <a:spcAft>
                <a:spcPts val="0"/>
              </a:spcAft>
              <a:defRPr/>
            </a:pPr>
            <a:r>
              <a:rPr lang="en-US" sz="975" b="1" spc="244">
                <a:solidFill>
                  <a:schemeClr val="bg2"/>
                </a:solidFill>
                <a:latin typeface="Montserrat Semi" charset="0"/>
                <a:ea typeface="Montserrat Semi" charset="0"/>
                <a:cs typeface="Montserrat Semi" charset="0"/>
              </a:rPr>
              <a:t>LEARN MORE</a:t>
            </a:r>
            <a:endParaRPr lang="en-US" sz="1626" b="1" spc="244">
              <a:solidFill>
                <a:schemeClr val="bg2"/>
              </a:solidFill>
              <a:latin typeface="Montserrat Semi" charset="0"/>
              <a:ea typeface="Montserrat Semi" charset="0"/>
              <a:cs typeface="Montserrat Semi"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2D715CB-51F9-8B47-96DB-7BFCD6CE138C}"/>
              </a:ext>
            </a:extLst>
          </p:cNvPr>
          <p:cNvSpPr txBox="1"/>
          <p:nvPr/>
        </p:nvSpPr>
        <p:spPr>
          <a:xfrm>
            <a:off x="2773887" y="1207311"/>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TRUSTED BY</a:t>
            </a:r>
            <a:endParaRPr lang="en-US" sz="3901" spc="244">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19FB2C2D-025D-E34B-B562-FA015710306E}"/>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8" name="TextBox 27">
            <a:extLst>
              <a:ext uri="{FF2B5EF4-FFF2-40B4-BE49-F238E27FC236}">
                <a16:creationId xmlns:a16="http://schemas.microsoft.com/office/drawing/2014/main" id="{52612D13-B8F0-2F49-8DA1-D5157B2A98E4}"/>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29" name="TextBox 28">
            <a:extLst>
              <a:ext uri="{FF2B5EF4-FFF2-40B4-BE49-F238E27FC236}">
                <a16:creationId xmlns:a16="http://schemas.microsoft.com/office/drawing/2014/main" id="{7589A337-F9AB-EE44-AD6A-2FA266B852D7}"/>
              </a:ext>
            </a:extLst>
          </p:cNvPr>
          <p:cNvSpPr txBox="1"/>
          <p:nvPr/>
        </p:nvSpPr>
        <p:spPr>
          <a:xfrm>
            <a:off x="1492738" y="2201394"/>
            <a:ext cx="1147615" cy="1587038"/>
          </a:xfrm>
          <a:prstGeom prst="rect">
            <a:avLst/>
          </a:prstGeom>
          <a:noFill/>
        </p:spPr>
        <p:txBody>
          <a:bodyPr>
            <a:spAutoFit/>
          </a:bodyPr>
          <a:lstStyle/>
          <a:p>
            <a:pPr algn="ctr" defTabSz="743076" fontAlgn="auto">
              <a:spcBef>
                <a:spcPts val="0"/>
              </a:spcBef>
              <a:spcAft>
                <a:spcPts val="0"/>
              </a:spcAft>
              <a:defRPr/>
            </a:pPr>
            <a:r>
              <a:rPr lang="en-US" sz="9713" spc="244">
                <a:solidFill>
                  <a:schemeClr val="tx2"/>
                </a:solidFill>
                <a:latin typeface="Montserrat" charset="0"/>
                <a:ea typeface="Montserrat" charset="0"/>
                <a:cs typeface="Montserrat" charset="0"/>
              </a:rPr>
              <a:t>“</a:t>
            </a:r>
            <a:endParaRPr lang="en-US" sz="20157" spc="244">
              <a:solidFill>
                <a:schemeClr val="tx2"/>
              </a:solidFill>
              <a:latin typeface="Montserrat" charset="0"/>
              <a:ea typeface="Montserrat" charset="0"/>
              <a:cs typeface="Montserrat" charset="0"/>
            </a:endParaRPr>
          </a:p>
        </p:txBody>
      </p:sp>
      <p:sp>
        <p:nvSpPr>
          <p:cNvPr id="30" name="TextBox 29">
            <a:extLst>
              <a:ext uri="{FF2B5EF4-FFF2-40B4-BE49-F238E27FC236}">
                <a16:creationId xmlns:a16="http://schemas.microsoft.com/office/drawing/2014/main" id="{CC2DC8FB-E9FA-8A4B-B7AD-F05DB17B3B06}"/>
              </a:ext>
            </a:extLst>
          </p:cNvPr>
          <p:cNvSpPr txBox="1"/>
          <p:nvPr/>
        </p:nvSpPr>
        <p:spPr>
          <a:xfrm>
            <a:off x="4407899" y="2201394"/>
            <a:ext cx="1147615" cy="1587038"/>
          </a:xfrm>
          <a:prstGeom prst="rect">
            <a:avLst/>
          </a:prstGeom>
          <a:noFill/>
        </p:spPr>
        <p:txBody>
          <a:bodyPr>
            <a:spAutoFit/>
          </a:bodyPr>
          <a:lstStyle/>
          <a:p>
            <a:pPr algn="ctr" defTabSz="743076" fontAlgn="auto">
              <a:spcBef>
                <a:spcPts val="0"/>
              </a:spcBef>
              <a:spcAft>
                <a:spcPts val="0"/>
              </a:spcAft>
              <a:defRPr/>
            </a:pPr>
            <a:r>
              <a:rPr lang="en-US" sz="9713" spc="244">
                <a:solidFill>
                  <a:schemeClr val="tx2"/>
                </a:solidFill>
                <a:latin typeface="Montserrat" charset="0"/>
                <a:ea typeface="Montserrat" charset="0"/>
                <a:cs typeface="Montserrat" charset="0"/>
              </a:rPr>
              <a:t>“</a:t>
            </a:r>
            <a:endParaRPr lang="en-US" sz="20157" spc="244">
              <a:solidFill>
                <a:schemeClr val="tx2"/>
              </a:solidFill>
              <a:latin typeface="Montserrat" charset="0"/>
              <a:ea typeface="Montserrat" charset="0"/>
              <a:cs typeface="Montserrat" charset="0"/>
            </a:endParaRPr>
          </a:p>
        </p:txBody>
      </p:sp>
      <p:sp>
        <p:nvSpPr>
          <p:cNvPr id="31" name="TextBox 30">
            <a:extLst>
              <a:ext uri="{FF2B5EF4-FFF2-40B4-BE49-F238E27FC236}">
                <a16:creationId xmlns:a16="http://schemas.microsoft.com/office/drawing/2014/main" id="{76E8A3B5-CF62-D248-8A92-51513314540D}"/>
              </a:ext>
            </a:extLst>
          </p:cNvPr>
          <p:cNvSpPr txBox="1"/>
          <p:nvPr/>
        </p:nvSpPr>
        <p:spPr>
          <a:xfrm>
            <a:off x="7322415" y="2201394"/>
            <a:ext cx="1147615" cy="1587038"/>
          </a:xfrm>
          <a:prstGeom prst="rect">
            <a:avLst/>
          </a:prstGeom>
          <a:noFill/>
        </p:spPr>
        <p:txBody>
          <a:bodyPr>
            <a:spAutoFit/>
          </a:bodyPr>
          <a:lstStyle/>
          <a:p>
            <a:pPr algn="ctr" defTabSz="743076" fontAlgn="auto">
              <a:spcBef>
                <a:spcPts val="0"/>
              </a:spcBef>
              <a:spcAft>
                <a:spcPts val="0"/>
              </a:spcAft>
              <a:defRPr/>
            </a:pPr>
            <a:r>
              <a:rPr lang="en-US" sz="9713" spc="244">
                <a:solidFill>
                  <a:schemeClr val="tx2"/>
                </a:solidFill>
                <a:latin typeface="Montserrat" charset="0"/>
                <a:ea typeface="Montserrat" charset="0"/>
                <a:cs typeface="Montserrat" charset="0"/>
              </a:rPr>
              <a:t>“</a:t>
            </a:r>
            <a:endParaRPr lang="en-US" sz="20157" spc="244">
              <a:solidFill>
                <a:schemeClr val="tx2"/>
              </a:solidFill>
              <a:latin typeface="Montserrat" charset="0"/>
              <a:ea typeface="Montserrat" charset="0"/>
              <a:cs typeface="Montserrat" charset="0"/>
            </a:endParaRPr>
          </a:p>
        </p:txBody>
      </p:sp>
      <p:sp>
        <p:nvSpPr>
          <p:cNvPr id="40967" name="TextBox 31">
            <a:extLst>
              <a:ext uri="{FF2B5EF4-FFF2-40B4-BE49-F238E27FC236}">
                <a16:creationId xmlns:a16="http://schemas.microsoft.com/office/drawing/2014/main" id="{34BCD58C-E4C3-44C7-ADD2-75EC1975BB54}"/>
              </a:ext>
            </a:extLst>
          </p:cNvPr>
          <p:cNvSpPr txBox="1">
            <a:spLocks noChangeArrowheads="1"/>
          </p:cNvSpPr>
          <p:nvPr/>
        </p:nvSpPr>
        <p:spPr bwMode="auto">
          <a:xfrm>
            <a:off x="1020532" y="3030334"/>
            <a:ext cx="2092672" cy="114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1138">
                <a:latin typeface="Montserrat"/>
                <a:ea typeface="Montserrat"/>
                <a:cs typeface="Montserrat"/>
              </a:rPr>
              <a:t>A company is an association or collection of individuals, whether natural persons, legal persons, or a mixture of both. Company</a:t>
            </a:r>
          </a:p>
        </p:txBody>
      </p:sp>
      <p:sp>
        <p:nvSpPr>
          <p:cNvPr id="33" name="TextBox 32">
            <a:extLst>
              <a:ext uri="{FF2B5EF4-FFF2-40B4-BE49-F238E27FC236}">
                <a16:creationId xmlns:a16="http://schemas.microsoft.com/office/drawing/2014/main" id="{0D399AF7-C27B-F64E-B517-B0593361F465}"/>
              </a:ext>
            </a:extLst>
          </p:cNvPr>
          <p:cNvSpPr txBox="1"/>
          <p:nvPr/>
        </p:nvSpPr>
        <p:spPr>
          <a:xfrm>
            <a:off x="1455892" y="4839812"/>
            <a:ext cx="1198085" cy="446661"/>
          </a:xfrm>
          <a:prstGeom prst="rect">
            <a:avLst/>
          </a:prstGeom>
          <a:noFill/>
        </p:spPr>
        <p:txBody>
          <a:bodyPr wrap="none">
            <a:spAutoFit/>
          </a:bodyPr>
          <a:lstStyle/>
          <a:p>
            <a:pPr algn="ctr" defTabSz="743076" fontAlgn="auto">
              <a:lnSpc>
                <a:spcPct val="150000"/>
              </a:lnSpc>
              <a:spcBef>
                <a:spcPts val="0"/>
              </a:spcBef>
              <a:spcAft>
                <a:spcPts val="0"/>
              </a:spcAft>
              <a:defRPr/>
            </a:pPr>
            <a:r>
              <a:rPr lang="en-US" sz="1138" b="1" spc="244">
                <a:solidFill>
                  <a:schemeClr val="tx2"/>
                </a:solidFill>
                <a:latin typeface="Montserrat Semi" charset="0"/>
                <a:ea typeface="Montserrat Semi" charset="0"/>
                <a:cs typeface="Montserrat Semi" charset="0"/>
              </a:rPr>
              <a:t>STEVE JOBS</a:t>
            </a:r>
          </a:p>
          <a:p>
            <a:pPr algn="ctr" defTabSz="743076" fontAlgn="auto">
              <a:lnSpc>
                <a:spcPct val="150000"/>
              </a:lnSpc>
              <a:spcBef>
                <a:spcPts val="0"/>
              </a:spcBef>
              <a:spcAft>
                <a:spcPts val="0"/>
              </a:spcAft>
              <a:defRPr/>
            </a:pPr>
            <a:r>
              <a:rPr lang="en-US" sz="447" spc="244">
                <a:latin typeface="Montserrat Light" charset="0"/>
                <a:ea typeface="Montserrat Light" charset="0"/>
                <a:cs typeface="Montserrat Light" charset="0"/>
              </a:rPr>
              <a:t>APPLE COMPANY</a:t>
            </a:r>
          </a:p>
        </p:txBody>
      </p:sp>
      <p:sp>
        <p:nvSpPr>
          <p:cNvPr id="40969" name="TextBox 34">
            <a:extLst>
              <a:ext uri="{FF2B5EF4-FFF2-40B4-BE49-F238E27FC236}">
                <a16:creationId xmlns:a16="http://schemas.microsoft.com/office/drawing/2014/main" id="{65B22660-AE7A-4D8F-B28B-A190F09772DD}"/>
              </a:ext>
            </a:extLst>
          </p:cNvPr>
          <p:cNvSpPr txBox="1">
            <a:spLocks noChangeArrowheads="1"/>
          </p:cNvSpPr>
          <p:nvPr/>
        </p:nvSpPr>
        <p:spPr bwMode="auto">
          <a:xfrm>
            <a:off x="3951176" y="3030334"/>
            <a:ext cx="2092026" cy="114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1138">
                <a:latin typeface="Montserrat"/>
                <a:ea typeface="Montserrat"/>
                <a:cs typeface="Montserrat"/>
              </a:rPr>
              <a:t>A company is an association or collection of individuals, whether natural persons, legal persons, or a mixture of both. Company</a:t>
            </a:r>
          </a:p>
        </p:txBody>
      </p:sp>
      <p:sp>
        <p:nvSpPr>
          <p:cNvPr id="36" name="TextBox 35">
            <a:extLst>
              <a:ext uri="{FF2B5EF4-FFF2-40B4-BE49-F238E27FC236}">
                <a16:creationId xmlns:a16="http://schemas.microsoft.com/office/drawing/2014/main" id="{622DC872-6AEA-C548-8743-22B6054178DB}"/>
              </a:ext>
            </a:extLst>
          </p:cNvPr>
          <p:cNvSpPr txBox="1"/>
          <p:nvPr/>
        </p:nvSpPr>
        <p:spPr>
          <a:xfrm>
            <a:off x="4400404" y="4839812"/>
            <a:ext cx="1198085" cy="446661"/>
          </a:xfrm>
          <a:prstGeom prst="rect">
            <a:avLst/>
          </a:prstGeom>
          <a:noFill/>
        </p:spPr>
        <p:txBody>
          <a:bodyPr wrap="none">
            <a:spAutoFit/>
          </a:bodyPr>
          <a:lstStyle/>
          <a:p>
            <a:pPr algn="ctr" defTabSz="743076" fontAlgn="auto">
              <a:lnSpc>
                <a:spcPct val="150000"/>
              </a:lnSpc>
              <a:spcBef>
                <a:spcPts val="0"/>
              </a:spcBef>
              <a:spcAft>
                <a:spcPts val="0"/>
              </a:spcAft>
              <a:defRPr/>
            </a:pPr>
            <a:r>
              <a:rPr lang="en-US" sz="1138" b="1" spc="244">
                <a:solidFill>
                  <a:schemeClr val="tx2"/>
                </a:solidFill>
                <a:latin typeface="Montserrat Semi" charset="0"/>
                <a:ea typeface="Montserrat Semi" charset="0"/>
                <a:cs typeface="Montserrat Semi" charset="0"/>
              </a:rPr>
              <a:t>STEVE JOBS</a:t>
            </a:r>
          </a:p>
          <a:p>
            <a:pPr algn="ctr" defTabSz="743076" fontAlgn="auto">
              <a:lnSpc>
                <a:spcPct val="150000"/>
              </a:lnSpc>
              <a:spcBef>
                <a:spcPts val="0"/>
              </a:spcBef>
              <a:spcAft>
                <a:spcPts val="0"/>
              </a:spcAft>
              <a:defRPr/>
            </a:pPr>
            <a:r>
              <a:rPr lang="en-US" sz="447" spc="244">
                <a:latin typeface="Montserrat Light" charset="0"/>
                <a:ea typeface="Montserrat Light" charset="0"/>
                <a:cs typeface="Montserrat Light" charset="0"/>
              </a:rPr>
              <a:t>APPLE COMPANY</a:t>
            </a:r>
          </a:p>
        </p:txBody>
      </p:sp>
      <p:sp>
        <p:nvSpPr>
          <p:cNvPr id="40971" name="TextBox 37">
            <a:extLst>
              <a:ext uri="{FF2B5EF4-FFF2-40B4-BE49-F238E27FC236}">
                <a16:creationId xmlns:a16="http://schemas.microsoft.com/office/drawing/2014/main" id="{1CBC8A4C-73CB-4E09-9A82-2B25163DAFB1}"/>
              </a:ext>
            </a:extLst>
          </p:cNvPr>
          <p:cNvSpPr txBox="1">
            <a:spLocks noChangeArrowheads="1"/>
          </p:cNvSpPr>
          <p:nvPr/>
        </p:nvSpPr>
        <p:spPr bwMode="auto">
          <a:xfrm>
            <a:off x="6831501" y="3030334"/>
            <a:ext cx="2092672" cy="114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1138">
                <a:latin typeface="Montserrat"/>
                <a:ea typeface="Montserrat"/>
                <a:cs typeface="Montserrat"/>
              </a:rPr>
              <a:t>A company is an association or collection of individuals, whether natural persons, legal persons, or a mixture of both. Company</a:t>
            </a:r>
          </a:p>
        </p:txBody>
      </p:sp>
      <p:sp>
        <p:nvSpPr>
          <p:cNvPr id="39" name="TextBox 38">
            <a:extLst>
              <a:ext uri="{FF2B5EF4-FFF2-40B4-BE49-F238E27FC236}">
                <a16:creationId xmlns:a16="http://schemas.microsoft.com/office/drawing/2014/main" id="{29C4BC40-3304-184F-BA40-2FD489E0DAB5}"/>
              </a:ext>
            </a:extLst>
          </p:cNvPr>
          <p:cNvSpPr txBox="1"/>
          <p:nvPr/>
        </p:nvSpPr>
        <p:spPr>
          <a:xfrm>
            <a:off x="7281376" y="4839812"/>
            <a:ext cx="1198085" cy="446661"/>
          </a:xfrm>
          <a:prstGeom prst="rect">
            <a:avLst/>
          </a:prstGeom>
          <a:noFill/>
        </p:spPr>
        <p:txBody>
          <a:bodyPr wrap="none">
            <a:spAutoFit/>
          </a:bodyPr>
          <a:lstStyle/>
          <a:p>
            <a:pPr algn="ctr" defTabSz="743076" fontAlgn="auto">
              <a:lnSpc>
                <a:spcPct val="150000"/>
              </a:lnSpc>
              <a:spcBef>
                <a:spcPts val="0"/>
              </a:spcBef>
              <a:spcAft>
                <a:spcPts val="0"/>
              </a:spcAft>
              <a:defRPr/>
            </a:pPr>
            <a:r>
              <a:rPr lang="en-US" sz="1138" b="1" spc="244">
                <a:solidFill>
                  <a:schemeClr val="tx2"/>
                </a:solidFill>
                <a:latin typeface="Montserrat Semi" charset="0"/>
                <a:ea typeface="Montserrat Semi" charset="0"/>
                <a:cs typeface="Montserrat Semi" charset="0"/>
              </a:rPr>
              <a:t>STEVE JOBS</a:t>
            </a:r>
          </a:p>
          <a:p>
            <a:pPr algn="ctr" defTabSz="743076" fontAlgn="auto">
              <a:lnSpc>
                <a:spcPct val="150000"/>
              </a:lnSpc>
              <a:spcBef>
                <a:spcPts val="0"/>
              </a:spcBef>
              <a:spcAft>
                <a:spcPts val="0"/>
              </a:spcAft>
              <a:defRPr/>
            </a:pPr>
            <a:r>
              <a:rPr lang="en-US" sz="447" spc="244">
                <a:latin typeface="Montserrat Light" charset="0"/>
                <a:ea typeface="Montserrat Light" charset="0"/>
                <a:cs typeface="Montserrat Light" charset="0"/>
              </a:rPr>
              <a:t>APPLE COMPANY</a:t>
            </a:r>
          </a:p>
        </p:txBody>
      </p:sp>
      <p:sp>
        <p:nvSpPr>
          <p:cNvPr id="2" name="Picture Placeholder 1">
            <a:extLst>
              <a:ext uri="{FF2B5EF4-FFF2-40B4-BE49-F238E27FC236}">
                <a16:creationId xmlns:a16="http://schemas.microsoft.com/office/drawing/2014/main" id="{1BD42B27-2F2E-0D40-942B-48ED22774B68}"/>
              </a:ext>
            </a:extLst>
          </p:cNvPr>
          <p:cNvSpPr>
            <a:spLocks noGrp="1"/>
          </p:cNvSpPr>
          <p:nvPr>
            <p:ph type="pic" sz="quarter" idx="10"/>
          </p:nvPr>
        </p:nvSpPr>
        <p:spPr>
          <a:xfrm>
            <a:off x="1670783" y="4046351"/>
            <a:ext cx="783784" cy="783784"/>
          </a:xfrm>
        </p:spPr>
      </p:sp>
      <p:sp>
        <p:nvSpPr>
          <p:cNvPr id="3" name="Picture Placeholder 2">
            <a:extLst>
              <a:ext uri="{FF2B5EF4-FFF2-40B4-BE49-F238E27FC236}">
                <a16:creationId xmlns:a16="http://schemas.microsoft.com/office/drawing/2014/main" id="{8C10B89F-E358-D24B-8C15-E69CBC80FF9B}"/>
              </a:ext>
            </a:extLst>
          </p:cNvPr>
          <p:cNvSpPr>
            <a:spLocks noGrp="1"/>
          </p:cNvSpPr>
          <p:nvPr>
            <p:ph type="pic" sz="quarter" idx="11"/>
          </p:nvPr>
        </p:nvSpPr>
        <p:spPr>
          <a:xfrm>
            <a:off x="4614328" y="4056673"/>
            <a:ext cx="783784" cy="783784"/>
          </a:xfrm>
        </p:spPr>
      </p:sp>
      <p:sp>
        <p:nvSpPr>
          <p:cNvPr id="4" name="Picture Placeholder 3">
            <a:extLst>
              <a:ext uri="{FF2B5EF4-FFF2-40B4-BE49-F238E27FC236}">
                <a16:creationId xmlns:a16="http://schemas.microsoft.com/office/drawing/2014/main" id="{5A6D5960-2CAD-B14F-AD8E-E04CA78EBCAC}"/>
              </a:ext>
            </a:extLst>
          </p:cNvPr>
          <p:cNvSpPr>
            <a:spLocks noGrp="1"/>
          </p:cNvSpPr>
          <p:nvPr>
            <p:ph type="pic" sz="quarter" idx="12"/>
          </p:nvPr>
        </p:nvSpPr>
        <p:spPr>
          <a:xfrm>
            <a:off x="7495945" y="4046351"/>
            <a:ext cx="783784" cy="783784"/>
          </a:xfrm>
        </p:spPr>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A37A7E5-3D8B-1044-BA34-81385255E7FD}"/>
              </a:ext>
            </a:extLst>
          </p:cNvPr>
          <p:cNvSpPr txBox="1"/>
          <p:nvPr/>
        </p:nvSpPr>
        <p:spPr>
          <a:xfrm>
            <a:off x="6370907" y="1982064"/>
            <a:ext cx="2673898" cy="2493503"/>
          </a:xfrm>
          <a:prstGeom prst="rect">
            <a:avLst/>
          </a:prstGeom>
          <a:noFill/>
        </p:spPr>
        <p:txBody>
          <a:bodyPr>
            <a:spAutoFit/>
          </a:bodyPr>
          <a:lstStyle/>
          <a:p>
            <a:pPr defTabSz="743076" fontAlgn="auto">
              <a:spcBef>
                <a:spcPts val="0"/>
              </a:spcBef>
              <a:spcAft>
                <a:spcPts val="0"/>
              </a:spcAft>
              <a:defRPr/>
            </a:pPr>
            <a:r>
              <a:rPr lang="en-US" sz="3901" b="1" spc="244">
                <a:solidFill>
                  <a:schemeClr val="tx2"/>
                </a:solidFill>
                <a:latin typeface="Montserrat" charset="0"/>
                <a:ea typeface="Montserrat" charset="0"/>
                <a:cs typeface="Montserrat" charset="0"/>
              </a:rPr>
              <a:t>WRITE</a:t>
            </a:r>
          </a:p>
          <a:p>
            <a:pPr defTabSz="743076" fontAlgn="auto">
              <a:spcBef>
                <a:spcPts val="0"/>
              </a:spcBef>
              <a:spcAft>
                <a:spcPts val="0"/>
              </a:spcAft>
              <a:defRPr/>
            </a:pPr>
            <a:r>
              <a:rPr lang="en-US" sz="3901" b="1" spc="244">
                <a:solidFill>
                  <a:schemeClr val="tx2"/>
                </a:solidFill>
                <a:latin typeface="Montserrat" charset="0"/>
                <a:ea typeface="Montserrat" charset="0"/>
                <a:cs typeface="Montserrat" charset="0"/>
              </a:rPr>
              <a:t>A GREAT</a:t>
            </a:r>
          </a:p>
          <a:p>
            <a:pPr defTabSz="743076" fontAlgn="auto">
              <a:spcBef>
                <a:spcPts val="0"/>
              </a:spcBef>
              <a:spcAft>
                <a:spcPts val="0"/>
              </a:spcAft>
              <a:defRPr/>
            </a:pPr>
            <a:r>
              <a:rPr lang="en-US" sz="3901" b="1" spc="244">
                <a:solidFill>
                  <a:schemeClr val="tx2"/>
                </a:solidFill>
                <a:latin typeface="Montserrat" charset="0"/>
                <a:ea typeface="Montserrat" charset="0"/>
                <a:cs typeface="Montserrat" charset="0"/>
              </a:rPr>
              <a:t>TITLE</a:t>
            </a:r>
            <a:endParaRPr lang="en-US" sz="8087" b="1" spc="244">
              <a:solidFill>
                <a:schemeClr val="tx2"/>
              </a:solidFill>
              <a:latin typeface="Montserrat" charset="0"/>
              <a:ea typeface="Montserrat" charset="0"/>
              <a:cs typeface="Montserrat" charset="0"/>
            </a:endParaRPr>
          </a:p>
        </p:txBody>
      </p:sp>
      <p:sp>
        <p:nvSpPr>
          <p:cNvPr id="41986" name="TextBox 41">
            <a:extLst>
              <a:ext uri="{FF2B5EF4-FFF2-40B4-BE49-F238E27FC236}">
                <a16:creationId xmlns:a16="http://schemas.microsoft.com/office/drawing/2014/main" id="{BED2C111-5269-4AB5-92D3-375E856F6F35}"/>
              </a:ext>
            </a:extLst>
          </p:cNvPr>
          <p:cNvSpPr txBox="1">
            <a:spLocks noChangeArrowheads="1"/>
          </p:cNvSpPr>
          <p:nvPr/>
        </p:nvSpPr>
        <p:spPr bwMode="auto">
          <a:xfrm>
            <a:off x="3598311" y="4513397"/>
            <a:ext cx="3373820" cy="119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a:t>
            </a:r>
          </a:p>
        </p:txBody>
      </p:sp>
      <p:sp>
        <p:nvSpPr>
          <p:cNvPr id="3" name="Picture Placeholder 2">
            <a:extLst>
              <a:ext uri="{FF2B5EF4-FFF2-40B4-BE49-F238E27FC236}">
                <a16:creationId xmlns:a16="http://schemas.microsoft.com/office/drawing/2014/main" id="{F6A9547D-D210-2C4E-B826-1E28A04E7B86}"/>
              </a:ext>
            </a:extLst>
          </p:cNvPr>
          <p:cNvSpPr>
            <a:spLocks noGrp="1"/>
          </p:cNvSpPr>
          <p:nvPr>
            <p:ph type="pic" sz="quarter" idx="15"/>
          </p:nvPr>
        </p:nvSpPr>
        <p:spPr>
          <a:xfrm>
            <a:off x="210299" y="852511"/>
            <a:ext cx="2201047" cy="2430054"/>
          </a:xfrm>
        </p:spPr>
      </p:sp>
      <p:sp>
        <p:nvSpPr>
          <p:cNvPr id="4" name="Picture Placeholder 3">
            <a:extLst>
              <a:ext uri="{FF2B5EF4-FFF2-40B4-BE49-F238E27FC236}">
                <a16:creationId xmlns:a16="http://schemas.microsoft.com/office/drawing/2014/main" id="{680AFF6E-C0BA-AD4D-84F7-7EC755794D7E}"/>
              </a:ext>
            </a:extLst>
          </p:cNvPr>
          <p:cNvSpPr>
            <a:spLocks noGrp="1"/>
          </p:cNvSpPr>
          <p:nvPr>
            <p:ph type="pic" sz="quarter" idx="16"/>
          </p:nvPr>
        </p:nvSpPr>
        <p:spPr>
          <a:xfrm>
            <a:off x="210299" y="3492865"/>
            <a:ext cx="2201047" cy="2429408"/>
          </a:xfrm>
        </p:spPr>
      </p:sp>
      <p:sp>
        <p:nvSpPr>
          <p:cNvPr id="5" name="Picture Placeholder 4">
            <a:extLst>
              <a:ext uri="{FF2B5EF4-FFF2-40B4-BE49-F238E27FC236}">
                <a16:creationId xmlns:a16="http://schemas.microsoft.com/office/drawing/2014/main" id="{30FAB509-BA4A-1443-B747-FEE8AD06BD1F}"/>
              </a:ext>
            </a:extLst>
          </p:cNvPr>
          <p:cNvSpPr>
            <a:spLocks noGrp="1"/>
          </p:cNvSpPr>
          <p:nvPr>
            <p:ph type="pic" sz="quarter" idx="17"/>
          </p:nvPr>
        </p:nvSpPr>
        <p:spPr>
          <a:xfrm>
            <a:off x="2622290" y="1657584"/>
            <a:ext cx="3537673" cy="2429408"/>
          </a:xfrm>
        </p:spPr>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6676CDE6-3EFF-4CEB-9E94-ACA29948D777}"/>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642212"/>
            <a:ext cx="9908580" cy="5573576"/>
          </a:xfr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026099C-7918-D24C-99EF-A798A5F10F63}"/>
              </a:ext>
            </a:extLst>
          </p:cNvPr>
          <p:cNvSpPr/>
          <p:nvPr/>
        </p:nvSpPr>
        <p:spPr>
          <a:xfrm>
            <a:off x="2865489" y="642212"/>
            <a:ext cx="4175022" cy="4644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8" name="TextBox 17">
            <a:extLst>
              <a:ext uri="{FF2B5EF4-FFF2-40B4-BE49-F238E27FC236}">
                <a16:creationId xmlns:a16="http://schemas.microsoft.com/office/drawing/2014/main" id="{6EEF598A-7B39-D342-895D-6B107A80DEE5}"/>
              </a:ext>
            </a:extLst>
          </p:cNvPr>
          <p:cNvSpPr txBox="1"/>
          <p:nvPr/>
        </p:nvSpPr>
        <p:spPr>
          <a:xfrm>
            <a:off x="3464778" y="1451800"/>
            <a:ext cx="2976445" cy="2793842"/>
          </a:xfrm>
          <a:prstGeom prst="rect">
            <a:avLst/>
          </a:prstGeom>
          <a:noFill/>
        </p:spPr>
        <p:txBody>
          <a:bodyPr>
            <a:spAutoFit/>
          </a:bodyPr>
          <a:lstStyle/>
          <a:p>
            <a:pPr algn="ctr" defTabSz="743076" fontAlgn="auto">
              <a:spcBef>
                <a:spcPts val="0"/>
              </a:spcBef>
              <a:spcAft>
                <a:spcPts val="0"/>
              </a:spcAft>
              <a:defRPr/>
            </a:pPr>
            <a:r>
              <a:rPr lang="en-US" sz="2926" spc="244">
                <a:solidFill>
                  <a:schemeClr val="tx2"/>
                </a:solidFill>
                <a:latin typeface="Montserrat" charset="0"/>
                <a:ea typeface="Montserrat" charset="0"/>
                <a:cs typeface="Montserrat" charset="0"/>
              </a:rPr>
              <a:t>WRITE HERE</a:t>
            </a:r>
          </a:p>
          <a:p>
            <a:pPr algn="ctr" defTabSz="743076" fontAlgn="auto">
              <a:spcBef>
                <a:spcPts val="0"/>
              </a:spcBef>
              <a:spcAft>
                <a:spcPts val="0"/>
              </a:spcAft>
              <a:defRPr/>
            </a:pPr>
            <a:r>
              <a:rPr lang="en-US" sz="2926" spc="244">
                <a:solidFill>
                  <a:schemeClr val="tx2"/>
                </a:solidFill>
                <a:latin typeface="Montserrat" charset="0"/>
                <a:ea typeface="Montserrat" charset="0"/>
                <a:cs typeface="Montserrat" charset="0"/>
              </a:rPr>
              <a:t>YOUR GREAT</a:t>
            </a:r>
          </a:p>
          <a:p>
            <a:pPr algn="ctr" defTabSz="743076" fontAlgn="auto">
              <a:spcBef>
                <a:spcPts val="0"/>
              </a:spcBef>
              <a:spcAft>
                <a:spcPts val="0"/>
              </a:spcAft>
              <a:defRPr/>
            </a:pPr>
            <a:r>
              <a:rPr lang="en-US" sz="2926" spc="244">
                <a:solidFill>
                  <a:schemeClr val="tx2"/>
                </a:solidFill>
                <a:latin typeface="Montserrat" charset="0"/>
                <a:ea typeface="Montserrat" charset="0"/>
                <a:cs typeface="Montserrat" charset="0"/>
              </a:rPr>
              <a:t>AND NICE</a:t>
            </a:r>
          </a:p>
          <a:p>
            <a:pPr algn="ctr" defTabSz="743076" fontAlgn="auto">
              <a:spcBef>
                <a:spcPts val="0"/>
              </a:spcBef>
              <a:spcAft>
                <a:spcPts val="0"/>
              </a:spcAft>
              <a:defRPr/>
            </a:pPr>
            <a:r>
              <a:rPr lang="en-US" sz="2926" spc="244">
                <a:solidFill>
                  <a:schemeClr val="tx2"/>
                </a:solidFill>
                <a:latin typeface="Montserrat" charset="0"/>
                <a:ea typeface="Montserrat" charset="0"/>
                <a:cs typeface="Montserrat" charset="0"/>
              </a:rPr>
              <a:t>TITLE IN THIS SPACE</a:t>
            </a:r>
            <a:endParaRPr lang="en-US" sz="4674" spc="244">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7CC05DE1-D48E-7E41-885E-712DF6FAF4D9}"/>
              </a:ext>
            </a:extLst>
          </p:cNvPr>
          <p:cNvSpPr txBox="1"/>
          <p:nvPr/>
        </p:nvSpPr>
        <p:spPr>
          <a:xfrm>
            <a:off x="3679593" y="126472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0" name="TextBox 19">
            <a:extLst>
              <a:ext uri="{FF2B5EF4-FFF2-40B4-BE49-F238E27FC236}">
                <a16:creationId xmlns:a16="http://schemas.microsoft.com/office/drawing/2014/main" id="{C5A38E89-C9BD-C14F-AAD8-0F49AD0F7AFE}"/>
              </a:ext>
            </a:extLst>
          </p:cNvPr>
          <p:cNvSpPr txBox="1"/>
          <p:nvPr/>
        </p:nvSpPr>
        <p:spPr>
          <a:xfrm>
            <a:off x="3495743" y="3789606"/>
            <a:ext cx="2945480" cy="918328"/>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F4323B5-B6D2-E14F-B0B4-8DED3D3A323C}"/>
              </a:ext>
            </a:extLst>
          </p:cNvPr>
          <p:cNvSpPr txBox="1"/>
          <p:nvPr/>
        </p:nvSpPr>
        <p:spPr>
          <a:xfrm>
            <a:off x="754755" y="2380730"/>
            <a:ext cx="2975800" cy="3244093"/>
          </a:xfrm>
          <a:prstGeom prst="rect">
            <a:avLst/>
          </a:prstGeom>
          <a:noFill/>
        </p:spPr>
        <p:txBody>
          <a:bodyPr>
            <a:spAutoFit/>
          </a:bodyPr>
          <a:lstStyle/>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WRITE HERE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YOUR GREAT</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AND NICE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TITLE IN THIS SPACE</a:t>
            </a:r>
            <a:endParaRPr lang="en-US" sz="4674" b="1" spc="244">
              <a:solidFill>
                <a:schemeClr val="tx2"/>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DC7A27A4-5281-6942-A12A-80353AE6C615}"/>
              </a:ext>
            </a:extLst>
          </p:cNvPr>
          <p:cNvSpPr txBox="1"/>
          <p:nvPr/>
        </p:nvSpPr>
        <p:spPr>
          <a:xfrm>
            <a:off x="754755" y="2193653"/>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4035" name="TextBox 10">
            <a:extLst>
              <a:ext uri="{FF2B5EF4-FFF2-40B4-BE49-F238E27FC236}">
                <a16:creationId xmlns:a16="http://schemas.microsoft.com/office/drawing/2014/main" id="{F1A4EB38-490F-40A9-B605-D4B78C8BCE4A}"/>
              </a:ext>
            </a:extLst>
          </p:cNvPr>
          <p:cNvSpPr txBox="1">
            <a:spLocks noChangeArrowheads="1"/>
          </p:cNvSpPr>
          <p:nvPr/>
        </p:nvSpPr>
        <p:spPr bwMode="auto">
          <a:xfrm>
            <a:off x="4289203" y="1969162"/>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14" name="TextBox 13">
            <a:extLst>
              <a:ext uri="{FF2B5EF4-FFF2-40B4-BE49-F238E27FC236}">
                <a16:creationId xmlns:a16="http://schemas.microsoft.com/office/drawing/2014/main" id="{D3FABB8E-722B-0C44-85F8-B046945255E7}"/>
              </a:ext>
            </a:extLst>
          </p:cNvPr>
          <p:cNvSpPr txBox="1"/>
          <p:nvPr/>
        </p:nvSpPr>
        <p:spPr>
          <a:xfrm>
            <a:off x="4237595" y="1671775"/>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4037" name="TextBox 14">
            <a:extLst>
              <a:ext uri="{FF2B5EF4-FFF2-40B4-BE49-F238E27FC236}">
                <a16:creationId xmlns:a16="http://schemas.microsoft.com/office/drawing/2014/main" id="{DB22499D-1197-4B0F-A649-0ECD41AA8BB2}"/>
              </a:ext>
            </a:extLst>
          </p:cNvPr>
          <p:cNvSpPr txBox="1">
            <a:spLocks noChangeArrowheads="1"/>
          </p:cNvSpPr>
          <p:nvPr/>
        </p:nvSpPr>
        <p:spPr bwMode="auto">
          <a:xfrm>
            <a:off x="7072121" y="1969162"/>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16" name="TextBox 15">
            <a:extLst>
              <a:ext uri="{FF2B5EF4-FFF2-40B4-BE49-F238E27FC236}">
                <a16:creationId xmlns:a16="http://schemas.microsoft.com/office/drawing/2014/main" id="{414C4A81-29DF-D640-BB5A-E0192348287B}"/>
              </a:ext>
            </a:extLst>
          </p:cNvPr>
          <p:cNvSpPr txBox="1"/>
          <p:nvPr/>
        </p:nvSpPr>
        <p:spPr>
          <a:xfrm>
            <a:off x="7030835" y="1671775"/>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4039" name="TextBox 16">
            <a:extLst>
              <a:ext uri="{FF2B5EF4-FFF2-40B4-BE49-F238E27FC236}">
                <a16:creationId xmlns:a16="http://schemas.microsoft.com/office/drawing/2014/main" id="{47806332-AC5C-4BB2-AA9B-2DEE627C2FA1}"/>
              </a:ext>
            </a:extLst>
          </p:cNvPr>
          <p:cNvSpPr txBox="1">
            <a:spLocks noChangeArrowheads="1"/>
          </p:cNvSpPr>
          <p:nvPr/>
        </p:nvSpPr>
        <p:spPr bwMode="auto">
          <a:xfrm>
            <a:off x="4330489" y="4557263"/>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21" name="TextBox 20">
            <a:extLst>
              <a:ext uri="{FF2B5EF4-FFF2-40B4-BE49-F238E27FC236}">
                <a16:creationId xmlns:a16="http://schemas.microsoft.com/office/drawing/2014/main" id="{1177E667-9674-8546-80E6-5294A1B0BA0C}"/>
              </a:ext>
            </a:extLst>
          </p:cNvPr>
          <p:cNvSpPr txBox="1"/>
          <p:nvPr/>
        </p:nvSpPr>
        <p:spPr>
          <a:xfrm>
            <a:off x="4289203" y="4259876"/>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4041" name="TextBox 21">
            <a:extLst>
              <a:ext uri="{FF2B5EF4-FFF2-40B4-BE49-F238E27FC236}">
                <a16:creationId xmlns:a16="http://schemas.microsoft.com/office/drawing/2014/main" id="{D4BF6B5C-2769-4B46-8012-0212865281C9}"/>
              </a:ext>
            </a:extLst>
          </p:cNvPr>
          <p:cNvSpPr txBox="1">
            <a:spLocks noChangeArrowheads="1"/>
          </p:cNvSpPr>
          <p:nvPr/>
        </p:nvSpPr>
        <p:spPr bwMode="auto">
          <a:xfrm>
            <a:off x="4289203" y="3263212"/>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23" name="TextBox 22">
            <a:extLst>
              <a:ext uri="{FF2B5EF4-FFF2-40B4-BE49-F238E27FC236}">
                <a16:creationId xmlns:a16="http://schemas.microsoft.com/office/drawing/2014/main" id="{0FD5E5AB-5CF8-0C4B-B7D8-C26FBDD0593E}"/>
              </a:ext>
            </a:extLst>
          </p:cNvPr>
          <p:cNvSpPr txBox="1"/>
          <p:nvPr/>
        </p:nvSpPr>
        <p:spPr>
          <a:xfrm>
            <a:off x="4237595" y="2965825"/>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4043" name="TextBox 23">
            <a:extLst>
              <a:ext uri="{FF2B5EF4-FFF2-40B4-BE49-F238E27FC236}">
                <a16:creationId xmlns:a16="http://schemas.microsoft.com/office/drawing/2014/main" id="{BC075C3E-85A9-4A34-AFAF-DE3C22289D7A}"/>
              </a:ext>
            </a:extLst>
          </p:cNvPr>
          <p:cNvSpPr txBox="1">
            <a:spLocks noChangeArrowheads="1"/>
          </p:cNvSpPr>
          <p:nvPr/>
        </p:nvSpPr>
        <p:spPr bwMode="auto">
          <a:xfrm>
            <a:off x="7072121" y="3263212"/>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25" name="TextBox 24">
            <a:extLst>
              <a:ext uri="{FF2B5EF4-FFF2-40B4-BE49-F238E27FC236}">
                <a16:creationId xmlns:a16="http://schemas.microsoft.com/office/drawing/2014/main" id="{3337F491-AA6A-8B46-A161-AAAE909E8F8B}"/>
              </a:ext>
            </a:extLst>
          </p:cNvPr>
          <p:cNvSpPr txBox="1"/>
          <p:nvPr/>
        </p:nvSpPr>
        <p:spPr>
          <a:xfrm>
            <a:off x="7030835" y="2965825"/>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4045" name="TextBox 25">
            <a:extLst>
              <a:ext uri="{FF2B5EF4-FFF2-40B4-BE49-F238E27FC236}">
                <a16:creationId xmlns:a16="http://schemas.microsoft.com/office/drawing/2014/main" id="{8B432414-2A08-48A4-8BF8-4F2A06C5453F}"/>
              </a:ext>
            </a:extLst>
          </p:cNvPr>
          <p:cNvSpPr txBox="1">
            <a:spLocks noChangeArrowheads="1"/>
          </p:cNvSpPr>
          <p:nvPr/>
        </p:nvSpPr>
        <p:spPr bwMode="auto">
          <a:xfrm>
            <a:off x="7113407" y="4557263"/>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27" name="TextBox 26">
            <a:extLst>
              <a:ext uri="{FF2B5EF4-FFF2-40B4-BE49-F238E27FC236}">
                <a16:creationId xmlns:a16="http://schemas.microsoft.com/office/drawing/2014/main" id="{2B1C166F-FAD9-BE43-A999-E38D5F05AA45}"/>
              </a:ext>
            </a:extLst>
          </p:cNvPr>
          <p:cNvSpPr txBox="1"/>
          <p:nvPr/>
        </p:nvSpPr>
        <p:spPr>
          <a:xfrm>
            <a:off x="7072120" y="4259876"/>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E202629-97C8-364D-8E62-98FB557B07D8}"/>
              </a:ext>
            </a:extLst>
          </p:cNvPr>
          <p:cNvSpPr txBox="1"/>
          <p:nvPr/>
        </p:nvSpPr>
        <p:spPr>
          <a:xfrm>
            <a:off x="312224" y="1393097"/>
            <a:ext cx="4358227"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A LITTLE BIT</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OF HISTORY</a:t>
            </a:r>
            <a:endParaRPr lang="en-US" sz="3901" spc="244">
              <a:solidFill>
                <a:schemeClr val="tx2"/>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AF95C053-4658-6643-B53E-A3FD62363991}"/>
              </a:ext>
            </a:extLst>
          </p:cNvPr>
          <p:cNvSpPr txBox="1"/>
          <p:nvPr/>
        </p:nvSpPr>
        <p:spPr>
          <a:xfrm>
            <a:off x="1217930" y="1206020"/>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2" name="TextBox 11">
            <a:extLst>
              <a:ext uri="{FF2B5EF4-FFF2-40B4-BE49-F238E27FC236}">
                <a16:creationId xmlns:a16="http://schemas.microsoft.com/office/drawing/2014/main" id="{B5A039A7-4EEE-B347-9F7C-35191861291D}"/>
              </a:ext>
            </a:extLst>
          </p:cNvPr>
          <p:cNvSpPr txBox="1"/>
          <p:nvPr/>
        </p:nvSpPr>
        <p:spPr>
          <a:xfrm>
            <a:off x="1112135" y="2327187"/>
            <a:ext cx="2820333" cy="1425390"/>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t>
            </a:r>
          </a:p>
        </p:txBody>
      </p:sp>
      <p:sp>
        <p:nvSpPr>
          <p:cNvPr id="4" name="Rectangle 3">
            <a:extLst>
              <a:ext uri="{FF2B5EF4-FFF2-40B4-BE49-F238E27FC236}">
                <a16:creationId xmlns:a16="http://schemas.microsoft.com/office/drawing/2014/main" id="{8693D4EA-3D38-B846-916E-3440F29F32AE}"/>
              </a:ext>
            </a:extLst>
          </p:cNvPr>
          <p:cNvSpPr/>
          <p:nvPr/>
        </p:nvSpPr>
        <p:spPr>
          <a:xfrm>
            <a:off x="1501769" y="5147519"/>
            <a:ext cx="2072029" cy="371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7" name="TextBox 16">
            <a:extLst>
              <a:ext uri="{FF2B5EF4-FFF2-40B4-BE49-F238E27FC236}">
                <a16:creationId xmlns:a16="http://schemas.microsoft.com/office/drawing/2014/main" id="{77666582-09A3-2641-9442-FD2999FDEA2C}"/>
              </a:ext>
            </a:extLst>
          </p:cNvPr>
          <p:cNvSpPr txBox="1"/>
          <p:nvPr/>
        </p:nvSpPr>
        <p:spPr>
          <a:xfrm>
            <a:off x="1689491" y="5224930"/>
            <a:ext cx="1665622" cy="242374"/>
          </a:xfrm>
          <a:prstGeom prst="rect">
            <a:avLst/>
          </a:prstGeom>
          <a:noFill/>
        </p:spPr>
        <p:txBody>
          <a:bodyPr>
            <a:spAutoFit/>
          </a:bodyPr>
          <a:lstStyle/>
          <a:p>
            <a:pPr algn="ctr" defTabSz="743076" fontAlgn="auto">
              <a:spcBef>
                <a:spcPts val="0"/>
              </a:spcBef>
              <a:spcAft>
                <a:spcPts val="0"/>
              </a:spcAft>
              <a:defRPr/>
            </a:pPr>
            <a:r>
              <a:rPr lang="en-US" sz="975" spc="244">
                <a:solidFill>
                  <a:schemeClr val="bg2"/>
                </a:solidFill>
                <a:latin typeface="Montserrat" charset="0"/>
                <a:ea typeface="Montserrat" charset="0"/>
                <a:cs typeface="Montserrat" charset="0"/>
              </a:rPr>
              <a:t>LEARN MORE</a:t>
            </a:r>
            <a:endParaRPr lang="en-US" sz="1626" spc="244">
              <a:solidFill>
                <a:schemeClr val="bg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6E252245-63ED-F940-AD84-EA30AD8D28A0}"/>
              </a:ext>
            </a:extLst>
          </p:cNvPr>
          <p:cNvSpPr txBox="1"/>
          <p:nvPr/>
        </p:nvSpPr>
        <p:spPr>
          <a:xfrm>
            <a:off x="1112135" y="3733483"/>
            <a:ext cx="2820333" cy="1425390"/>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t>
            </a:r>
          </a:p>
        </p:txBody>
      </p:sp>
      <p:sp>
        <p:nvSpPr>
          <p:cNvPr id="2" name="Picture Placeholder 1">
            <a:extLst>
              <a:ext uri="{FF2B5EF4-FFF2-40B4-BE49-F238E27FC236}">
                <a16:creationId xmlns:a16="http://schemas.microsoft.com/office/drawing/2014/main" id="{998C089B-9FAD-EA48-A33E-F493BC7CF37B}"/>
              </a:ext>
            </a:extLst>
          </p:cNvPr>
          <p:cNvSpPr>
            <a:spLocks noGrp="1"/>
          </p:cNvSpPr>
          <p:nvPr>
            <p:ph type="pic" sz="quarter" idx="10"/>
          </p:nvPr>
        </p:nvSpPr>
        <p:spPr>
          <a:xfrm>
            <a:off x="4953000" y="642212"/>
            <a:ext cx="4953000" cy="5573576"/>
          </a:xfrm>
        </p:spPr>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10">
            <a:extLst>
              <a:ext uri="{FF2B5EF4-FFF2-40B4-BE49-F238E27FC236}">
                <a16:creationId xmlns:a16="http://schemas.microsoft.com/office/drawing/2014/main" id="{92A55408-9F57-48E5-89E2-779B4F0A44D6}"/>
              </a:ext>
            </a:extLst>
          </p:cNvPr>
          <p:cNvSpPr txBox="1">
            <a:spLocks noChangeArrowheads="1"/>
          </p:cNvSpPr>
          <p:nvPr/>
        </p:nvSpPr>
        <p:spPr bwMode="auto">
          <a:xfrm>
            <a:off x="1173419" y="1798213"/>
            <a:ext cx="1949462"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14" name="TextBox 13">
            <a:extLst>
              <a:ext uri="{FF2B5EF4-FFF2-40B4-BE49-F238E27FC236}">
                <a16:creationId xmlns:a16="http://schemas.microsoft.com/office/drawing/2014/main" id="{47A6B7D9-BBEE-E74A-B688-D3C917D3FE13}"/>
              </a:ext>
            </a:extLst>
          </p:cNvPr>
          <p:cNvSpPr txBox="1"/>
          <p:nvPr/>
        </p:nvSpPr>
        <p:spPr>
          <a:xfrm>
            <a:off x="1121811" y="1500181"/>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5059" name="TextBox 14">
            <a:extLst>
              <a:ext uri="{FF2B5EF4-FFF2-40B4-BE49-F238E27FC236}">
                <a16:creationId xmlns:a16="http://schemas.microsoft.com/office/drawing/2014/main" id="{5338836B-CD19-4C29-BBA3-961601A6FDBB}"/>
              </a:ext>
            </a:extLst>
          </p:cNvPr>
          <p:cNvSpPr txBox="1">
            <a:spLocks noChangeArrowheads="1"/>
          </p:cNvSpPr>
          <p:nvPr/>
        </p:nvSpPr>
        <p:spPr bwMode="auto">
          <a:xfrm>
            <a:off x="3956337" y="1798213"/>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16" name="TextBox 15">
            <a:extLst>
              <a:ext uri="{FF2B5EF4-FFF2-40B4-BE49-F238E27FC236}">
                <a16:creationId xmlns:a16="http://schemas.microsoft.com/office/drawing/2014/main" id="{65325BC9-8FCF-8441-ABA6-34A95BCB0141}"/>
              </a:ext>
            </a:extLst>
          </p:cNvPr>
          <p:cNvSpPr txBox="1"/>
          <p:nvPr/>
        </p:nvSpPr>
        <p:spPr>
          <a:xfrm>
            <a:off x="3915051" y="1500181"/>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5061" name="TextBox 16">
            <a:extLst>
              <a:ext uri="{FF2B5EF4-FFF2-40B4-BE49-F238E27FC236}">
                <a16:creationId xmlns:a16="http://schemas.microsoft.com/office/drawing/2014/main" id="{6C54BC74-BDD1-420C-8B14-336C0C6803FD}"/>
              </a:ext>
            </a:extLst>
          </p:cNvPr>
          <p:cNvSpPr txBox="1">
            <a:spLocks noChangeArrowheads="1"/>
          </p:cNvSpPr>
          <p:nvPr/>
        </p:nvSpPr>
        <p:spPr bwMode="auto">
          <a:xfrm>
            <a:off x="6780540" y="1798213"/>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21" name="TextBox 20">
            <a:extLst>
              <a:ext uri="{FF2B5EF4-FFF2-40B4-BE49-F238E27FC236}">
                <a16:creationId xmlns:a16="http://schemas.microsoft.com/office/drawing/2014/main" id="{7FDA8973-0F89-8444-A67B-8666B8210ECA}"/>
              </a:ext>
            </a:extLst>
          </p:cNvPr>
          <p:cNvSpPr txBox="1"/>
          <p:nvPr/>
        </p:nvSpPr>
        <p:spPr>
          <a:xfrm>
            <a:off x="6739254" y="1500181"/>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5063" name="TextBox 21">
            <a:extLst>
              <a:ext uri="{FF2B5EF4-FFF2-40B4-BE49-F238E27FC236}">
                <a16:creationId xmlns:a16="http://schemas.microsoft.com/office/drawing/2014/main" id="{9C9D3EAC-F4AE-40FA-85B9-455298021D21}"/>
              </a:ext>
            </a:extLst>
          </p:cNvPr>
          <p:cNvSpPr txBox="1">
            <a:spLocks noChangeArrowheads="1"/>
          </p:cNvSpPr>
          <p:nvPr/>
        </p:nvSpPr>
        <p:spPr bwMode="auto">
          <a:xfrm>
            <a:off x="1173419" y="3091619"/>
            <a:ext cx="1949462"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23" name="TextBox 22">
            <a:extLst>
              <a:ext uri="{FF2B5EF4-FFF2-40B4-BE49-F238E27FC236}">
                <a16:creationId xmlns:a16="http://schemas.microsoft.com/office/drawing/2014/main" id="{9FD1D0E3-F054-F34C-B83C-6E7493071750}"/>
              </a:ext>
            </a:extLst>
          </p:cNvPr>
          <p:cNvSpPr txBox="1"/>
          <p:nvPr/>
        </p:nvSpPr>
        <p:spPr>
          <a:xfrm>
            <a:off x="1121811" y="2794231"/>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5065" name="TextBox 23">
            <a:extLst>
              <a:ext uri="{FF2B5EF4-FFF2-40B4-BE49-F238E27FC236}">
                <a16:creationId xmlns:a16="http://schemas.microsoft.com/office/drawing/2014/main" id="{CF959DA7-C6B0-456E-82FD-93C10D56A97A}"/>
              </a:ext>
            </a:extLst>
          </p:cNvPr>
          <p:cNvSpPr txBox="1">
            <a:spLocks noChangeArrowheads="1"/>
          </p:cNvSpPr>
          <p:nvPr/>
        </p:nvSpPr>
        <p:spPr bwMode="auto">
          <a:xfrm>
            <a:off x="3956337" y="3091619"/>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25" name="TextBox 24">
            <a:extLst>
              <a:ext uri="{FF2B5EF4-FFF2-40B4-BE49-F238E27FC236}">
                <a16:creationId xmlns:a16="http://schemas.microsoft.com/office/drawing/2014/main" id="{4E42AD3E-7AF2-9042-AA09-6E98C3A99417}"/>
              </a:ext>
            </a:extLst>
          </p:cNvPr>
          <p:cNvSpPr txBox="1"/>
          <p:nvPr/>
        </p:nvSpPr>
        <p:spPr>
          <a:xfrm>
            <a:off x="3915051" y="2794231"/>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45067" name="TextBox 25">
            <a:extLst>
              <a:ext uri="{FF2B5EF4-FFF2-40B4-BE49-F238E27FC236}">
                <a16:creationId xmlns:a16="http://schemas.microsoft.com/office/drawing/2014/main" id="{996249A2-735A-4CF6-ADBB-0522B49A310F}"/>
              </a:ext>
            </a:extLst>
          </p:cNvPr>
          <p:cNvSpPr txBox="1">
            <a:spLocks noChangeArrowheads="1"/>
          </p:cNvSpPr>
          <p:nvPr/>
        </p:nvSpPr>
        <p:spPr bwMode="auto">
          <a:xfrm>
            <a:off x="6780540" y="3091619"/>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27" name="TextBox 26">
            <a:extLst>
              <a:ext uri="{FF2B5EF4-FFF2-40B4-BE49-F238E27FC236}">
                <a16:creationId xmlns:a16="http://schemas.microsoft.com/office/drawing/2014/main" id="{F651456D-074B-C74C-8849-0AC97D9DFE95}"/>
              </a:ext>
            </a:extLst>
          </p:cNvPr>
          <p:cNvSpPr txBox="1"/>
          <p:nvPr/>
        </p:nvSpPr>
        <p:spPr>
          <a:xfrm>
            <a:off x="6739254" y="2794231"/>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18" name="Rectangle 17">
            <a:extLst>
              <a:ext uri="{FF2B5EF4-FFF2-40B4-BE49-F238E27FC236}">
                <a16:creationId xmlns:a16="http://schemas.microsoft.com/office/drawing/2014/main" id="{1F8E68E3-A461-864E-8237-E4A008AB9DD3}"/>
              </a:ext>
            </a:extLst>
          </p:cNvPr>
          <p:cNvSpPr/>
          <p:nvPr/>
        </p:nvSpPr>
        <p:spPr>
          <a:xfrm>
            <a:off x="0" y="4386958"/>
            <a:ext cx="9906000" cy="182883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20" name="TextBox 19">
            <a:extLst>
              <a:ext uri="{FF2B5EF4-FFF2-40B4-BE49-F238E27FC236}">
                <a16:creationId xmlns:a16="http://schemas.microsoft.com/office/drawing/2014/main" id="{34D0D295-6352-7042-A9C8-ACDD81272314}"/>
              </a:ext>
            </a:extLst>
          </p:cNvPr>
          <p:cNvSpPr txBox="1"/>
          <p:nvPr/>
        </p:nvSpPr>
        <p:spPr>
          <a:xfrm>
            <a:off x="2053321" y="4821749"/>
            <a:ext cx="5799358" cy="1092863"/>
          </a:xfrm>
          <a:prstGeom prst="rect">
            <a:avLst/>
          </a:prstGeom>
          <a:noFill/>
        </p:spPr>
        <p:txBody>
          <a:bodyPr>
            <a:spAutoFit/>
          </a:bodyPr>
          <a:lstStyle/>
          <a:p>
            <a:pPr algn="ctr" defTabSz="743076" fontAlgn="auto">
              <a:spcBef>
                <a:spcPts val="0"/>
              </a:spcBef>
              <a:spcAft>
                <a:spcPts val="0"/>
              </a:spcAft>
              <a:defRPr/>
            </a:pPr>
            <a:r>
              <a:rPr lang="en-US" sz="3251" spc="244">
                <a:solidFill>
                  <a:schemeClr val="bg1"/>
                </a:solidFill>
                <a:latin typeface="Montserrat" charset="0"/>
                <a:ea typeface="Montserrat" charset="0"/>
                <a:cs typeface="Montserrat" charset="0"/>
              </a:rPr>
              <a:t>SEND US A MESSAGE IF YOU NEED MORE INFO</a:t>
            </a:r>
            <a:endParaRPr lang="en-US" sz="5608" spc="244">
              <a:solidFill>
                <a:schemeClr val="bg1"/>
              </a:solidFill>
              <a:latin typeface="Montserrat" charset="0"/>
              <a:ea typeface="Montserrat" charset="0"/>
              <a:cs typeface="Montserrat" charset="0"/>
            </a:endParaRPr>
          </a:p>
        </p:txBody>
      </p:sp>
      <p:sp>
        <p:nvSpPr>
          <p:cNvPr id="28" name="TextBox 27">
            <a:extLst>
              <a:ext uri="{FF2B5EF4-FFF2-40B4-BE49-F238E27FC236}">
                <a16:creationId xmlns:a16="http://schemas.microsoft.com/office/drawing/2014/main" id="{B5F54412-BC77-F547-8515-2F03291E4C50}"/>
              </a:ext>
            </a:extLst>
          </p:cNvPr>
          <p:cNvSpPr txBox="1"/>
          <p:nvPr/>
        </p:nvSpPr>
        <p:spPr>
          <a:xfrm>
            <a:off x="3679593" y="4635318"/>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bg1"/>
                </a:solidFill>
                <a:latin typeface="Montserrat" charset="0"/>
                <a:ea typeface="Montserrat" charset="0"/>
                <a:cs typeface="Montserrat" charset="0"/>
              </a:rPr>
              <a:t>YOU CAN WRITE HERE</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2B85A11-9C63-6349-92FB-87EA3541D197}"/>
              </a:ext>
            </a:extLst>
          </p:cNvPr>
          <p:cNvSpPr txBox="1"/>
          <p:nvPr/>
        </p:nvSpPr>
        <p:spPr>
          <a:xfrm>
            <a:off x="754755" y="1422771"/>
            <a:ext cx="2975800" cy="3244093"/>
          </a:xfrm>
          <a:prstGeom prst="rect">
            <a:avLst/>
          </a:prstGeom>
          <a:noFill/>
        </p:spPr>
        <p:txBody>
          <a:bodyPr>
            <a:spAutoFit/>
          </a:bodyPr>
          <a:lstStyle/>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WRITE HERE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YOUR GREAT</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AND NICE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TITLE IN THIS SPACE</a:t>
            </a:r>
            <a:endParaRPr lang="en-US" sz="4674" b="1" spc="244">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2DD306C7-ABB1-BA4E-AEA6-D745BB320DBA}"/>
              </a:ext>
            </a:extLst>
          </p:cNvPr>
          <p:cNvSpPr txBox="1"/>
          <p:nvPr/>
        </p:nvSpPr>
        <p:spPr>
          <a:xfrm>
            <a:off x="754755" y="1235694"/>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6083" name="TextBox 27">
            <a:extLst>
              <a:ext uri="{FF2B5EF4-FFF2-40B4-BE49-F238E27FC236}">
                <a16:creationId xmlns:a16="http://schemas.microsoft.com/office/drawing/2014/main" id="{C4FAAB2B-FB96-4E6A-B1A5-DBB890EE31A3}"/>
              </a:ext>
            </a:extLst>
          </p:cNvPr>
          <p:cNvSpPr txBox="1">
            <a:spLocks noChangeArrowheads="1"/>
          </p:cNvSpPr>
          <p:nvPr/>
        </p:nvSpPr>
        <p:spPr bwMode="auto">
          <a:xfrm>
            <a:off x="754755" y="3894755"/>
            <a:ext cx="2546815" cy="67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65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 name="Picture Placeholder 1">
            <a:extLst>
              <a:ext uri="{FF2B5EF4-FFF2-40B4-BE49-F238E27FC236}">
                <a16:creationId xmlns:a16="http://schemas.microsoft.com/office/drawing/2014/main" id="{959729C2-2053-F74A-91E7-AD74F740A2B4}"/>
              </a:ext>
            </a:extLst>
          </p:cNvPr>
          <p:cNvSpPr>
            <a:spLocks noGrp="1"/>
          </p:cNvSpPr>
          <p:nvPr>
            <p:ph type="pic" sz="quarter" idx="17"/>
          </p:nvPr>
        </p:nvSpPr>
        <p:spPr>
          <a:xfrm>
            <a:off x="4454991" y="642212"/>
            <a:ext cx="5451009" cy="4456926"/>
          </a:xfrm>
        </p:spPr>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8D98B70-EA87-8440-8245-F037A86E53AA}"/>
              </a:ext>
            </a:extLst>
          </p:cNvPr>
          <p:cNvSpPr txBox="1"/>
          <p:nvPr/>
        </p:nvSpPr>
        <p:spPr>
          <a:xfrm>
            <a:off x="5858706" y="2637475"/>
            <a:ext cx="2976445" cy="3244093"/>
          </a:xfrm>
          <a:prstGeom prst="rect">
            <a:avLst/>
          </a:prstGeom>
          <a:noFill/>
        </p:spPr>
        <p:txBody>
          <a:bodyPr>
            <a:spAutoFit/>
          </a:bodyPr>
          <a:lstStyle/>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WRITE HERE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YOUR GREAT</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AND NICE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TITLE IN THIS SPACE</a:t>
            </a:r>
            <a:endParaRPr lang="en-US" sz="4674" b="1" spc="244">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C866DEBF-B531-5D49-8B5F-E428019A4E6C}"/>
              </a:ext>
            </a:extLst>
          </p:cNvPr>
          <p:cNvSpPr txBox="1"/>
          <p:nvPr/>
        </p:nvSpPr>
        <p:spPr>
          <a:xfrm>
            <a:off x="5858706" y="2450399"/>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7107" name="TextBox 27">
            <a:extLst>
              <a:ext uri="{FF2B5EF4-FFF2-40B4-BE49-F238E27FC236}">
                <a16:creationId xmlns:a16="http://schemas.microsoft.com/office/drawing/2014/main" id="{11D5C642-992C-4593-87DD-3DEA55CC58F1}"/>
              </a:ext>
            </a:extLst>
          </p:cNvPr>
          <p:cNvSpPr txBox="1">
            <a:spLocks noChangeArrowheads="1"/>
          </p:cNvSpPr>
          <p:nvPr/>
        </p:nvSpPr>
        <p:spPr bwMode="auto">
          <a:xfrm>
            <a:off x="5858706" y="5109460"/>
            <a:ext cx="2546815" cy="67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65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 name="Picture Placeholder 1">
            <a:extLst>
              <a:ext uri="{FF2B5EF4-FFF2-40B4-BE49-F238E27FC236}">
                <a16:creationId xmlns:a16="http://schemas.microsoft.com/office/drawing/2014/main" id="{B6945318-6AA3-F644-9CAD-B21A1ACC574B}"/>
              </a:ext>
            </a:extLst>
          </p:cNvPr>
          <p:cNvSpPr>
            <a:spLocks noGrp="1"/>
          </p:cNvSpPr>
          <p:nvPr>
            <p:ph type="pic" sz="quarter" idx="17"/>
          </p:nvPr>
        </p:nvSpPr>
        <p:spPr>
          <a:xfrm>
            <a:off x="0" y="642212"/>
            <a:ext cx="5451009" cy="4456926"/>
          </a:xfrm>
        </p:spPr>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DE00A57-6BE2-9D4F-BB68-D3BC5DDE1BEB}"/>
              </a:ext>
            </a:extLst>
          </p:cNvPr>
          <p:cNvSpPr>
            <a:spLocks noGrp="1"/>
          </p:cNvSpPr>
          <p:nvPr>
            <p:ph type="pic" sz="quarter" idx="17"/>
          </p:nvPr>
        </p:nvSpPr>
        <p:spPr>
          <a:xfrm>
            <a:off x="0" y="642212"/>
            <a:ext cx="2473920" cy="5573576"/>
          </a:xfrm>
        </p:spPr>
      </p:sp>
      <p:sp>
        <p:nvSpPr>
          <p:cNvPr id="3" name="Picture Placeholder 2">
            <a:extLst>
              <a:ext uri="{FF2B5EF4-FFF2-40B4-BE49-F238E27FC236}">
                <a16:creationId xmlns:a16="http://schemas.microsoft.com/office/drawing/2014/main" id="{CDD7FE29-9828-F545-8F66-44854E073346}"/>
              </a:ext>
            </a:extLst>
          </p:cNvPr>
          <p:cNvSpPr>
            <a:spLocks noGrp="1"/>
          </p:cNvSpPr>
          <p:nvPr>
            <p:ph type="pic" sz="quarter" idx="18"/>
          </p:nvPr>
        </p:nvSpPr>
        <p:spPr>
          <a:xfrm>
            <a:off x="2479081" y="642212"/>
            <a:ext cx="2473919" cy="5573576"/>
          </a:xfrm>
        </p:spPr>
      </p:sp>
      <p:sp>
        <p:nvSpPr>
          <p:cNvPr id="4" name="Picture Placeholder 3">
            <a:extLst>
              <a:ext uri="{FF2B5EF4-FFF2-40B4-BE49-F238E27FC236}">
                <a16:creationId xmlns:a16="http://schemas.microsoft.com/office/drawing/2014/main" id="{704F8DA9-DAEE-A147-A641-8AD07B479EC6}"/>
              </a:ext>
            </a:extLst>
          </p:cNvPr>
          <p:cNvSpPr>
            <a:spLocks noGrp="1"/>
          </p:cNvSpPr>
          <p:nvPr>
            <p:ph type="pic" sz="quarter" idx="19"/>
          </p:nvPr>
        </p:nvSpPr>
        <p:spPr>
          <a:xfrm>
            <a:off x="4949775" y="642212"/>
            <a:ext cx="2473919" cy="5573576"/>
          </a:xfrm>
        </p:spPr>
      </p:sp>
      <p:sp>
        <p:nvSpPr>
          <p:cNvPr id="5" name="Picture Placeholder 4">
            <a:extLst>
              <a:ext uri="{FF2B5EF4-FFF2-40B4-BE49-F238E27FC236}">
                <a16:creationId xmlns:a16="http://schemas.microsoft.com/office/drawing/2014/main" id="{4407634C-B881-4444-B768-248F7545A48B}"/>
              </a:ext>
            </a:extLst>
          </p:cNvPr>
          <p:cNvSpPr>
            <a:spLocks noGrp="1"/>
          </p:cNvSpPr>
          <p:nvPr>
            <p:ph type="pic" sz="quarter" idx="20"/>
          </p:nvPr>
        </p:nvSpPr>
        <p:spPr>
          <a:xfrm>
            <a:off x="7428855" y="642212"/>
            <a:ext cx="2473920" cy="5573576"/>
          </a:xfrm>
        </p:spPr>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81C708-7C6B-084D-9126-165C0D9640B0}"/>
              </a:ext>
            </a:extLst>
          </p:cNvPr>
          <p:cNvSpPr txBox="1"/>
          <p:nvPr/>
        </p:nvSpPr>
        <p:spPr>
          <a:xfrm>
            <a:off x="5858706" y="1975613"/>
            <a:ext cx="2976445" cy="3244093"/>
          </a:xfrm>
          <a:prstGeom prst="rect">
            <a:avLst/>
          </a:prstGeom>
          <a:noFill/>
        </p:spPr>
        <p:txBody>
          <a:bodyPr>
            <a:spAutoFit/>
          </a:bodyPr>
          <a:lstStyle/>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WRITE HERE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YOUR GREAT</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AND NICE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TITLE IN THIS SPACE</a:t>
            </a:r>
            <a:endParaRPr lang="en-US" sz="4674" b="1" spc="244">
              <a:solidFill>
                <a:schemeClr val="tx2"/>
              </a:solidFill>
              <a:latin typeface="Montserrat" charset="0"/>
              <a:ea typeface="Montserrat" charset="0"/>
              <a:cs typeface="Montserrat" charset="0"/>
            </a:endParaRPr>
          </a:p>
        </p:txBody>
      </p:sp>
      <p:sp>
        <p:nvSpPr>
          <p:cNvPr id="14" name="TextBox 13">
            <a:extLst>
              <a:ext uri="{FF2B5EF4-FFF2-40B4-BE49-F238E27FC236}">
                <a16:creationId xmlns:a16="http://schemas.microsoft.com/office/drawing/2014/main" id="{08174CC6-22AB-1A46-AF50-CF783189612B}"/>
              </a:ext>
            </a:extLst>
          </p:cNvPr>
          <p:cNvSpPr txBox="1"/>
          <p:nvPr/>
        </p:nvSpPr>
        <p:spPr>
          <a:xfrm>
            <a:off x="5858706" y="1788536"/>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9155" name="TextBox 14">
            <a:extLst>
              <a:ext uri="{FF2B5EF4-FFF2-40B4-BE49-F238E27FC236}">
                <a16:creationId xmlns:a16="http://schemas.microsoft.com/office/drawing/2014/main" id="{F20E4B16-2550-4F53-A306-1D70FEB110AA}"/>
              </a:ext>
            </a:extLst>
          </p:cNvPr>
          <p:cNvSpPr txBox="1">
            <a:spLocks noChangeArrowheads="1"/>
          </p:cNvSpPr>
          <p:nvPr/>
        </p:nvSpPr>
        <p:spPr bwMode="auto">
          <a:xfrm>
            <a:off x="5858706" y="4447597"/>
            <a:ext cx="2546815" cy="67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65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3" name="Picture Placeholder 2">
            <a:extLst>
              <a:ext uri="{FF2B5EF4-FFF2-40B4-BE49-F238E27FC236}">
                <a16:creationId xmlns:a16="http://schemas.microsoft.com/office/drawing/2014/main" id="{02E1AD70-EE88-2544-940A-024C99C2D32B}"/>
              </a:ext>
            </a:extLst>
          </p:cNvPr>
          <p:cNvSpPr>
            <a:spLocks noGrp="1"/>
          </p:cNvSpPr>
          <p:nvPr>
            <p:ph type="pic" sz="quarter" idx="17"/>
          </p:nvPr>
        </p:nvSpPr>
        <p:spPr>
          <a:xfrm>
            <a:off x="458659" y="1327943"/>
            <a:ext cx="2475855" cy="4202115"/>
          </a:xfrm>
        </p:spPr>
      </p:sp>
      <p:sp>
        <p:nvSpPr>
          <p:cNvPr id="4" name="Picture Placeholder 3">
            <a:extLst>
              <a:ext uri="{FF2B5EF4-FFF2-40B4-BE49-F238E27FC236}">
                <a16:creationId xmlns:a16="http://schemas.microsoft.com/office/drawing/2014/main" id="{2E078F33-4E0B-584C-931D-3563C1AF01E1}"/>
              </a:ext>
            </a:extLst>
          </p:cNvPr>
          <p:cNvSpPr>
            <a:spLocks noGrp="1"/>
          </p:cNvSpPr>
          <p:nvPr>
            <p:ph type="pic" sz="quarter" idx="18"/>
          </p:nvPr>
        </p:nvSpPr>
        <p:spPr>
          <a:xfrm>
            <a:off x="3073854" y="1327943"/>
            <a:ext cx="2475855" cy="2040419"/>
          </a:xfrm>
        </p:spPr>
      </p:sp>
      <p:sp>
        <p:nvSpPr>
          <p:cNvPr id="5" name="Picture Placeholder 4">
            <a:extLst>
              <a:ext uri="{FF2B5EF4-FFF2-40B4-BE49-F238E27FC236}">
                <a16:creationId xmlns:a16="http://schemas.microsoft.com/office/drawing/2014/main" id="{3AC33809-5B79-8344-90FF-4E3AB4F5114E}"/>
              </a:ext>
            </a:extLst>
          </p:cNvPr>
          <p:cNvSpPr>
            <a:spLocks noGrp="1"/>
          </p:cNvSpPr>
          <p:nvPr>
            <p:ph type="pic" sz="quarter" idx="19"/>
          </p:nvPr>
        </p:nvSpPr>
        <p:spPr>
          <a:xfrm>
            <a:off x="3073854" y="3498670"/>
            <a:ext cx="2473919" cy="2035904"/>
          </a:xfrm>
        </p:spPr>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5DAA2D-1EB8-7E4D-8953-EA41C152E4B0}"/>
              </a:ext>
            </a:extLst>
          </p:cNvPr>
          <p:cNvSpPr/>
          <p:nvPr/>
        </p:nvSpPr>
        <p:spPr>
          <a:xfrm>
            <a:off x="0" y="642212"/>
            <a:ext cx="1325015" cy="557357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7" name="TextBox 16">
            <a:extLst>
              <a:ext uri="{FF2B5EF4-FFF2-40B4-BE49-F238E27FC236}">
                <a16:creationId xmlns:a16="http://schemas.microsoft.com/office/drawing/2014/main" id="{5D0E6AAA-948A-6B4E-963C-74A3AEA911B4}"/>
              </a:ext>
            </a:extLst>
          </p:cNvPr>
          <p:cNvSpPr txBox="1"/>
          <p:nvPr/>
        </p:nvSpPr>
        <p:spPr>
          <a:xfrm>
            <a:off x="5858706" y="1975613"/>
            <a:ext cx="2976445" cy="3244093"/>
          </a:xfrm>
          <a:prstGeom prst="rect">
            <a:avLst/>
          </a:prstGeom>
          <a:noFill/>
        </p:spPr>
        <p:txBody>
          <a:bodyPr>
            <a:spAutoFit/>
          </a:bodyPr>
          <a:lstStyle/>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WRITE HERE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YOUR GREAT</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AND NICE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TITLE IN THIS SPACE</a:t>
            </a:r>
            <a:endParaRPr lang="en-US" sz="4674" b="1" spc="244">
              <a:solidFill>
                <a:schemeClr val="tx2"/>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C0A75533-CDB2-A443-AE59-E3CEF3801367}"/>
              </a:ext>
            </a:extLst>
          </p:cNvPr>
          <p:cNvSpPr txBox="1"/>
          <p:nvPr/>
        </p:nvSpPr>
        <p:spPr>
          <a:xfrm>
            <a:off x="5858706" y="1788536"/>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50180" name="TextBox 18">
            <a:extLst>
              <a:ext uri="{FF2B5EF4-FFF2-40B4-BE49-F238E27FC236}">
                <a16:creationId xmlns:a16="http://schemas.microsoft.com/office/drawing/2014/main" id="{3B70FA7D-3956-4470-9FC9-6322617BE81A}"/>
              </a:ext>
            </a:extLst>
          </p:cNvPr>
          <p:cNvSpPr txBox="1">
            <a:spLocks noChangeArrowheads="1"/>
          </p:cNvSpPr>
          <p:nvPr/>
        </p:nvSpPr>
        <p:spPr bwMode="auto">
          <a:xfrm>
            <a:off x="5858706" y="4447597"/>
            <a:ext cx="2546815" cy="67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65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 name="Picture Placeholder 1">
            <a:extLst>
              <a:ext uri="{FF2B5EF4-FFF2-40B4-BE49-F238E27FC236}">
                <a16:creationId xmlns:a16="http://schemas.microsoft.com/office/drawing/2014/main" id="{957150C8-4F38-B241-A61F-2DEBF3995641}"/>
              </a:ext>
            </a:extLst>
          </p:cNvPr>
          <p:cNvSpPr>
            <a:spLocks noGrp="1"/>
          </p:cNvSpPr>
          <p:nvPr>
            <p:ph type="pic" sz="quarter" idx="17"/>
          </p:nvPr>
        </p:nvSpPr>
        <p:spPr>
          <a:xfrm>
            <a:off x="1325015" y="642212"/>
            <a:ext cx="4087289" cy="5573576"/>
          </a:xfrm>
        </p:spPr>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1D4DA1E-019A-4341-BC2A-DF12F00BF4DD}"/>
              </a:ext>
            </a:extLst>
          </p:cNvPr>
          <p:cNvSpPr/>
          <p:nvPr/>
        </p:nvSpPr>
        <p:spPr>
          <a:xfrm>
            <a:off x="8580341" y="642212"/>
            <a:ext cx="1325015" cy="557357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7" name="TextBox 16">
            <a:extLst>
              <a:ext uri="{FF2B5EF4-FFF2-40B4-BE49-F238E27FC236}">
                <a16:creationId xmlns:a16="http://schemas.microsoft.com/office/drawing/2014/main" id="{6CECC298-5CBB-744C-9A90-0071D5632992}"/>
              </a:ext>
            </a:extLst>
          </p:cNvPr>
          <p:cNvSpPr txBox="1"/>
          <p:nvPr/>
        </p:nvSpPr>
        <p:spPr>
          <a:xfrm>
            <a:off x="913447" y="1975613"/>
            <a:ext cx="2975800" cy="3244093"/>
          </a:xfrm>
          <a:prstGeom prst="rect">
            <a:avLst/>
          </a:prstGeom>
          <a:noFill/>
        </p:spPr>
        <p:txBody>
          <a:bodyPr>
            <a:spAutoFit/>
          </a:bodyPr>
          <a:lstStyle/>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WRITE HERE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YOUR GREAT</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AND NICE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TITLE IN THIS SPACE</a:t>
            </a:r>
            <a:endParaRPr lang="en-US" sz="4674" b="1" spc="244">
              <a:solidFill>
                <a:schemeClr val="tx2"/>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0E177EE8-7729-CD4C-890B-FE48372DE79E}"/>
              </a:ext>
            </a:extLst>
          </p:cNvPr>
          <p:cNvSpPr txBox="1"/>
          <p:nvPr/>
        </p:nvSpPr>
        <p:spPr>
          <a:xfrm>
            <a:off x="913447" y="1788536"/>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51204" name="TextBox 18">
            <a:extLst>
              <a:ext uri="{FF2B5EF4-FFF2-40B4-BE49-F238E27FC236}">
                <a16:creationId xmlns:a16="http://schemas.microsoft.com/office/drawing/2014/main" id="{AABA44FE-AD34-4276-9A13-84594E8A0B33}"/>
              </a:ext>
            </a:extLst>
          </p:cNvPr>
          <p:cNvSpPr txBox="1">
            <a:spLocks noChangeArrowheads="1"/>
          </p:cNvSpPr>
          <p:nvPr/>
        </p:nvSpPr>
        <p:spPr bwMode="auto">
          <a:xfrm>
            <a:off x="913447" y="4447597"/>
            <a:ext cx="2546815" cy="67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65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 name="Picture Placeholder 1">
            <a:extLst>
              <a:ext uri="{FF2B5EF4-FFF2-40B4-BE49-F238E27FC236}">
                <a16:creationId xmlns:a16="http://schemas.microsoft.com/office/drawing/2014/main" id="{9D490FD7-2463-B541-A357-4A072F90ACCF}"/>
              </a:ext>
            </a:extLst>
          </p:cNvPr>
          <p:cNvSpPr>
            <a:spLocks noGrp="1"/>
          </p:cNvSpPr>
          <p:nvPr>
            <p:ph type="pic" sz="quarter" idx="17"/>
          </p:nvPr>
        </p:nvSpPr>
        <p:spPr>
          <a:xfrm>
            <a:off x="4493051" y="642212"/>
            <a:ext cx="4087289" cy="5573576"/>
          </a:xfrm>
        </p:spPr>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B4B101-F0DC-4D45-AD98-0B8C373EAD10}"/>
              </a:ext>
            </a:extLst>
          </p:cNvPr>
          <p:cNvSpPr/>
          <p:nvPr/>
        </p:nvSpPr>
        <p:spPr>
          <a:xfrm>
            <a:off x="768947" y="3950232"/>
            <a:ext cx="4578203" cy="171335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52226" name="TextBox 9">
            <a:extLst>
              <a:ext uri="{FF2B5EF4-FFF2-40B4-BE49-F238E27FC236}">
                <a16:creationId xmlns:a16="http://schemas.microsoft.com/office/drawing/2014/main" id="{CB58359C-0ADA-4116-9AE3-3B5910FEF7B3}"/>
              </a:ext>
            </a:extLst>
          </p:cNvPr>
          <p:cNvSpPr txBox="1">
            <a:spLocks noChangeArrowheads="1"/>
          </p:cNvSpPr>
          <p:nvPr/>
        </p:nvSpPr>
        <p:spPr bwMode="auto">
          <a:xfrm>
            <a:off x="1225026" y="4370187"/>
            <a:ext cx="3702816" cy="9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975">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52227" name="TextBox 12">
            <a:extLst>
              <a:ext uri="{FF2B5EF4-FFF2-40B4-BE49-F238E27FC236}">
                <a16:creationId xmlns:a16="http://schemas.microsoft.com/office/drawing/2014/main" id="{16B6C304-F839-475C-B730-035A062AAFA6}"/>
              </a:ext>
            </a:extLst>
          </p:cNvPr>
          <p:cNvSpPr txBox="1">
            <a:spLocks noChangeArrowheads="1"/>
          </p:cNvSpPr>
          <p:nvPr/>
        </p:nvSpPr>
        <p:spPr bwMode="auto">
          <a:xfrm>
            <a:off x="768947" y="1306654"/>
            <a:ext cx="2417797" cy="176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732">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A company is an association or collection of individuals, whether natural persons, legal persons, or a mixture of both. Company members share a common purpose and unite in order to focus their various</a:t>
            </a:r>
          </a:p>
          <a:p>
            <a:pPr eaLnBrk="1" hangingPunct="1">
              <a:lnSpc>
                <a:spcPct val="150000"/>
              </a:lnSpc>
            </a:pPr>
            <a:endParaRPr lang="en-US" altLang="de-DE" sz="732">
              <a:latin typeface="Montserrat Light"/>
              <a:ea typeface="Montserrat Light"/>
              <a:cs typeface="Montserrat Light"/>
            </a:endParaRPr>
          </a:p>
        </p:txBody>
      </p:sp>
      <p:sp>
        <p:nvSpPr>
          <p:cNvPr id="2" name="Picture Placeholder 1">
            <a:extLst>
              <a:ext uri="{FF2B5EF4-FFF2-40B4-BE49-F238E27FC236}">
                <a16:creationId xmlns:a16="http://schemas.microsoft.com/office/drawing/2014/main" id="{7263CFAD-1291-3B40-BD42-85574096A5ED}"/>
              </a:ext>
            </a:extLst>
          </p:cNvPr>
          <p:cNvSpPr>
            <a:spLocks noGrp="1"/>
          </p:cNvSpPr>
          <p:nvPr>
            <p:ph type="pic" sz="quarter" idx="17"/>
          </p:nvPr>
        </p:nvSpPr>
        <p:spPr>
          <a:xfrm>
            <a:off x="4493051" y="642212"/>
            <a:ext cx="5412949" cy="5573576"/>
          </a:xfrm>
        </p:spPr>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9BC4BD-F3B8-104B-AC04-ED808B5844EA}"/>
              </a:ext>
            </a:extLst>
          </p:cNvPr>
          <p:cNvSpPr/>
          <p:nvPr/>
        </p:nvSpPr>
        <p:spPr>
          <a:xfrm>
            <a:off x="4633681" y="3950232"/>
            <a:ext cx="4578203" cy="171335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53250" name="TextBox 9">
            <a:extLst>
              <a:ext uri="{FF2B5EF4-FFF2-40B4-BE49-F238E27FC236}">
                <a16:creationId xmlns:a16="http://schemas.microsoft.com/office/drawing/2014/main" id="{37582427-1E21-4E22-ABDA-A187604C2ADD}"/>
              </a:ext>
            </a:extLst>
          </p:cNvPr>
          <p:cNvSpPr txBox="1">
            <a:spLocks noChangeArrowheads="1"/>
          </p:cNvSpPr>
          <p:nvPr/>
        </p:nvSpPr>
        <p:spPr bwMode="auto">
          <a:xfrm>
            <a:off x="5089114" y="4370187"/>
            <a:ext cx="3703461" cy="9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975">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53251" name="TextBox 12">
            <a:extLst>
              <a:ext uri="{FF2B5EF4-FFF2-40B4-BE49-F238E27FC236}">
                <a16:creationId xmlns:a16="http://schemas.microsoft.com/office/drawing/2014/main" id="{52F3DFF9-3780-49D2-ADEF-9641CB3385A6}"/>
              </a:ext>
            </a:extLst>
          </p:cNvPr>
          <p:cNvSpPr txBox="1">
            <a:spLocks noChangeArrowheads="1"/>
          </p:cNvSpPr>
          <p:nvPr/>
        </p:nvSpPr>
        <p:spPr bwMode="auto">
          <a:xfrm>
            <a:off x="6792796" y="1306654"/>
            <a:ext cx="2417797" cy="176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r" eaLnBrk="1" hangingPunct="1">
              <a:lnSpc>
                <a:spcPct val="150000"/>
              </a:lnSpc>
            </a:pPr>
            <a:r>
              <a:rPr lang="en-US" altLang="de-DE" sz="732">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A company is an association or collection of individuals, whether natural persons, legal persons, or a mixture of both. Company members share a common purpose and unite in order to focus their various</a:t>
            </a:r>
          </a:p>
          <a:p>
            <a:pPr algn="r" eaLnBrk="1" hangingPunct="1">
              <a:lnSpc>
                <a:spcPct val="150000"/>
              </a:lnSpc>
            </a:pPr>
            <a:endParaRPr lang="en-US" altLang="de-DE" sz="732">
              <a:latin typeface="Montserrat Light"/>
              <a:ea typeface="Montserrat Light"/>
              <a:cs typeface="Montserrat Light"/>
            </a:endParaRPr>
          </a:p>
        </p:txBody>
      </p:sp>
      <p:sp>
        <p:nvSpPr>
          <p:cNvPr id="2" name="Picture Placeholder 1">
            <a:extLst>
              <a:ext uri="{FF2B5EF4-FFF2-40B4-BE49-F238E27FC236}">
                <a16:creationId xmlns:a16="http://schemas.microsoft.com/office/drawing/2014/main" id="{034D2EFE-3FFE-F146-9C79-48D82C61936E}"/>
              </a:ext>
            </a:extLst>
          </p:cNvPr>
          <p:cNvSpPr>
            <a:spLocks noGrp="1"/>
          </p:cNvSpPr>
          <p:nvPr>
            <p:ph type="pic" sz="quarter" idx="17"/>
          </p:nvPr>
        </p:nvSpPr>
        <p:spPr>
          <a:xfrm>
            <a:off x="0" y="642212"/>
            <a:ext cx="5412949" cy="5573576"/>
          </a:xfrm>
        </p:spPr>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7A6A90B6-9156-6D47-8AA3-5C04B27AF244}"/>
              </a:ext>
            </a:extLst>
          </p:cNvPr>
          <p:cNvCxnSpPr/>
          <p:nvPr/>
        </p:nvCxnSpPr>
        <p:spPr>
          <a:xfrm>
            <a:off x="869581" y="4055382"/>
            <a:ext cx="81868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C4F29A-AF03-0B4E-86EE-407D8BEDC850}"/>
              </a:ext>
            </a:extLst>
          </p:cNvPr>
          <p:cNvCxnSpPr/>
          <p:nvPr/>
        </p:nvCxnSpPr>
        <p:spPr>
          <a:xfrm>
            <a:off x="3543479" y="2700694"/>
            <a:ext cx="0" cy="2721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C17059-600B-3A40-84CB-CE3F02056625}"/>
              </a:ext>
            </a:extLst>
          </p:cNvPr>
          <p:cNvCxnSpPr/>
          <p:nvPr/>
        </p:nvCxnSpPr>
        <p:spPr>
          <a:xfrm>
            <a:off x="6375423" y="2700694"/>
            <a:ext cx="0" cy="27216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02E906-76F1-6B44-8A73-299C59C6200D}"/>
              </a:ext>
            </a:extLst>
          </p:cNvPr>
          <p:cNvSpPr txBox="1"/>
          <p:nvPr/>
        </p:nvSpPr>
        <p:spPr>
          <a:xfrm>
            <a:off x="1500479" y="1207311"/>
            <a:ext cx="6905042"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TRUSTED BY BIG COMPANIES</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AROUND THE WORLD</a:t>
            </a:r>
            <a:endParaRPr lang="en-US" sz="3901" spc="244">
              <a:solidFill>
                <a:schemeClr val="tx2"/>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D0A3F342-53F0-F841-AF24-65BB0224EE88}"/>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7" name="TextBox 16">
            <a:extLst>
              <a:ext uri="{FF2B5EF4-FFF2-40B4-BE49-F238E27FC236}">
                <a16:creationId xmlns:a16="http://schemas.microsoft.com/office/drawing/2014/main" id="{71F1D975-FB72-6D4A-858D-634E05828A79}"/>
              </a:ext>
            </a:extLst>
          </p:cNvPr>
          <p:cNvSpPr txBox="1"/>
          <p:nvPr/>
        </p:nvSpPr>
        <p:spPr>
          <a:xfrm>
            <a:off x="1990103" y="2181396"/>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16" name="Picture Placeholder 15">
            <a:extLst>
              <a:ext uri="{FF2B5EF4-FFF2-40B4-BE49-F238E27FC236}">
                <a16:creationId xmlns:a16="http://schemas.microsoft.com/office/drawing/2014/main" id="{EBB8B5AB-CE5C-174F-BB3B-074FD3BCFA1B}"/>
              </a:ext>
            </a:extLst>
          </p:cNvPr>
          <p:cNvSpPr>
            <a:spLocks noGrp="1"/>
          </p:cNvSpPr>
          <p:nvPr>
            <p:ph type="pic" sz="quarter" idx="14"/>
          </p:nvPr>
        </p:nvSpPr>
        <p:spPr>
          <a:xfrm>
            <a:off x="1006340" y="2836163"/>
            <a:ext cx="2189435" cy="1084396"/>
          </a:xfrm>
        </p:spPr>
      </p:sp>
      <p:sp>
        <p:nvSpPr>
          <p:cNvPr id="18" name="Picture Placeholder 17">
            <a:extLst>
              <a:ext uri="{FF2B5EF4-FFF2-40B4-BE49-F238E27FC236}">
                <a16:creationId xmlns:a16="http://schemas.microsoft.com/office/drawing/2014/main" id="{104772A7-5437-544A-8E8A-53DA9288117E}"/>
              </a:ext>
            </a:extLst>
          </p:cNvPr>
          <p:cNvSpPr>
            <a:spLocks noGrp="1"/>
          </p:cNvSpPr>
          <p:nvPr>
            <p:ph type="pic" sz="quarter" idx="15"/>
          </p:nvPr>
        </p:nvSpPr>
        <p:spPr>
          <a:xfrm>
            <a:off x="3858283" y="2836163"/>
            <a:ext cx="2189435" cy="1084396"/>
          </a:xfrm>
        </p:spPr>
      </p:sp>
      <p:sp>
        <p:nvSpPr>
          <p:cNvPr id="20" name="Picture Placeholder 19">
            <a:extLst>
              <a:ext uri="{FF2B5EF4-FFF2-40B4-BE49-F238E27FC236}">
                <a16:creationId xmlns:a16="http://schemas.microsoft.com/office/drawing/2014/main" id="{0C3059D8-930E-6D4F-AC16-EA6D454DC303}"/>
              </a:ext>
            </a:extLst>
          </p:cNvPr>
          <p:cNvSpPr>
            <a:spLocks noGrp="1"/>
          </p:cNvSpPr>
          <p:nvPr>
            <p:ph type="pic" sz="quarter" idx="18"/>
          </p:nvPr>
        </p:nvSpPr>
        <p:spPr>
          <a:xfrm>
            <a:off x="6690227" y="2836163"/>
            <a:ext cx="2189435" cy="1084396"/>
          </a:xfrm>
        </p:spPr>
      </p:sp>
      <p:sp>
        <p:nvSpPr>
          <p:cNvPr id="21" name="Picture Placeholder 20">
            <a:extLst>
              <a:ext uri="{FF2B5EF4-FFF2-40B4-BE49-F238E27FC236}">
                <a16:creationId xmlns:a16="http://schemas.microsoft.com/office/drawing/2014/main" id="{0E9BF76D-E02C-BE44-811D-CBB3DBAF52F9}"/>
              </a:ext>
            </a:extLst>
          </p:cNvPr>
          <p:cNvSpPr>
            <a:spLocks noGrp="1"/>
          </p:cNvSpPr>
          <p:nvPr>
            <p:ph type="pic" sz="quarter" idx="19"/>
          </p:nvPr>
        </p:nvSpPr>
        <p:spPr>
          <a:xfrm>
            <a:off x="6690227" y="4196657"/>
            <a:ext cx="2189435" cy="1084396"/>
          </a:xfrm>
        </p:spPr>
      </p:sp>
      <p:sp>
        <p:nvSpPr>
          <p:cNvPr id="22" name="Picture Placeholder 21">
            <a:extLst>
              <a:ext uri="{FF2B5EF4-FFF2-40B4-BE49-F238E27FC236}">
                <a16:creationId xmlns:a16="http://schemas.microsoft.com/office/drawing/2014/main" id="{590FECC5-649B-1648-94A6-3A09AB323C14}"/>
              </a:ext>
            </a:extLst>
          </p:cNvPr>
          <p:cNvSpPr>
            <a:spLocks noGrp="1"/>
          </p:cNvSpPr>
          <p:nvPr>
            <p:ph type="pic" sz="quarter" idx="17"/>
          </p:nvPr>
        </p:nvSpPr>
        <p:spPr>
          <a:xfrm>
            <a:off x="3858283" y="4196657"/>
            <a:ext cx="2189435" cy="1084396"/>
          </a:xfrm>
        </p:spPr>
      </p:sp>
      <p:sp>
        <p:nvSpPr>
          <p:cNvPr id="23" name="Picture Placeholder 22">
            <a:extLst>
              <a:ext uri="{FF2B5EF4-FFF2-40B4-BE49-F238E27FC236}">
                <a16:creationId xmlns:a16="http://schemas.microsoft.com/office/drawing/2014/main" id="{632EB118-0784-9F4B-A238-D5459DB72D0E}"/>
              </a:ext>
            </a:extLst>
          </p:cNvPr>
          <p:cNvSpPr>
            <a:spLocks noGrp="1"/>
          </p:cNvSpPr>
          <p:nvPr>
            <p:ph type="pic" sz="quarter" idx="16"/>
          </p:nvPr>
        </p:nvSpPr>
        <p:spPr>
          <a:xfrm>
            <a:off x="1006340" y="4196657"/>
            <a:ext cx="2189435" cy="1084396"/>
          </a:xfrm>
        </p:spPr>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20C8-5E8F-9441-B668-BC5C48D4CC69}"/>
              </a:ext>
            </a:extLst>
          </p:cNvPr>
          <p:cNvSpPr txBox="1"/>
          <p:nvPr/>
        </p:nvSpPr>
        <p:spPr>
          <a:xfrm>
            <a:off x="5250387" y="1393097"/>
            <a:ext cx="4358227"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YOUR TITLE</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GOES HERE</a:t>
            </a:r>
            <a:endParaRPr lang="en-US" sz="3901" spc="244">
              <a:solidFill>
                <a:schemeClr val="tx2"/>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AC788144-2310-4C47-A2E0-50D3E3BE1C46}"/>
              </a:ext>
            </a:extLst>
          </p:cNvPr>
          <p:cNvSpPr txBox="1"/>
          <p:nvPr/>
        </p:nvSpPr>
        <p:spPr>
          <a:xfrm>
            <a:off x="6156093" y="1206020"/>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2" name="TextBox 11">
            <a:extLst>
              <a:ext uri="{FF2B5EF4-FFF2-40B4-BE49-F238E27FC236}">
                <a16:creationId xmlns:a16="http://schemas.microsoft.com/office/drawing/2014/main" id="{23FCC50B-7453-4745-BFF1-EDE873D7D75C}"/>
              </a:ext>
            </a:extLst>
          </p:cNvPr>
          <p:cNvSpPr txBox="1"/>
          <p:nvPr/>
        </p:nvSpPr>
        <p:spPr>
          <a:xfrm>
            <a:off x="5692918" y="2327187"/>
            <a:ext cx="3473164" cy="742126"/>
          </a:xfrm>
          <a:prstGeom prst="rect">
            <a:avLst/>
          </a:prstGeom>
          <a:noFill/>
        </p:spPr>
        <p:txBody>
          <a:bodyPr>
            <a:spAutoFit/>
          </a:bodyPr>
          <a:lstStyle/>
          <a:p>
            <a:pPr algn="ctr" defTabSz="743076" fontAlgn="auto">
              <a:lnSpc>
                <a:spcPct val="150000"/>
              </a:lnSpc>
              <a:spcBef>
                <a:spcPts val="0"/>
              </a:spcBef>
              <a:spcAft>
                <a:spcPts val="0"/>
              </a:spcAft>
              <a:defRPr/>
            </a:pPr>
            <a:r>
              <a:rPr lang="en-US" sz="975" spc="122">
                <a:latin typeface="Montserrat Light" charset="0"/>
                <a:ea typeface="Montserrat Light" charset="0"/>
                <a:cs typeface="Montserrat Light" charset="0"/>
              </a:rPr>
              <a:t>Entrepreneurial activities differ substantially depending on the type of organization</a:t>
            </a:r>
          </a:p>
        </p:txBody>
      </p:sp>
      <p:sp>
        <p:nvSpPr>
          <p:cNvPr id="18" name="TextBox 17">
            <a:extLst>
              <a:ext uri="{FF2B5EF4-FFF2-40B4-BE49-F238E27FC236}">
                <a16:creationId xmlns:a16="http://schemas.microsoft.com/office/drawing/2014/main" id="{A64A6ED6-7020-0848-9B45-883D7B1FF72B}"/>
              </a:ext>
            </a:extLst>
          </p:cNvPr>
          <p:cNvSpPr txBox="1"/>
          <p:nvPr/>
        </p:nvSpPr>
        <p:spPr>
          <a:xfrm>
            <a:off x="316094" y="4205044"/>
            <a:ext cx="4357582"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YOUR TITLE</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GOES HERE</a:t>
            </a:r>
            <a:endParaRPr lang="en-US" sz="3901" spc="244">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7A91B627-201C-9E43-9C87-765EA1709653}"/>
              </a:ext>
            </a:extLst>
          </p:cNvPr>
          <p:cNvSpPr txBox="1"/>
          <p:nvPr/>
        </p:nvSpPr>
        <p:spPr>
          <a:xfrm>
            <a:off x="1221800" y="4017967"/>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7" name="TextBox 16">
            <a:extLst>
              <a:ext uri="{FF2B5EF4-FFF2-40B4-BE49-F238E27FC236}">
                <a16:creationId xmlns:a16="http://schemas.microsoft.com/office/drawing/2014/main" id="{65622FF2-34EB-E841-91CC-CEFDD383605B}"/>
              </a:ext>
            </a:extLst>
          </p:cNvPr>
          <p:cNvSpPr txBox="1"/>
          <p:nvPr/>
        </p:nvSpPr>
        <p:spPr>
          <a:xfrm>
            <a:off x="758626" y="5139134"/>
            <a:ext cx="3473164" cy="742126"/>
          </a:xfrm>
          <a:prstGeom prst="rect">
            <a:avLst/>
          </a:prstGeom>
          <a:noFill/>
        </p:spPr>
        <p:txBody>
          <a:bodyPr>
            <a:spAutoFit/>
          </a:bodyPr>
          <a:lstStyle/>
          <a:p>
            <a:pPr algn="ctr" defTabSz="743076" fontAlgn="auto">
              <a:lnSpc>
                <a:spcPct val="150000"/>
              </a:lnSpc>
              <a:spcBef>
                <a:spcPts val="0"/>
              </a:spcBef>
              <a:spcAft>
                <a:spcPts val="0"/>
              </a:spcAft>
              <a:defRPr/>
            </a:pPr>
            <a:r>
              <a:rPr lang="en-US" sz="975" spc="122">
                <a:latin typeface="Montserrat Light" charset="0"/>
                <a:ea typeface="Montserrat Light" charset="0"/>
                <a:cs typeface="Montserrat Light" charset="0"/>
              </a:rPr>
              <a:t>Entrepreneurial activities differ substantially depending on the type of organization</a:t>
            </a:r>
          </a:p>
        </p:txBody>
      </p:sp>
      <p:sp>
        <p:nvSpPr>
          <p:cNvPr id="4" name="Picture Placeholder 3">
            <a:extLst>
              <a:ext uri="{FF2B5EF4-FFF2-40B4-BE49-F238E27FC236}">
                <a16:creationId xmlns:a16="http://schemas.microsoft.com/office/drawing/2014/main" id="{EDEFF751-7064-9F48-A959-FBD5F96B4D7F}"/>
              </a:ext>
            </a:extLst>
          </p:cNvPr>
          <p:cNvSpPr>
            <a:spLocks noGrp="1"/>
          </p:cNvSpPr>
          <p:nvPr>
            <p:ph type="pic" sz="quarter" idx="10"/>
          </p:nvPr>
        </p:nvSpPr>
        <p:spPr>
          <a:xfrm>
            <a:off x="0" y="642212"/>
            <a:ext cx="4953000" cy="2786788"/>
          </a:xfrm>
        </p:spPr>
      </p:sp>
      <p:sp>
        <p:nvSpPr>
          <p:cNvPr id="6" name="Picture Placeholder 5">
            <a:extLst>
              <a:ext uri="{FF2B5EF4-FFF2-40B4-BE49-F238E27FC236}">
                <a16:creationId xmlns:a16="http://schemas.microsoft.com/office/drawing/2014/main" id="{FFE0D566-A741-8046-B722-BC6697AA4FCF}"/>
              </a:ext>
            </a:extLst>
          </p:cNvPr>
          <p:cNvSpPr>
            <a:spLocks noGrp="1"/>
          </p:cNvSpPr>
          <p:nvPr>
            <p:ph type="pic" sz="quarter" idx="11"/>
          </p:nvPr>
        </p:nvSpPr>
        <p:spPr/>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7" name="Group 47">
            <a:extLst>
              <a:ext uri="{FF2B5EF4-FFF2-40B4-BE49-F238E27FC236}">
                <a16:creationId xmlns:a16="http://schemas.microsoft.com/office/drawing/2014/main" id="{47A21F3B-9B9C-49CB-972E-299F482F4D29}"/>
              </a:ext>
            </a:extLst>
          </p:cNvPr>
          <p:cNvGrpSpPr>
            <a:grpSpLocks/>
          </p:cNvGrpSpPr>
          <p:nvPr/>
        </p:nvGrpSpPr>
        <p:grpSpPr bwMode="auto">
          <a:xfrm>
            <a:off x="2144279" y="1354391"/>
            <a:ext cx="1412102" cy="4204696"/>
            <a:chOff x="5276457" y="1752600"/>
            <a:chExt cx="3474720" cy="10652760"/>
          </a:xfrm>
        </p:grpSpPr>
        <p:cxnSp>
          <p:nvCxnSpPr>
            <p:cNvPr id="63" name="Straight Connector 62">
              <a:extLst>
                <a:ext uri="{FF2B5EF4-FFF2-40B4-BE49-F238E27FC236}">
                  <a16:creationId xmlns:a16="http://schemas.microsoft.com/office/drawing/2014/main" id="{5E72F9FA-9650-0944-B7CF-90F6B8F7B5F4}"/>
                </a:ext>
              </a:extLst>
            </p:cNvPr>
            <p:cNvCxnSpPr/>
            <p:nvPr/>
          </p:nvCxnSpPr>
          <p:spPr>
            <a:xfrm>
              <a:off x="5276457" y="1752600"/>
              <a:ext cx="0" cy="10652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2EF23E2-BE72-9B45-9CC1-8AA1AE759FE5}"/>
                </a:ext>
              </a:extLst>
            </p:cNvPr>
            <p:cNvCxnSpPr/>
            <p:nvPr/>
          </p:nvCxnSpPr>
          <p:spPr>
            <a:xfrm>
              <a:off x="8751177" y="1752600"/>
              <a:ext cx="0" cy="10652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4C17AE3A-7FD6-5A48-8C1F-588ACEE7BA6E}"/>
              </a:ext>
            </a:extLst>
          </p:cNvPr>
          <p:cNvCxnSpPr/>
          <p:nvPr/>
        </p:nvCxnSpPr>
        <p:spPr>
          <a:xfrm>
            <a:off x="679925" y="2742624"/>
            <a:ext cx="42730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6A05DCC-FBC4-8043-A721-FA0AB66CB9AF}"/>
              </a:ext>
            </a:extLst>
          </p:cNvPr>
          <p:cNvCxnSpPr/>
          <p:nvPr/>
        </p:nvCxnSpPr>
        <p:spPr>
          <a:xfrm>
            <a:off x="679925" y="4105054"/>
            <a:ext cx="42730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3326B6-AC7D-B54E-B13E-98B2C802C82E}"/>
              </a:ext>
            </a:extLst>
          </p:cNvPr>
          <p:cNvSpPr txBox="1"/>
          <p:nvPr/>
        </p:nvSpPr>
        <p:spPr>
          <a:xfrm>
            <a:off x="5858706" y="1975613"/>
            <a:ext cx="2976445" cy="2793842"/>
          </a:xfrm>
          <a:prstGeom prst="rect">
            <a:avLst/>
          </a:prstGeom>
          <a:noFill/>
        </p:spPr>
        <p:txBody>
          <a:bodyPr>
            <a:spAutoFit/>
          </a:bodyPr>
          <a:lstStyle/>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TRUSTED BY GREAT COMPANIES AROUND THE</a:t>
            </a:r>
          </a:p>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EARTH </a:t>
            </a:r>
            <a:endParaRPr lang="en-US" sz="4674" b="1" spc="244">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F4ECE7BF-A45B-5F46-A123-54D52766239A}"/>
              </a:ext>
            </a:extLst>
          </p:cNvPr>
          <p:cNvSpPr txBox="1"/>
          <p:nvPr/>
        </p:nvSpPr>
        <p:spPr>
          <a:xfrm>
            <a:off x="5858706" y="1788536"/>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55302" name="TextBox 27">
            <a:extLst>
              <a:ext uri="{FF2B5EF4-FFF2-40B4-BE49-F238E27FC236}">
                <a16:creationId xmlns:a16="http://schemas.microsoft.com/office/drawing/2014/main" id="{FBA74334-4DF4-4EED-A5B2-7B4B224AB24C}"/>
              </a:ext>
            </a:extLst>
          </p:cNvPr>
          <p:cNvSpPr txBox="1">
            <a:spLocks noChangeArrowheads="1"/>
          </p:cNvSpPr>
          <p:nvPr/>
        </p:nvSpPr>
        <p:spPr bwMode="auto">
          <a:xfrm>
            <a:off x="5858706" y="4447597"/>
            <a:ext cx="2546815" cy="67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65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2" name="Picture Placeholder 21">
            <a:extLst>
              <a:ext uri="{FF2B5EF4-FFF2-40B4-BE49-F238E27FC236}">
                <a16:creationId xmlns:a16="http://schemas.microsoft.com/office/drawing/2014/main" id="{71675363-F9EF-7042-B920-F8F956EF5290}"/>
              </a:ext>
            </a:extLst>
          </p:cNvPr>
          <p:cNvSpPr>
            <a:spLocks noGrp="1"/>
          </p:cNvSpPr>
          <p:nvPr>
            <p:ph type="pic" sz="quarter" idx="18"/>
          </p:nvPr>
        </p:nvSpPr>
        <p:spPr>
          <a:xfrm>
            <a:off x="966345" y="1546628"/>
            <a:ext cx="1018597" cy="1015371"/>
          </a:xfrm>
        </p:spPr>
      </p:sp>
      <p:sp>
        <p:nvSpPr>
          <p:cNvPr id="23" name="Picture Placeholder 22">
            <a:extLst>
              <a:ext uri="{FF2B5EF4-FFF2-40B4-BE49-F238E27FC236}">
                <a16:creationId xmlns:a16="http://schemas.microsoft.com/office/drawing/2014/main" id="{BE35E49D-FA04-6849-9176-A5B11DF48DD4}"/>
              </a:ext>
            </a:extLst>
          </p:cNvPr>
          <p:cNvSpPr>
            <a:spLocks noGrp="1"/>
          </p:cNvSpPr>
          <p:nvPr>
            <p:ph type="pic" sz="quarter" idx="21"/>
          </p:nvPr>
        </p:nvSpPr>
        <p:spPr>
          <a:xfrm>
            <a:off x="966345" y="2917444"/>
            <a:ext cx="1018597" cy="1015371"/>
          </a:xfrm>
        </p:spPr>
      </p:sp>
      <p:sp>
        <p:nvSpPr>
          <p:cNvPr id="24" name="Picture Placeholder 23">
            <a:extLst>
              <a:ext uri="{FF2B5EF4-FFF2-40B4-BE49-F238E27FC236}">
                <a16:creationId xmlns:a16="http://schemas.microsoft.com/office/drawing/2014/main" id="{6CC3BC3D-2524-AC4F-85AF-338EACFE908C}"/>
              </a:ext>
            </a:extLst>
          </p:cNvPr>
          <p:cNvSpPr>
            <a:spLocks noGrp="1"/>
          </p:cNvSpPr>
          <p:nvPr>
            <p:ph type="pic" sz="quarter" idx="24"/>
          </p:nvPr>
        </p:nvSpPr>
        <p:spPr>
          <a:xfrm>
            <a:off x="966345" y="4306323"/>
            <a:ext cx="1018597" cy="1015371"/>
          </a:xfrm>
        </p:spPr>
      </p:sp>
      <p:sp>
        <p:nvSpPr>
          <p:cNvPr id="25" name="Picture Placeholder 24">
            <a:extLst>
              <a:ext uri="{FF2B5EF4-FFF2-40B4-BE49-F238E27FC236}">
                <a16:creationId xmlns:a16="http://schemas.microsoft.com/office/drawing/2014/main" id="{1D421C25-275C-EB43-BE64-55883D853187}"/>
              </a:ext>
            </a:extLst>
          </p:cNvPr>
          <p:cNvSpPr>
            <a:spLocks noGrp="1"/>
          </p:cNvSpPr>
          <p:nvPr>
            <p:ph type="pic" sz="quarter" idx="19"/>
          </p:nvPr>
        </p:nvSpPr>
        <p:spPr>
          <a:xfrm>
            <a:off x="2352643" y="1546628"/>
            <a:ext cx="1017952" cy="1015371"/>
          </a:xfrm>
        </p:spPr>
      </p:sp>
      <p:sp>
        <p:nvSpPr>
          <p:cNvPr id="29" name="Picture Placeholder 28">
            <a:extLst>
              <a:ext uri="{FF2B5EF4-FFF2-40B4-BE49-F238E27FC236}">
                <a16:creationId xmlns:a16="http://schemas.microsoft.com/office/drawing/2014/main" id="{1423AE57-0154-E946-8159-0C25951F2E45}"/>
              </a:ext>
            </a:extLst>
          </p:cNvPr>
          <p:cNvSpPr>
            <a:spLocks noGrp="1"/>
          </p:cNvSpPr>
          <p:nvPr>
            <p:ph type="pic" sz="quarter" idx="22"/>
          </p:nvPr>
        </p:nvSpPr>
        <p:spPr>
          <a:xfrm>
            <a:off x="2352643" y="2917444"/>
            <a:ext cx="1017952" cy="1015371"/>
          </a:xfrm>
        </p:spPr>
      </p:sp>
      <p:sp>
        <p:nvSpPr>
          <p:cNvPr id="30" name="Picture Placeholder 29">
            <a:extLst>
              <a:ext uri="{FF2B5EF4-FFF2-40B4-BE49-F238E27FC236}">
                <a16:creationId xmlns:a16="http://schemas.microsoft.com/office/drawing/2014/main" id="{DAB31FB6-161F-5443-90FE-1CBEFB66906C}"/>
              </a:ext>
            </a:extLst>
          </p:cNvPr>
          <p:cNvSpPr>
            <a:spLocks noGrp="1"/>
          </p:cNvSpPr>
          <p:nvPr>
            <p:ph type="pic" sz="quarter" idx="25"/>
          </p:nvPr>
        </p:nvSpPr>
        <p:spPr>
          <a:xfrm>
            <a:off x="2352643" y="4306323"/>
            <a:ext cx="1017952" cy="1015371"/>
          </a:xfrm>
        </p:spPr>
      </p:sp>
      <p:sp>
        <p:nvSpPr>
          <p:cNvPr id="31" name="Picture Placeholder 30">
            <a:extLst>
              <a:ext uri="{FF2B5EF4-FFF2-40B4-BE49-F238E27FC236}">
                <a16:creationId xmlns:a16="http://schemas.microsoft.com/office/drawing/2014/main" id="{CA9D249D-B7D1-384A-8B7C-2745EE4FB93D}"/>
              </a:ext>
            </a:extLst>
          </p:cNvPr>
          <p:cNvSpPr>
            <a:spLocks noGrp="1"/>
          </p:cNvSpPr>
          <p:nvPr>
            <p:ph type="pic" sz="quarter" idx="26"/>
          </p:nvPr>
        </p:nvSpPr>
        <p:spPr>
          <a:xfrm>
            <a:off x="3738296" y="4306968"/>
            <a:ext cx="1017952" cy="1014726"/>
          </a:xfrm>
        </p:spPr>
      </p:sp>
      <p:sp>
        <p:nvSpPr>
          <p:cNvPr id="32" name="Picture Placeholder 31">
            <a:extLst>
              <a:ext uri="{FF2B5EF4-FFF2-40B4-BE49-F238E27FC236}">
                <a16:creationId xmlns:a16="http://schemas.microsoft.com/office/drawing/2014/main" id="{C858C037-B726-5741-858D-F93D0963437A}"/>
              </a:ext>
            </a:extLst>
          </p:cNvPr>
          <p:cNvSpPr>
            <a:spLocks noGrp="1"/>
          </p:cNvSpPr>
          <p:nvPr>
            <p:ph type="pic" sz="quarter" idx="23"/>
          </p:nvPr>
        </p:nvSpPr>
        <p:spPr>
          <a:xfrm>
            <a:off x="3738296" y="2918089"/>
            <a:ext cx="1017952" cy="1014727"/>
          </a:xfrm>
        </p:spPr>
      </p:sp>
      <p:sp>
        <p:nvSpPr>
          <p:cNvPr id="33" name="Picture Placeholder 32">
            <a:extLst>
              <a:ext uri="{FF2B5EF4-FFF2-40B4-BE49-F238E27FC236}">
                <a16:creationId xmlns:a16="http://schemas.microsoft.com/office/drawing/2014/main" id="{A94FB789-0EF2-6C43-AFA7-A0DAA26FF1AC}"/>
              </a:ext>
            </a:extLst>
          </p:cNvPr>
          <p:cNvSpPr>
            <a:spLocks noGrp="1"/>
          </p:cNvSpPr>
          <p:nvPr>
            <p:ph type="pic" sz="quarter" idx="20"/>
          </p:nvPr>
        </p:nvSpPr>
        <p:spPr>
          <a:xfrm>
            <a:off x="3738296" y="1547273"/>
            <a:ext cx="1017952" cy="1014726"/>
          </a:xfrm>
        </p:spPr>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BF3899-06C7-594B-9507-F5C81EC05457}"/>
              </a:ext>
            </a:extLst>
          </p:cNvPr>
          <p:cNvSpPr txBox="1"/>
          <p:nvPr/>
        </p:nvSpPr>
        <p:spPr>
          <a:xfrm>
            <a:off x="1901140" y="1207311"/>
            <a:ext cx="6103722" cy="917815"/>
          </a:xfrm>
          <a:prstGeom prst="rect">
            <a:avLst/>
          </a:prstGeom>
          <a:noFill/>
        </p:spPr>
        <p:txBody>
          <a:bodyPr wrap="none">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PHOTO GALLERY</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WITH OUR LATEST PROJECTS</a:t>
            </a:r>
            <a:endParaRPr lang="en-US" sz="3901" spc="244">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C317A9C-5213-FB4D-A154-A6B3963593DC}"/>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56323" name="TextBox 8">
            <a:extLst>
              <a:ext uri="{FF2B5EF4-FFF2-40B4-BE49-F238E27FC236}">
                <a16:creationId xmlns:a16="http://schemas.microsoft.com/office/drawing/2014/main" id="{B8539AEC-07CF-41D1-99F3-4744081FFA25}"/>
              </a:ext>
            </a:extLst>
          </p:cNvPr>
          <p:cNvSpPr txBox="1">
            <a:spLocks noChangeArrowheads="1"/>
          </p:cNvSpPr>
          <p:nvPr/>
        </p:nvSpPr>
        <p:spPr bwMode="auto">
          <a:xfrm>
            <a:off x="2101703" y="2229133"/>
            <a:ext cx="5733559" cy="74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732">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sp>
        <p:nvSpPr>
          <p:cNvPr id="17" name="Rectangle 16">
            <a:extLst>
              <a:ext uri="{FF2B5EF4-FFF2-40B4-BE49-F238E27FC236}">
                <a16:creationId xmlns:a16="http://schemas.microsoft.com/office/drawing/2014/main" id="{D94513BE-B79B-B24F-86FA-7D21CE248AE4}"/>
              </a:ext>
            </a:extLst>
          </p:cNvPr>
          <p:cNvSpPr/>
          <p:nvPr/>
        </p:nvSpPr>
        <p:spPr>
          <a:xfrm>
            <a:off x="0" y="5336531"/>
            <a:ext cx="9906000" cy="87925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8" name="TextBox 17">
            <a:extLst>
              <a:ext uri="{FF2B5EF4-FFF2-40B4-BE49-F238E27FC236}">
                <a16:creationId xmlns:a16="http://schemas.microsoft.com/office/drawing/2014/main" id="{1D12DA8F-21F4-5747-A5ED-9550DD9C406D}"/>
              </a:ext>
            </a:extLst>
          </p:cNvPr>
          <p:cNvSpPr txBox="1"/>
          <p:nvPr/>
        </p:nvSpPr>
        <p:spPr>
          <a:xfrm>
            <a:off x="483282" y="5680364"/>
            <a:ext cx="9002657" cy="242374"/>
          </a:xfrm>
          <a:prstGeom prst="rect">
            <a:avLst/>
          </a:prstGeom>
          <a:noFill/>
        </p:spPr>
        <p:txBody>
          <a:bodyPr wrap="none">
            <a:spAutoFit/>
          </a:bodyPr>
          <a:lstStyle/>
          <a:p>
            <a:pPr algn="ctr" defTabSz="743076" fontAlgn="auto">
              <a:spcBef>
                <a:spcPts val="0"/>
              </a:spcBef>
              <a:spcAft>
                <a:spcPts val="0"/>
              </a:spcAft>
              <a:defRPr/>
            </a:pPr>
            <a:r>
              <a:rPr lang="en-US" sz="975" spc="813">
                <a:solidFill>
                  <a:schemeClr val="bg1"/>
                </a:solidFill>
                <a:latin typeface="Montserrat" charset="0"/>
                <a:ea typeface="Montserrat" charset="0"/>
                <a:cs typeface="Montserrat" charset="0"/>
              </a:rPr>
              <a:t>SEE MORE PROJECTS AT CREATIVEMARKET.COM/SLIDEPRO</a:t>
            </a:r>
            <a:endParaRPr lang="en-US" sz="1626" spc="813">
              <a:solidFill>
                <a:schemeClr val="bg1"/>
              </a:solidFill>
              <a:latin typeface="Montserrat" charset="0"/>
              <a:ea typeface="Montserrat" charset="0"/>
              <a:cs typeface="Montserrat" charset="0"/>
            </a:endParaRPr>
          </a:p>
        </p:txBody>
      </p:sp>
      <p:sp>
        <p:nvSpPr>
          <p:cNvPr id="2" name="Picture Placeholder 1">
            <a:extLst>
              <a:ext uri="{FF2B5EF4-FFF2-40B4-BE49-F238E27FC236}">
                <a16:creationId xmlns:a16="http://schemas.microsoft.com/office/drawing/2014/main" id="{5207CF1A-AF88-944F-9468-05EF60A30986}"/>
              </a:ext>
            </a:extLst>
          </p:cNvPr>
          <p:cNvSpPr>
            <a:spLocks noGrp="1"/>
          </p:cNvSpPr>
          <p:nvPr>
            <p:ph type="pic" sz="quarter" idx="13"/>
          </p:nvPr>
        </p:nvSpPr>
        <p:spPr>
          <a:xfrm>
            <a:off x="0" y="3141290"/>
            <a:ext cx="2478435" cy="2195241"/>
          </a:xfrm>
        </p:spPr>
      </p:sp>
      <p:sp>
        <p:nvSpPr>
          <p:cNvPr id="3" name="Picture Placeholder 2">
            <a:extLst>
              <a:ext uri="{FF2B5EF4-FFF2-40B4-BE49-F238E27FC236}">
                <a16:creationId xmlns:a16="http://schemas.microsoft.com/office/drawing/2014/main" id="{1B64F37E-B4E1-744B-B154-FD50B8F50E8A}"/>
              </a:ext>
            </a:extLst>
          </p:cNvPr>
          <p:cNvSpPr>
            <a:spLocks noGrp="1"/>
          </p:cNvSpPr>
          <p:nvPr>
            <p:ph type="pic" sz="quarter" idx="14"/>
          </p:nvPr>
        </p:nvSpPr>
        <p:spPr>
          <a:xfrm>
            <a:off x="2469404" y="3141290"/>
            <a:ext cx="2478435" cy="2195241"/>
          </a:xfrm>
        </p:spPr>
      </p:sp>
      <p:sp>
        <p:nvSpPr>
          <p:cNvPr id="4" name="Picture Placeholder 3">
            <a:extLst>
              <a:ext uri="{FF2B5EF4-FFF2-40B4-BE49-F238E27FC236}">
                <a16:creationId xmlns:a16="http://schemas.microsoft.com/office/drawing/2014/main" id="{18EDF58C-45A1-1E43-8A73-0505C4FDDC30}"/>
              </a:ext>
            </a:extLst>
          </p:cNvPr>
          <p:cNvSpPr>
            <a:spLocks noGrp="1"/>
          </p:cNvSpPr>
          <p:nvPr>
            <p:ph type="pic" sz="quarter" idx="15"/>
          </p:nvPr>
        </p:nvSpPr>
        <p:spPr>
          <a:xfrm>
            <a:off x="4953646" y="3141290"/>
            <a:ext cx="2478435" cy="2195241"/>
          </a:xfrm>
        </p:spPr>
      </p:sp>
      <p:sp>
        <p:nvSpPr>
          <p:cNvPr id="5" name="Picture Placeholder 4">
            <a:extLst>
              <a:ext uri="{FF2B5EF4-FFF2-40B4-BE49-F238E27FC236}">
                <a16:creationId xmlns:a16="http://schemas.microsoft.com/office/drawing/2014/main" id="{5618420C-A78C-FB4F-9CCD-27244254AC78}"/>
              </a:ext>
            </a:extLst>
          </p:cNvPr>
          <p:cNvSpPr>
            <a:spLocks noGrp="1"/>
          </p:cNvSpPr>
          <p:nvPr>
            <p:ph type="pic" sz="quarter" idx="16"/>
          </p:nvPr>
        </p:nvSpPr>
        <p:spPr>
          <a:xfrm>
            <a:off x="7434661" y="3141290"/>
            <a:ext cx="2478435" cy="2195241"/>
          </a:xfrm>
        </p:spPr>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77FBF9-1A5C-A04B-A901-641DC97D430D}"/>
              </a:ext>
            </a:extLst>
          </p:cNvPr>
          <p:cNvSpPr/>
          <p:nvPr/>
        </p:nvSpPr>
        <p:spPr>
          <a:xfrm>
            <a:off x="4793018" y="2352345"/>
            <a:ext cx="2197821" cy="1714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6" name="Rectangle 15">
            <a:extLst>
              <a:ext uri="{FF2B5EF4-FFF2-40B4-BE49-F238E27FC236}">
                <a16:creationId xmlns:a16="http://schemas.microsoft.com/office/drawing/2014/main" id="{10D73655-181D-6E44-A688-CCD630B3D671}"/>
              </a:ext>
            </a:extLst>
          </p:cNvPr>
          <p:cNvSpPr/>
          <p:nvPr/>
        </p:nvSpPr>
        <p:spPr>
          <a:xfrm>
            <a:off x="6990839" y="4066994"/>
            <a:ext cx="2197821" cy="1715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4" name="TextBox 13">
            <a:extLst>
              <a:ext uri="{FF2B5EF4-FFF2-40B4-BE49-F238E27FC236}">
                <a16:creationId xmlns:a16="http://schemas.microsoft.com/office/drawing/2014/main" id="{FAAE7BB7-E6BA-7349-9058-CA4F19B201F8}"/>
              </a:ext>
            </a:extLst>
          </p:cNvPr>
          <p:cNvSpPr txBox="1"/>
          <p:nvPr/>
        </p:nvSpPr>
        <p:spPr>
          <a:xfrm>
            <a:off x="1901140" y="1207311"/>
            <a:ext cx="6103722" cy="917815"/>
          </a:xfrm>
          <a:prstGeom prst="rect">
            <a:avLst/>
          </a:prstGeom>
          <a:noFill/>
        </p:spPr>
        <p:txBody>
          <a:bodyPr wrap="none">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PHOTO GALLERY</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WITH OUR LATEST PROJECTS</a:t>
            </a:r>
            <a:endParaRPr lang="en-US" sz="3901" spc="244">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019C408A-EF29-AA43-945F-0C60FA0E48E9}"/>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57349" name="TextBox 19">
            <a:extLst>
              <a:ext uri="{FF2B5EF4-FFF2-40B4-BE49-F238E27FC236}">
                <a16:creationId xmlns:a16="http://schemas.microsoft.com/office/drawing/2014/main" id="{69D11439-2A7B-4892-BCAD-1280F3B79073}"/>
              </a:ext>
            </a:extLst>
          </p:cNvPr>
          <p:cNvSpPr txBox="1">
            <a:spLocks noChangeArrowheads="1"/>
          </p:cNvSpPr>
          <p:nvPr/>
        </p:nvSpPr>
        <p:spPr bwMode="auto">
          <a:xfrm>
            <a:off x="4996221" y="3067105"/>
            <a:ext cx="1771417"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a:t>
            </a:r>
          </a:p>
        </p:txBody>
      </p:sp>
      <p:sp>
        <p:nvSpPr>
          <p:cNvPr id="21" name="TextBox 20">
            <a:extLst>
              <a:ext uri="{FF2B5EF4-FFF2-40B4-BE49-F238E27FC236}">
                <a16:creationId xmlns:a16="http://schemas.microsoft.com/office/drawing/2014/main" id="{235733F7-D690-024F-B97A-E5271CCF9CF0}"/>
              </a:ext>
            </a:extLst>
          </p:cNvPr>
          <p:cNvSpPr txBox="1"/>
          <p:nvPr/>
        </p:nvSpPr>
        <p:spPr>
          <a:xfrm>
            <a:off x="5083030" y="2769718"/>
            <a:ext cx="1610057" cy="292388"/>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bg1"/>
                </a:solidFill>
                <a:latin typeface="Montserrat" charset="0"/>
                <a:ea typeface="Montserrat" charset="0"/>
                <a:cs typeface="Montserrat" charset="0"/>
              </a:rPr>
              <a:t>WRITE HERE</a:t>
            </a:r>
            <a:endParaRPr lang="en-US" sz="1951" b="1" spc="244">
              <a:solidFill>
                <a:schemeClr val="bg1"/>
              </a:solidFill>
              <a:latin typeface="Montserrat" charset="0"/>
              <a:ea typeface="Montserrat" charset="0"/>
              <a:cs typeface="Montserrat" charset="0"/>
            </a:endParaRPr>
          </a:p>
        </p:txBody>
      </p:sp>
      <p:sp>
        <p:nvSpPr>
          <p:cNvPr id="57351" name="TextBox 21">
            <a:extLst>
              <a:ext uri="{FF2B5EF4-FFF2-40B4-BE49-F238E27FC236}">
                <a16:creationId xmlns:a16="http://schemas.microsoft.com/office/drawing/2014/main" id="{B543D969-3136-43B5-8453-682C2A0F7179}"/>
              </a:ext>
            </a:extLst>
          </p:cNvPr>
          <p:cNvSpPr txBox="1">
            <a:spLocks noChangeArrowheads="1"/>
          </p:cNvSpPr>
          <p:nvPr/>
        </p:nvSpPr>
        <p:spPr bwMode="auto">
          <a:xfrm>
            <a:off x="7285000" y="4782399"/>
            <a:ext cx="1610789"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a:t>
            </a:r>
          </a:p>
        </p:txBody>
      </p:sp>
      <p:sp>
        <p:nvSpPr>
          <p:cNvPr id="23" name="TextBox 22">
            <a:extLst>
              <a:ext uri="{FF2B5EF4-FFF2-40B4-BE49-F238E27FC236}">
                <a16:creationId xmlns:a16="http://schemas.microsoft.com/office/drawing/2014/main" id="{183EDEC6-5B77-934C-967D-30686A294DC2}"/>
              </a:ext>
            </a:extLst>
          </p:cNvPr>
          <p:cNvSpPr txBox="1"/>
          <p:nvPr/>
        </p:nvSpPr>
        <p:spPr>
          <a:xfrm>
            <a:off x="7259241" y="4485012"/>
            <a:ext cx="1610057" cy="292388"/>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bg1"/>
                </a:solidFill>
                <a:latin typeface="Montserrat" charset="0"/>
                <a:ea typeface="Montserrat" charset="0"/>
                <a:cs typeface="Montserrat" charset="0"/>
              </a:rPr>
              <a:t>WRITE HERE</a:t>
            </a:r>
            <a:endParaRPr lang="en-US" sz="1951" b="1" spc="244">
              <a:solidFill>
                <a:schemeClr val="bg1"/>
              </a:solidFill>
              <a:latin typeface="Montserrat" charset="0"/>
              <a:ea typeface="Montserrat" charset="0"/>
              <a:cs typeface="Montserrat" charset="0"/>
            </a:endParaRPr>
          </a:p>
        </p:txBody>
      </p:sp>
      <p:sp>
        <p:nvSpPr>
          <p:cNvPr id="3" name="Picture Placeholder 2">
            <a:extLst>
              <a:ext uri="{FF2B5EF4-FFF2-40B4-BE49-F238E27FC236}">
                <a16:creationId xmlns:a16="http://schemas.microsoft.com/office/drawing/2014/main" id="{3AF2E764-01D8-3E46-B1B9-00B65BDBB195}"/>
              </a:ext>
            </a:extLst>
          </p:cNvPr>
          <p:cNvSpPr>
            <a:spLocks noGrp="1"/>
          </p:cNvSpPr>
          <p:nvPr>
            <p:ph type="pic" sz="quarter" idx="13"/>
          </p:nvPr>
        </p:nvSpPr>
        <p:spPr>
          <a:xfrm>
            <a:off x="836682" y="2352345"/>
            <a:ext cx="3868604" cy="3429943"/>
          </a:xfrm>
        </p:spPr>
      </p:sp>
      <p:sp>
        <p:nvSpPr>
          <p:cNvPr id="4" name="Picture Placeholder 3">
            <a:extLst>
              <a:ext uri="{FF2B5EF4-FFF2-40B4-BE49-F238E27FC236}">
                <a16:creationId xmlns:a16="http://schemas.microsoft.com/office/drawing/2014/main" id="{F56A44A8-AB7C-D04E-A450-D784983137D4}"/>
              </a:ext>
            </a:extLst>
          </p:cNvPr>
          <p:cNvSpPr>
            <a:spLocks noGrp="1"/>
          </p:cNvSpPr>
          <p:nvPr>
            <p:ph type="pic" sz="quarter" idx="15"/>
          </p:nvPr>
        </p:nvSpPr>
        <p:spPr>
          <a:xfrm>
            <a:off x="4793018" y="4066994"/>
            <a:ext cx="2197821" cy="1715294"/>
          </a:xfrm>
        </p:spPr>
      </p:sp>
      <p:sp>
        <p:nvSpPr>
          <p:cNvPr id="5" name="Picture Placeholder 4">
            <a:extLst>
              <a:ext uri="{FF2B5EF4-FFF2-40B4-BE49-F238E27FC236}">
                <a16:creationId xmlns:a16="http://schemas.microsoft.com/office/drawing/2014/main" id="{4B708AA3-D0FB-F94D-BFB1-53C5AEF95D95}"/>
              </a:ext>
            </a:extLst>
          </p:cNvPr>
          <p:cNvSpPr>
            <a:spLocks noGrp="1"/>
          </p:cNvSpPr>
          <p:nvPr>
            <p:ph type="pic" sz="quarter" idx="16"/>
          </p:nvPr>
        </p:nvSpPr>
        <p:spPr>
          <a:xfrm>
            <a:off x="6990839" y="2352345"/>
            <a:ext cx="2197821" cy="1714649"/>
          </a:xfrm>
        </p:spPr>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7AA0A6-4280-8B41-B71D-38CFB404F945}"/>
              </a:ext>
            </a:extLst>
          </p:cNvPr>
          <p:cNvSpPr/>
          <p:nvPr/>
        </p:nvSpPr>
        <p:spPr>
          <a:xfrm>
            <a:off x="0" y="637051"/>
            <a:ext cx="9906000" cy="27919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7" name="Rectangle 16">
            <a:extLst>
              <a:ext uri="{FF2B5EF4-FFF2-40B4-BE49-F238E27FC236}">
                <a16:creationId xmlns:a16="http://schemas.microsoft.com/office/drawing/2014/main" id="{AC6E8D8A-008A-D04F-A433-7129C4461378}"/>
              </a:ext>
            </a:extLst>
          </p:cNvPr>
          <p:cNvSpPr/>
          <p:nvPr/>
        </p:nvSpPr>
        <p:spPr>
          <a:xfrm>
            <a:off x="0" y="637051"/>
            <a:ext cx="9906000" cy="2791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8" name="TextBox 17">
            <a:extLst>
              <a:ext uri="{FF2B5EF4-FFF2-40B4-BE49-F238E27FC236}">
                <a16:creationId xmlns:a16="http://schemas.microsoft.com/office/drawing/2014/main" id="{8600E9B4-5766-D54F-96CA-74B35570DCD4}"/>
              </a:ext>
            </a:extLst>
          </p:cNvPr>
          <p:cNvSpPr txBox="1"/>
          <p:nvPr/>
        </p:nvSpPr>
        <p:spPr>
          <a:xfrm>
            <a:off x="2927418" y="1345360"/>
            <a:ext cx="4047939" cy="1330557"/>
          </a:xfrm>
          <a:prstGeom prst="rect">
            <a:avLst/>
          </a:prstGeom>
          <a:noFill/>
        </p:spPr>
        <p:txBody>
          <a:bodyPr>
            <a:spAutoFit/>
          </a:bodyPr>
          <a:lstStyle/>
          <a:p>
            <a:pPr algn="ctr" defTabSz="743076" fontAlgn="auto">
              <a:spcBef>
                <a:spcPts val="0"/>
              </a:spcBef>
              <a:spcAft>
                <a:spcPts val="0"/>
              </a:spcAft>
              <a:defRPr/>
            </a:pPr>
            <a:r>
              <a:rPr lang="en-US" sz="2682" spc="244">
                <a:solidFill>
                  <a:schemeClr val="bg1"/>
                </a:solidFill>
                <a:latin typeface="Montserrat" charset="0"/>
                <a:ea typeface="Montserrat" charset="0"/>
                <a:cs typeface="Montserrat" charset="0"/>
              </a:rPr>
              <a:t>WHAT ARE OUR COMMON SERVICES</a:t>
            </a:r>
            <a:endParaRPr lang="en-US" sz="3901" spc="244">
              <a:solidFill>
                <a:schemeClr val="bg1"/>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id="{028C24E3-8265-1641-B4B7-0C07CD5F9A06}"/>
              </a:ext>
            </a:extLst>
          </p:cNvPr>
          <p:cNvSpPr txBox="1"/>
          <p:nvPr/>
        </p:nvSpPr>
        <p:spPr>
          <a:xfrm>
            <a:off x="3844091" y="1171185"/>
            <a:ext cx="2201692" cy="292388"/>
          </a:xfrm>
          <a:prstGeom prst="rect">
            <a:avLst/>
          </a:prstGeom>
          <a:noFill/>
        </p:spPr>
        <p:txBody>
          <a:bodyPr>
            <a:spAutoFit/>
          </a:bodyPr>
          <a:lstStyle/>
          <a:p>
            <a:pPr algn="ctr" defTabSz="743076" fontAlgn="auto">
              <a:spcBef>
                <a:spcPts val="0"/>
              </a:spcBef>
              <a:spcAft>
                <a:spcPts val="0"/>
              </a:spcAft>
              <a:defRPr/>
            </a:pPr>
            <a:r>
              <a:rPr lang="en-US" sz="650" spc="488">
                <a:solidFill>
                  <a:schemeClr val="bg1"/>
                </a:solidFill>
                <a:latin typeface="Montserrat" charset="0"/>
                <a:ea typeface="Montserrat" charset="0"/>
                <a:cs typeface="Montserrat" charset="0"/>
              </a:rPr>
              <a:t>YOU CAN WRITE HERE</a:t>
            </a:r>
          </a:p>
        </p:txBody>
      </p:sp>
      <p:sp>
        <p:nvSpPr>
          <p:cNvPr id="58373" name="TextBox 24">
            <a:extLst>
              <a:ext uri="{FF2B5EF4-FFF2-40B4-BE49-F238E27FC236}">
                <a16:creationId xmlns:a16="http://schemas.microsoft.com/office/drawing/2014/main" id="{5AD929D6-033C-4D01-AFB8-795CD20C25AC}"/>
              </a:ext>
            </a:extLst>
          </p:cNvPr>
          <p:cNvSpPr txBox="1">
            <a:spLocks noChangeArrowheads="1"/>
          </p:cNvSpPr>
          <p:nvPr/>
        </p:nvSpPr>
        <p:spPr bwMode="auto">
          <a:xfrm>
            <a:off x="1963009" y="2380084"/>
            <a:ext cx="5998046" cy="58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732">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grpSp>
        <p:nvGrpSpPr>
          <p:cNvPr id="58374" name="Group 25">
            <a:extLst>
              <a:ext uri="{FF2B5EF4-FFF2-40B4-BE49-F238E27FC236}">
                <a16:creationId xmlns:a16="http://schemas.microsoft.com/office/drawing/2014/main" id="{58C4735A-6E1B-433A-BFC5-19A6FBBDB4DB}"/>
              </a:ext>
            </a:extLst>
          </p:cNvPr>
          <p:cNvGrpSpPr>
            <a:grpSpLocks/>
          </p:cNvGrpSpPr>
          <p:nvPr/>
        </p:nvGrpSpPr>
        <p:grpSpPr bwMode="auto">
          <a:xfrm>
            <a:off x="1385008" y="4120537"/>
            <a:ext cx="530909" cy="318674"/>
            <a:chOff x="1775548" y="1990598"/>
            <a:chExt cx="621122" cy="372086"/>
          </a:xfrm>
        </p:grpSpPr>
        <p:sp>
          <p:nvSpPr>
            <p:cNvPr id="27" name="Freeform 226">
              <a:extLst>
                <a:ext uri="{FF2B5EF4-FFF2-40B4-BE49-F238E27FC236}">
                  <a16:creationId xmlns:a16="http://schemas.microsoft.com/office/drawing/2014/main" id="{0549E033-84CF-4244-8965-BD55BE927023}"/>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8" name="Freeform 227">
              <a:extLst>
                <a:ext uri="{FF2B5EF4-FFF2-40B4-BE49-F238E27FC236}">
                  <a16:creationId xmlns:a16="http://schemas.microsoft.com/office/drawing/2014/main" id="{997CF22C-149E-3C4C-B548-DE971B35FBB5}"/>
                </a:ext>
              </a:extLst>
            </p:cNvPr>
            <p:cNvSpPr>
              <a:spLocks noChangeArrowheads="1"/>
            </p:cNvSpPr>
            <p:nvPr/>
          </p:nvSpPr>
          <p:spPr bwMode="auto">
            <a:xfrm>
              <a:off x="1775548" y="1990598"/>
              <a:ext cx="621122" cy="19960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58375" name="Group 28">
            <a:extLst>
              <a:ext uri="{FF2B5EF4-FFF2-40B4-BE49-F238E27FC236}">
                <a16:creationId xmlns:a16="http://schemas.microsoft.com/office/drawing/2014/main" id="{9569EC25-E3B1-479B-A484-94F0AAA14E68}"/>
              </a:ext>
            </a:extLst>
          </p:cNvPr>
          <p:cNvGrpSpPr>
            <a:grpSpLocks/>
          </p:cNvGrpSpPr>
          <p:nvPr/>
        </p:nvGrpSpPr>
        <p:grpSpPr bwMode="auto">
          <a:xfrm>
            <a:off x="4690449" y="4049577"/>
            <a:ext cx="531554" cy="463820"/>
            <a:chOff x="6885153" y="7021098"/>
            <a:chExt cx="621122" cy="542018"/>
          </a:xfrm>
        </p:grpSpPr>
        <p:sp>
          <p:nvSpPr>
            <p:cNvPr id="30" name="Line 469">
              <a:extLst>
                <a:ext uri="{FF2B5EF4-FFF2-40B4-BE49-F238E27FC236}">
                  <a16:creationId xmlns:a16="http://schemas.microsoft.com/office/drawing/2014/main" id="{39EFC192-C908-574C-9D18-78BC54B13325}"/>
                </a:ext>
              </a:extLst>
            </p:cNvPr>
            <p:cNvSpPr>
              <a:spLocks noChangeShapeType="1"/>
            </p:cNvSpPr>
            <p:nvPr/>
          </p:nvSpPr>
          <p:spPr bwMode="auto">
            <a:xfrm>
              <a:off x="6973346" y="7129652"/>
              <a:ext cx="442474"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31" name="Line 470">
              <a:extLst>
                <a:ext uri="{FF2B5EF4-FFF2-40B4-BE49-F238E27FC236}">
                  <a16:creationId xmlns:a16="http://schemas.microsoft.com/office/drawing/2014/main" id="{5C8E6ECC-A435-3947-A5CA-2BFCE29D5A1D}"/>
                </a:ext>
              </a:extLst>
            </p:cNvPr>
            <p:cNvSpPr>
              <a:spLocks noChangeShapeType="1"/>
            </p:cNvSpPr>
            <p:nvPr/>
          </p:nvSpPr>
          <p:spPr bwMode="auto">
            <a:xfrm>
              <a:off x="6973346" y="7229160"/>
              <a:ext cx="442474"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32" name="Line 471">
              <a:extLst>
                <a:ext uri="{FF2B5EF4-FFF2-40B4-BE49-F238E27FC236}">
                  <a16:creationId xmlns:a16="http://schemas.microsoft.com/office/drawing/2014/main" id="{010A5BE5-4EF5-5C4A-BDFC-CB313A9411B6}"/>
                </a:ext>
              </a:extLst>
            </p:cNvPr>
            <p:cNvSpPr>
              <a:spLocks noChangeShapeType="1"/>
            </p:cNvSpPr>
            <p:nvPr/>
          </p:nvSpPr>
          <p:spPr bwMode="auto">
            <a:xfrm>
              <a:off x="6973346" y="7328669"/>
              <a:ext cx="442474"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33" name="Freeform 472">
              <a:extLst>
                <a:ext uri="{FF2B5EF4-FFF2-40B4-BE49-F238E27FC236}">
                  <a16:creationId xmlns:a16="http://schemas.microsoft.com/office/drawing/2014/main" id="{63015142-2620-5D4E-8234-3BC92298D3B1}"/>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58376" name="Group 33">
            <a:extLst>
              <a:ext uri="{FF2B5EF4-FFF2-40B4-BE49-F238E27FC236}">
                <a16:creationId xmlns:a16="http://schemas.microsoft.com/office/drawing/2014/main" id="{1A45B4FC-7514-42B1-9341-8C05EC1A3A82}"/>
              </a:ext>
            </a:extLst>
          </p:cNvPr>
          <p:cNvGrpSpPr>
            <a:grpSpLocks/>
          </p:cNvGrpSpPr>
          <p:nvPr/>
        </p:nvGrpSpPr>
        <p:grpSpPr bwMode="auto">
          <a:xfrm>
            <a:off x="8048786" y="3990874"/>
            <a:ext cx="428985" cy="548971"/>
            <a:chOff x="8218224" y="8245765"/>
            <a:chExt cx="500998" cy="641631"/>
          </a:xfrm>
        </p:grpSpPr>
        <p:sp>
          <p:nvSpPr>
            <p:cNvPr id="35" name="Line 525">
              <a:extLst>
                <a:ext uri="{FF2B5EF4-FFF2-40B4-BE49-F238E27FC236}">
                  <a16:creationId xmlns:a16="http://schemas.microsoft.com/office/drawing/2014/main" id="{ED0D40CC-D127-4243-B1B7-3F36CE718FBE}"/>
                </a:ext>
              </a:extLst>
            </p:cNvPr>
            <p:cNvSpPr>
              <a:spLocks noChangeShapeType="1"/>
            </p:cNvSpPr>
            <p:nvPr/>
          </p:nvSpPr>
          <p:spPr bwMode="auto">
            <a:xfrm>
              <a:off x="8218224" y="8245765"/>
              <a:ext cx="3014" cy="641631"/>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36" name="Freeform 526">
              <a:extLst>
                <a:ext uri="{FF2B5EF4-FFF2-40B4-BE49-F238E27FC236}">
                  <a16:creationId xmlns:a16="http://schemas.microsoft.com/office/drawing/2014/main" id="{A29E1A08-A9F3-A441-B7DC-EB511336110E}"/>
                </a:ext>
              </a:extLst>
            </p:cNvPr>
            <p:cNvSpPr>
              <a:spLocks noChangeArrowheads="1"/>
            </p:cNvSpPr>
            <p:nvPr/>
          </p:nvSpPr>
          <p:spPr bwMode="auto">
            <a:xfrm>
              <a:off x="8411843" y="8309852"/>
              <a:ext cx="307379" cy="287264"/>
            </a:xfrm>
            <a:custGeom>
              <a:avLst/>
              <a:gdLst>
                <a:gd name="T0" fmla="*/ 59007 w 464"/>
                <a:gd name="T1" fmla="*/ 0 h 433"/>
                <a:gd name="T2" fmla="*/ 0 w 464"/>
                <a:gd name="T3" fmla="*/ 49070 h 433"/>
                <a:gd name="T4" fmla="*/ 0 w 464"/>
                <a:gd name="T5" fmla="*/ 286460 h 433"/>
                <a:gd name="T6" fmla="*/ 306967 w 464"/>
                <a:gd name="T7" fmla="*/ 286460 h 433"/>
                <a:gd name="T8" fmla="*/ 247297 w 464"/>
                <a:gd name="T9" fmla="*/ 167765 h 433"/>
                <a:gd name="T10" fmla="*/ 306967 w 464"/>
                <a:gd name="T11" fmla="*/ 49070 h 433"/>
                <a:gd name="T12" fmla="*/ 0 w 464"/>
                <a:gd name="T13" fmla="*/ 4907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4" h="433">
                  <a:moveTo>
                    <a:pt x="89" y="0"/>
                  </a:moveTo>
                  <a:lnTo>
                    <a:pt x="0" y="74"/>
                  </a:lnTo>
                  <a:lnTo>
                    <a:pt x="0" y="432"/>
                  </a:lnTo>
                  <a:lnTo>
                    <a:pt x="463" y="432"/>
                  </a:lnTo>
                  <a:lnTo>
                    <a:pt x="373" y="253"/>
                  </a:lnTo>
                  <a:lnTo>
                    <a:pt x="463" y="74"/>
                  </a:lnTo>
                  <a:lnTo>
                    <a:pt x="0" y="74"/>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37" name="Freeform 527">
              <a:extLst>
                <a:ext uri="{FF2B5EF4-FFF2-40B4-BE49-F238E27FC236}">
                  <a16:creationId xmlns:a16="http://schemas.microsoft.com/office/drawing/2014/main" id="{48507C91-7364-5940-9CC4-24D5235380DF}"/>
                </a:ext>
              </a:extLst>
            </p:cNvPr>
            <p:cNvSpPr>
              <a:spLocks noChangeArrowheads="1"/>
            </p:cNvSpPr>
            <p:nvPr/>
          </p:nvSpPr>
          <p:spPr bwMode="auto">
            <a:xfrm>
              <a:off x="8218224" y="8309852"/>
              <a:ext cx="251629" cy="237502"/>
            </a:xfrm>
            <a:custGeom>
              <a:avLst/>
              <a:gdLst>
                <a:gd name="T0" fmla="*/ 192445 w 381"/>
                <a:gd name="T1" fmla="*/ 236656 h 359"/>
                <a:gd name="T2" fmla="*/ 0 w 381"/>
                <a:gd name="T3" fmla="*/ 236656 h 359"/>
                <a:gd name="T4" fmla="*/ 0 w 381"/>
                <a:gd name="T5" fmla="*/ 0 h 359"/>
                <a:gd name="T6" fmla="*/ 251303 w 381"/>
                <a:gd name="T7" fmla="*/ 0 h 359"/>
                <a:gd name="T8" fmla="*/ 251303 w 381"/>
                <a:gd name="T9" fmla="*/ 48918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59">
                  <a:moveTo>
                    <a:pt x="291" y="358"/>
                  </a:moveTo>
                  <a:lnTo>
                    <a:pt x="0" y="358"/>
                  </a:lnTo>
                  <a:lnTo>
                    <a:pt x="0" y="0"/>
                  </a:lnTo>
                  <a:lnTo>
                    <a:pt x="380" y="0"/>
                  </a:lnTo>
                  <a:lnTo>
                    <a:pt x="380" y="74"/>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8377" name="TextBox 37">
            <a:extLst>
              <a:ext uri="{FF2B5EF4-FFF2-40B4-BE49-F238E27FC236}">
                <a16:creationId xmlns:a16="http://schemas.microsoft.com/office/drawing/2014/main" id="{23CDFC86-4A28-4536-9EE7-A4B596B2A4D5}"/>
              </a:ext>
            </a:extLst>
          </p:cNvPr>
          <p:cNvSpPr txBox="1">
            <a:spLocks noChangeArrowheads="1"/>
          </p:cNvSpPr>
          <p:nvPr/>
        </p:nvSpPr>
        <p:spPr bwMode="auto">
          <a:xfrm>
            <a:off x="676054" y="5012696"/>
            <a:ext cx="1948817"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tx2"/>
                </a:solidFill>
                <a:latin typeface="Montserrat Light"/>
                <a:ea typeface="Montserrat Light"/>
                <a:cs typeface="Montserrat Light"/>
              </a:rPr>
              <a:t>A company is an association or collection of individuals, whether natural persons, legal persons, or a</a:t>
            </a:r>
          </a:p>
        </p:txBody>
      </p:sp>
      <p:sp>
        <p:nvSpPr>
          <p:cNvPr id="39" name="TextBox 38">
            <a:extLst>
              <a:ext uri="{FF2B5EF4-FFF2-40B4-BE49-F238E27FC236}">
                <a16:creationId xmlns:a16="http://schemas.microsoft.com/office/drawing/2014/main" id="{29A796F6-0F06-9B46-8232-284C2908DAD7}"/>
              </a:ext>
            </a:extLst>
          </p:cNvPr>
          <p:cNvSpPr txBox="1"/>
          <p:nvPr/>
        </p:nvSpPr>
        <p:spPr>
          <a:xfrm>
            <a:off x="564906" y="4714664"/>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58379" name="TextBox 39">
            <a:extLst>
              <a:ext uri="{FF2B5EF4-FFF2-40B4-BE49-F238E27FC236}">
                <a16:creationId xmlns:a16="http://schemas.microsoft.com/office/drawing/2014/main" id="{A549DA7F-4FFF-4C85-88C6-77DC49B5DE68}"/>
              </a:ext>
            </a:extLst>
          </p:cNvPr>
          <p:cNvSpPr txBox="1">
            <a:spLocks noChangeArrowheads="1"/>
          </p:cNvSpPr>
          <p:nvPr/>
        </p:nvSpPr>
        <p:spPr bwMode="auto">
          <a:xfrm>
            <a:off x="3998267" y="5012696"/>
            <a:ext cx="1949462"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tx2"/>
                </a:solidFill>
                <a:latin typeface="Montserrat Light"/>
                <a:ea typeface="Montserrat Light"/>
                <a:cs typeface="Montserrat Light"/>
              </a:rPr>
              <a:t>A company is an association or collection of individuals, whether natural persons, legal persons, or a</a:t>
            </a:r>
          </a:p>
        </p:txBody>
      </p:sp>
      <p:sp>
        <p:nvSpPr>
          <p:cNvPr id="41" name="TextBox 40">
            <a:extLst>
              <a:ext uri="{FF2B5EF4-FFF2-40B4-BE49-F238E27FC236}">
                <a16:creationId xmlns:a16="http://schemas.microsoft.com/office/drawing/2014/main" id="{C7E9A6E1-C1FF-EE47-8D5A-274370127EDA}"/>
              </a:ext>
            </a:extLst>
          </p:cNvPr>
          <p:cNvSpPr txBox="1"/>
          <p:nvPr/>
        </p:nvSpPr>
        <p:spPr>
          <a:xfrm>
            <a:off x="3887119" y="4714664"/>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58381" name="TextBox 41">
            <a:extLst>
              <a:ext uri="{FF2B5EF4-FFF2-40B4-BE49-F238E27FC236}">
                <a16:creationId xmlns:a16="http://schemas.microsoft.com/office/drawing/2014/main" id="{F8E943A4-4868-4AED-8D3D-92F1F0E5142E}"/>
              </a:ext>
            </a:extLst>
          </p:cNvPr>
          <p:cNvSpPr txBox="1">
            <a:spLocks noChangeArrowheads="1"/>
          </p:cNvSpPr>
          <p:nvPr/>
        </p:nvSpPr>
        <p:spPr bwMode="auto">
          <a:xfrm>
            <a:off x="7291451" y="5012696"/>
            <a:ext cx="1949462"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tx2"/>
                </a:solidFill>
                <a:latin typeface="Montserrat Light"/>
                <a:ea typeface="Montserrat Light"/>
                <a:cs typeface="Montserrat Light"/>
              </a:rPr>
              <a:t>A company is an association or collection of individuals, whether natural persons, legal persons, or a</a:t>
            </a:r>
          </a:p>
        </p:txBody>
      </p:sp>
      <p:sp>
        <p:nvSpPr>
          <p:cNvPr id="43" name="TextBox 42">
            <a:extLst>
              <a:ext uri="{FF2B5EF4-FFF2-40B4-BE49-F238E27FC236}">
                <a16:creationId xmlns:a16="http://schemas.microsoft.com/office/drawing/2014/main" id="{80EC8EBD-2CB0-7744-AE6E-3CF3F3BC9F81}"/>
              </a:ext>
            </a:extLst>
          </p:cNvPr>
          <p:cNvSpPr txBox="1"/>
          <p:nvPr/>
        </p:nvSpPr>
        <p:spPr>
          <a:xfrm>
            <a:off x="7180303" y="4714664"/>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32F12ED-9848-2F43-AA9D-C496EE6DBCDF}"/>
              </a:ext>
            </a:extLst>
          </p:cNvPr>
          <p:cNvSpPr/>
          <p:nvPr/>
        </p:nvSpPr>
        <p:spPr>
          <a:xfrm>
            <a:off x="4953000" y="642212"/>
            <a:ext cx="4934937" cy="5573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5" name="TextBox 14">
            <a:extLst>
              <a:ext uri="{FF2B5EF4-FFF2-40B4-BE49-F238E27FC236}">
                <a16:creationId xmlns:a16="http://schemas.microsoft.com/office/drawing/2014/main" id="{ADC1DA9D-0292-F34E-91BE-99B39AEE86DE}"/>
              </a:ext>
            </a:extLst>
          </p:cNvPr>
          <p:cNvSpPr txBox="1"/>
          <p:nvPr/>
        </p:nvSpPr>
        <p:spPr>
          <a:xfrm>
            <a:off x="6043202" y="1846595"/>
            <a:ext cx="2762275" cy="3244093"/>
          </a:xfrm>
          <a:prstGeom prst="rect">
            <a:avLst/>
          </a:prstGeom>
          <a:noFill/>
        </p:spPr>
        <p:txBody>
          <a:bodyPr>
            <a:spAutoFit/>
          </a:bodyPr>
          <a:lstStyle/>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WRITE</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HERE YOUR</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NICE TITLE ABOUT THESE PROJECTS</a:t>
            </a:r>
            <a:endParaRPr lang="en-US" sz="4674" b="1" spc="244">
              <a:solidFill>
                <a:schemeClr val="bg1"/>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B1D75015-6675-704D-9824-194F76DD9406}"/>
              </a:ext>
            </a:extLst>
          </p:cNvPr>
          <p:cNvSpPr txBox="1"/>
          <p:nvPr/>
        </p:nvSpPr>
        <p:spPr>
          <a:xfrm>
            <a:off x="6043202" y="1659519"/>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bg1"/>
                </a:solidFill>
                <a:latin typeface="Montserrat" charset="0"/>
                <a:ea typeface="Montserrat" charset="0"/>
                <a:cs typeface="Montserrat" charset="0"/>
              </a:rPr>
              <a:t>YOU CAN WRITE HERE</a:t>
            </a:r>
          </a:p>
        </p:txBody>
      </p:sp>
      <p:sp>
        <p:nvSpPr>
          <p:cNvPr id="59396" name="TextBox 16">
            <a:extLst>
              <a:ext uri="{FF2B5EF4-FFF2-40B4-BE49-F238E27FC236}">
                <a16:creationId xmlns:a16="http://schemas.microsoft.com/office/drawing/2014/main" id="{6AC74EA7-6ECA-4E80-A88C-6F62C23F2CBB}"/>
              </a:ext>
            </a:extLst>
          </p:cNvPr>
          <p:cNvSpPr txBox="1">
            <a:spLocks noChangeArrowheads="1"/>
          </p:cNvSpPr>
          <p:nvPr/>
        </p:nvSpPr>
        <p:spPr bwMode="auto">
          <a:xfrm>
            <a:off x="6043202" y="4585647"/>
            <a:ext cx="2546815" cy="67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65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59397" name="Picture Placeholder 1">
            <a:extLst>
              <a:ext uri="{FF2B5EF4-FFF2-40B4-BE49-F238E27FC236}">
                <a16:creationId xmlns:a16="http://schemas.microsoft.com/office/drawing/2014/main" id="{834621B7-F181-478D-8434-BDEF086BC19A}"/>
              </a:ext>
            </a:extLst>
          </p:cNvPr>
          <p:cNvSpPr>
            <a:spLocks noGrp="1" noTextEdit="1"/>
          </p:cNvSpPr>
          <p:nvPr>
            <p:ph type="pic" sz="quarter" idx="12"/>
          </p:nvPr>
        </p:nvSpPr>
        <p:spPr>
          <a:xfrm>
            <a:off x="1661752" y="642212"/>
            <a:ext cx="1658526" cy="2786788"/>
          </a:xfrm>
        </p:spPr>
      </p:sp>
      <p:sp>
        <p:nvSpPr>
          <p:cNvPr id="59398" name="Picture Placeholder 2">
            <a:extLst>
              <a:ext uri="{FF2B5EF4-FFF2-40B4-BE49-F238E27FC236}">
                <a16:creationId xmlns:a16="http://schemas.microsoft.com/office/drawing/2014/main" id="{1FFE1B79-57F2-41A4-8D92-1470ED07EF21}"/>
              </a:ext>
            </a:extLst>
          </p:cNvPr>
          <p:cNvSpPr>
            <a:spLocks noGrp="1" noTextEdit="1"/>
          </p:cNvSpPr>
          <p:nvPr>
            <p:ph type="pic" sz="quarter" idx="15"/>
          </p:nvPr>
        </p:nvSpPr>
        <p:spPr>
          <a:xfrm>
            <a:off x="3320278" y="642212"/>
            <a:ext cx="1647560" cy="2786788"/>
          </a:xfrm>
        </p:spPr>
      </p:sp>
      <p:sp>
        <p:nvSpPr>
          <p:cNvPr id="59399" name="Picture Placeholder 3">
            <a:extLst>
              <a:ext uri="{FF2B5EF4-FFF2-40B4-BE49-F238E27FC236}">
                <a16:creationId xmlns:a16="http://schemas.microsoft.com/office/drawing/2014/main" id="{B33C2561-63FB-4981-8AFC-4D85C2FC96B4}"/>
              </a:ext>
            </a:extLst>
          </p:cNvPr>
          <p:cNvSpPr>
            <a:spLocks noGrp="1" noTextEdit="1"/>
          </p:cNvSpPr>
          <p:nvPr>
            <p:ph type="pic" sz="quarter" idx="21"/>
          </p:nvPr>
        </p:nvSpPr>
        <p:spPr>
          <a:xfrm>
            <a:off x="3320278" y="3429000"/>
            <a:ext cx="1647560" cy="2786788"/>
          </a:xfrm>
        </p:spPr>
      </p:sp>
      <p:sp>
        <p:nvSpPr>
          <p:cNvPr id="59400" name="Picture Placeholder 4">
            <a:extLst>
              <a:ext uri="{FF2B5EF4-FFF2-40B4-BE49-F238E27FC236}">
                <a16:creationId xmlns:a16="http://schemas.microsoft.com/office/drawing/2014/main" id="{161E32C8-AA67-447A-A981-8C78858E49EB}"/>
              </a:ext>
            </a:extLst>
          </p:cNvPr>
          <p:cNvSpPr>
            <a:spLocks noGrp="1" noTextEdit="1"/>
          </p:cNvSpPr>
          <p:nvPr>
            <p:ph type="pic" sz="quarter" idx="18"/>
          </p:nvPr>
        </p:nvSpPr>
        <p:spPr>
          <a:xfrm>
            <a:off x="1654656" y="3429000"/>
            <a:ext cx="1661106" cy="2786788"/>
          </a:xfrm>
        </p:spPr>
      </p:sp>
      <p:sp>
        <p:nvSpPr>
          <p:cNvPr id="59401" name="Picture Placeholder 5">
            <a:extLst>
              <a:ext uri="{FF2B5EF4-FFF2-40B4-BE49-F238E27FC236}">
                <a16:creationId xmlns:a16="http://schemas.microsoft.com/office/drawing/2014/main" id="{4F583F99-67DD-44AE-A965-904252BE5B30}"/>
              </a:ext>
            </a:extLst>
          </p:cNvPr>
          <p:cNvSpPr>
            <a:spLocks noGrp="1" noTextEdit="1"/>
          </p:cNvSpPr>
          <p:nvPr>
            <p:ph type="pic" sz="quarter" idx="17"/>
          </p:nvPr>
        </p:nvSpPr>
        <p:spPr>
          <a:xfrm>
            <a:off x="0" y="3429000"/>
            <a:ext cx="1650140" cy="2786788"/>
          </a:xfrm>
        </p:spPr>
      </p:sp>
      <p:sp>
        <p:nvSpPr>
          <p:cNvPr id="59402" name="Picture Placeholder 12">
            <a:extLst>
              <a:ext uri="{FF2B5EF4-FFF2-40B4-BE49-F238E27FC236}">
                <a16:creationId xmlns:a16="http://schemas.microsoft.com/office/drawing/2014/main" id="{4FE18905-2263-43AC-9A70-97B2CA0D6D94}"/>
              </a:ext>
            </a:extLst>
          </p:cNvPr>
          <p:cNvSpPr>
            <a:spLocks noGrp="1" noTextEdit="1"/>
          </p:cNvSpPr>
          <p:nvPr>
            <p:ph type="pic" sz="quarter" idx="11"/>
          </p:nvPr>
        </p:nvSpPr>
        <p:spPr>
          <a:xfrm>
            <a:off x="0" y="642212"/>
            <a:ext cx="1650140" cy="2786788"/>
          </a:xfrm>
        </p:spPr>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BF41B1-33DE-BD40-96FE-CC426A9C8B59}"/>
              </a:ext>
            </a:extLst>
          </p:cNvPr>
          <p:cNvSpPr/>
          <p:nvPr/>
        </p:nvSpPr>
        <p:spPr>
          <a:xfrm>
            <a:off x="-4516" y="642212"/>
            <a:ext cx="4934938" cy="5573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grpSp>
        <p:nvGrpSpPr>
          <p:cNvPr id="60418" name="Group 3">
            <a:extLst>
              <a:ext uri="{FF2B5EF4-FFF2-40B4-BE49-F238E27FC236}">
                <a16:creationId xmlns:a16="http://schemas.microsoft.com/office/drawing/2014/main" id="{703935E2-1A94-4B91-BD88-836398DD1D03}"/>
              </a:ext>
            </a:extLst>
          </p:cNvPr>
          <p:cNvGrpSpPr>
            <a:grpSpLocks/>
          </p:cNvGrpSpPr>
          <p:nvPr/>
        </p:nvGrpSpPr>
        <p:grpSpPr bwMode="auto">
          <a:xfrm>
            <a:off x="1085686" y="1642101"/>
            <a:ext cx="2762920" cy="3601791"/>
            <a:chOff x="2671439" y="2820473"/>
            <a:chExt cx="6799089" cy="8862797"/>
          </a:xfrm>
        </p:grpSpPr>
        <p:sp>
          <p:nvSpPr>
            <p:cNvPr id="20" name="TextBox 19">
              <a:extLst>
                <a:ext uri="{FF2B5EF4-FFF2-40B4-BE49-F238E27FC236}">
                  <a16:creationId xmlns:a16="http://schemas.microsoft.com/office/drawing/2014/main" id="{8318237C-49AE-EF40-81F5-AC9E645AE1E1}"/>
                </a:ext>
              </a:extLst>
            </p:cNvPr>
            <p:cNvSpPr txBox="1"/>
            <p:nvPr/>
          </p:nvSpPr>
          <p:spPr>
            <a:xfrm>
              <a:off x="2671439" y="3280804"/>
              <a:ext cx="6799089" cy="7982622"/>
            </a:xfrm>
            <a:prstGeom prst="rect">
              <a:avLst/>
            </a:prstGeom>
            <a:noFill/>
          </p:spPr>
          <p:txBody>
            <a:bodyPr>
              <a:spAutoFit/>
            </a:bodyPr>
            <a:lstStyle/>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WRITE</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HERE YOUR</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NICE TITLE ABOUT THESE PROJECTS</a:t>
              </a:r>
              <a:endParaRPr lang="en-US" sz="4674" b="1" spc="244">
                <a:solidFill>
                  <a:schemeClr val="bg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id="{227BB012-5A62-E74F-9C18-70185B9512E6}"/>
                </a:ext>
              </a:extLst>
            </p:cNvPr>
            <p:cNvSpPr txBox="1"/>
            <p:nvPr/>
          </p:nvSpPr>
          <p:spPr>
            <a:xfrm>
              <a:off x="2671439" y="2820473"/>
              <a:ext cx="6267290" cy="473333"/>
            </a:xfrm>
            <a:prstGeom prst="rect">
              <a:avLst/>
            </a:prstGeom>
            <a:noFill/>
          </p:spPr>
          <p:txBody>
            <a:bodyPr>
              <a:spAutoFit/>
            </a:bodyPr>
            <a:lstStyle/>
            <a:p>
              <a:pPr defTabSz="743076" fontAlgn="auto">
                <a:spcBef>
                  <a:spcPts val="0"/>
                </a:spcBef>
                <a:spcAft>
                  <a:spcPts val="0"/>
                </a:spcAft>
                <a:defRPr/>
              </a:pPr>
              <a:r>
                <a:rPr lang="en-US" sz="650" spc="488">
                  <a:solidFill>
                    <a:schemeClr val="bg1"/>
                  </a:solidFill>
                  <a:latin typeface="Montserrat" charset="0"/>
                  <a:ea typeface="Montserrat" charset="0"/>
                  <a:cs typeface="Montserrat" charset="0"/>
                </a:rPr>
                <a:t>YOU CAN WRITE HERE</a:t>
              </a:r>
            </a:p>
          </p:txBody>
        </p:sp>
        <p:sp>
          <p:nvSpPr>
            <p:cNvPr id="60427" name="TextBox 21">
              <a:extLst>
                <a:ext uri="{FF2B5EF4-FFF2-40B4-BE49-F238E27FC236}">
                  <a16:creationId xmlns:a16="http://schemas.microsoft.com/office/drawing/2014/main" id="{F9FED293-F441-4A57-BFD2-8D6F7C0C1CAE}"/>
                </a:ext>
              </a:extLst>
            </p:cNvPr>
            <p:cNvSpPr txBox="1">
              <a:spLocks noChangeArrowheads="1"/>
            </p:cNvSpPr>
            <p:nvPr/>
          </p:nvSpPr>
          <p:spPr bwMode="auto">
            <a:xfrm>
              <a:off x="2671439" y="10020919"/>
              <a:ext cx="6267893" cy="1662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65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grpSp>
      <p:sp>
        <p:nvSpPr>
          <p:cNvPr id="60419" name="Picture Placeholder 6">
            <a:extLst>
              <a:ext uri="{FF2B5EF4-FFF2-40B4-BE49-F238E27FC236}">
                <a16:creationId xmlns:a16="http://schemas.microsoft.com/office/drawing/2014/main" id="{2A633124-72CF-4F4E-ACB0-30A11C43310B}"/>
              </a:ext>
            </a:extLst>
          </p:cNvPr>
          <p:cNvSpPr>
            <a:spLocks noGrp="1" noTextEdit="1"/>
          </p:cNvSpPr>
          <p:nvPr>
            <p:ph type="pic" sz="quarter" idx="11"/>
          </p:nvPr>
        </p:nvSpPr>
        <p:spPr>
          <a:xfrm>
            <a:off x="4920101" y="642212"/>
            <a:ext cx="1650140" cy="2786788"/>
          </a:xfrm>
        </p:spPr>
      </p:sp>
      <p:sp>
        <p:nvSpPr>
          <p:cNvPr id="60420" name="Picture Placeholder 8">
            <a:extLst>
              <a:ext uri="{FF2B5EF4-FFF2-40B4-BE49-F238E27FC236}">
                <a16:creationId xmlns:a16="http://schemas.microsoft.com/office/drawing/2014/main" id="{DE21E371-D43A-4839-9CEE-880A256B5AE0}"/>
              </a:ext>
            </a:extLst>
          </p:cNvPr>
          <p:cNvSpPr>
            <a:spLocks noGrp="1" noTextEdit="1"/>
          </p:cNvSpPr>
          <p:nvPr>
            <p:ph type="pic" sz="quarter" idx="12"/>
          </p:nvPr>
        </p:nvSpPr>
        <p:spPr>
          <a:xfrm>
            <a:off x="6581852" y="642212"/>
            <a:ext cx="1658526" cy="2786788"/>
          </a:xfrm>
        </p:spPr>
      </p:sp>
      <p:sp>
        <p:nvSpPr>
          <p:cNvPr id="60421" name="Picture Placeholder 10">
            <a:extLst>
              <a:ext uri="{FF2B5EF4-FFF2-40B4-BE49-F238E27FC236}">
                <a16:creationId xmlns:a16="http://schemas.microsoft.com/office/drawing/2014/main" id="{F1C12EF6-7574-4F13-AB86-F28DFE25580D}"/>
              </a:ext>
            </a:extLst>
          </p:cNvPr>
          <p:cNvSpPr>
            <a:spLocks noGrp="1" noTextEdit="1"/>
          </p:cNvSpPr>
          <p:nvPr>
            <p:ph type="pic" sz="quarter" idx="15"/>
          </p:nvPr>
        </p:nvSpPr>
        <p:spPr>
          <a:xfrm>
            <a:off x="8240378" y="642212"/>
            <a:ext cx="1647560" cy="2786788"/>
          </a:xfrm>
        </p:spPr>
      </p:sp>
      <p:sp>
        <p:nvSpPr>
          <p:cNvPr id="60422" name="Picture Placeholder 11">
            <a:extLst>
              <a:ext uri="{FF2B5EF4-FFF2-40B4-BE49-F238E27FC236}">
                <a16:creationId xmlns:a16="http://schemas.microsoft.com/office/drawing/2014/main" id="{8B231353-2FB6-477B-B072-E53EDD3E0E62}"/>
              </a:ext>
            </a:extLst>
          </p:cNvPr>
          <p:cNvSpPr>
            <a:spLocks noGrp="1" noTextEdit="1"/>
          </p:cNvSpPr>
          <p:nvPr>
            <p:ph type="pic" sz="quarter" idx="21"/>
          </p:nvPr>
        </p:nvSpPr>
        <p:spPr>
          <a:xfrm>
            <a:off x="8240378" y="3429000"/>
            <a:ext cx="1647560" cy="2786788"/>
          </a:xfrm>
        </p:spPr>
      </p:sp>
      <p:sp>
        <p:nvSpPr>
          <p:cNvPr id="60423" name="Picture Placeholder 12">
            <a:extLst>
              <a:ext uri="{FF2B5EF4-FFF2-40B4-BE49-F238E27FC236}">
                <a16:creationId xmlns:a16="http://schemas.microsoft.com/office/drawing/2014/main" id="{80079536-386D-4CBB-8A28-1AC8A4FF5BB3}"/>
              </a:ext>
            </a:extLst>
          </p:cNvPr>
          <p:cNvSpPr>
            <a:spLocks noGrp="1" noTextEdit="1"/>
          </p:cNvSpPr>
          <p:nvPr>
            <p:ph type="pic" sz="quarter" idx="18"/>
          </p:nvPr>
        </p:nvSpPr>
        <p:spPr>
          <a:xfrm>
            <a:off x="6574756" y="3429000"/>
            <a:ext cx="1661107" cy="2786788"/>
          </a:xfrm>
        </p:spPr>
      </p:sp>
      <p:sp>
        <p:nvSpPr>
          <p:cNvPr id="60424" name="Picture Placeholder 13">
            <a:extLst>
              <a:ext uri="{FF2B5EF4-FFF2-40B4-BE49-F238E27FC236}">
                <a16:creationId xmlns:a16="http://schemas.microsoft.com/office/drawing/2014/main" id="{BBBE0A93-59FB-491A-8CCF-978D02933969}"/>
              </a:ext>
            </a:extLst>
          </p:cNvPr>
          <p:cNvSpPr>
            <a:spLocks noGrp="1" noTextEdit="1"/>
          </p:cNvSpPr>
          <p:nvPr>
            <p:ph type="pic" sz="quarter" idx="17"/>
          </p:nvPr>
        </p:nvSpPr>
        <p:spPr>
          <a:xfrm>
            <a:off x="4920101" y="3429000"/>
            <a:ext cx="1650140" cy="2786788"/>
          </a:xfrm>
        </p:spPr>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1">
            <a:extLst>
              <a:ext uri="{FF2B5EF4-FFF2-40B4-BE49-F238E27FC236}">
                <a16:creationId xmlns:a16="http://schemas.microsoft.com/office/drawing/2014/main" id="{08FE8B04-785B-4225-9C18-14C256DF8DD0}"/>
              </a:ext>
            </a:extLst>
          </p:cNvPr>
          <p:cNvGrpSpPr>
            <a:grpSpLocks/>
          </p:cNvGrpSpPr>
          <p:nvPr/>
        </p:nvGrpSpPr>
        <p:grpSpPr bwMode="auto">
          <a:xfrm>
            <a:off x="613481" y="1276335"/>
            <a:ext cx="2976445" cy="2080415"/>
            <a:chOff x="1510124" y="1490771"/>
            <a:chExt cx="7324385" cy="5119405"/>
          </a:xfrm>
        </p:grpSpPr>
        <p:sp>
          <p:nvSpPr>
            <p:cNvPr id="26" name="TextBox 25">
              <a:extLst>
                <a:ext uri="{FF2B5EF4-FFF2-40B4-BE49-F238E27FC236}">
                  <a16:creationId xmlns:a16="http://schemas.microsoft.com/office/drawing/2014/main" id="{F4087A45-8D4B-3C47-A4E5-99E0DBB7BF01}"/>
                </a:ext>
              </a:extLst>
            </p:cNvPr>
            <p:cNvSpPr txBox="1"/>
            <p:nvPr/>
          </p:nvSpPr>
          <p:spPr>
            <a:xfrm>
              <a:off x="1510124" y="1951120"/>
              <a:ext cx="7324385" cy="4659056"/>
            </a:xfrm>
            <a:prstGeom prst="rect">
              <a:avLst/>
            </a:prstGeom>
            <a:noFill/>
          </p:spPr>
          <p:txBody>
            <a:bodyPr>
              <a:spAutoFit/>
            </a:bodyPr>
            <a:lstStyle/>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YOU CAN WRITE HERE YOUR TITLE</a:t>
              </a:r>
              <a:endParaRPr lang="en-US" sz="4674" b="1" spc="244">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3EFA47ED-9D42-1047-86DE-3A15924E25DE}"/>
                </a:ext>
              </a:extLst>
            </p:cNvPr>
            <p:cNvSpPr txBox="1"/>
            <p:nvPr/>
          </p:nvSpPr>
          <p:spPr>
            <a:xfrm>
              <a:off x="1510124" y="1490771"/>
              <a:ext cx="6267159" cy="473352"/>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grpSp>
      <p:grpSp>
        <p:nvGrpSpPr>
          <p:cNvPr id="61442" name="Group 27">
            <a:extLst>
              <a:ext uri="{FF2B5EF4-FFF2-40B4-BE49-F238E27FC236}">
                <a16:creationId xmlns:a16="http://schemas.microsoft.com/office/drawing/2014/main" id="{564E0A2B-9A4A-4110-8691-455D2B36EB2A}"/>
              </a:ext>
            </a:extLst>
          </p:cNvPr>
          <p:cNvGrpSpPr>
            <a:grpSpLocks/>
          </p:cNvGrpSpPr>
          <p:nvPr/>
        </p:nvGrpSpPr>
        <p:grpSpPr bwMode="auto">
          <a:xfrm>
            <a:off x="5638085" y="4034740"/>
            <a:ext cx="2975800" cy="2080415"/>
            <a:chOff x="1510124" y="1490771"/>
            <a:chExt cx="7324385" cy="5119405"/>
          </a:xfrm>
        </p:grpSpPr>
        <p:sp>
          <p:nvSpPr>
            <p:cNvPr id="29" name="TextBox 28">
              <a:extLst>
                <a:ext uri="{FF2B5EF4-FFF2-40B4-BE49-F238E27FC236}">
                  <a16:creationId xmlns:a16="http://schemas.microsoft.com/office/drawing/2014/main" id="{3D490846-8D50-F84C-8B9B-F57CF711E653}"/>
                </a:ext>
              </a:extLst>
            </p:cNvPr>
            <p:cNvSpPr txBox="1"/>
            <p:nvPr/>
          </p:nvSpPr>
          <p:spPr>
            <a:xfrm>
              <a:off x="1510124" y="1951120"/>
              <a:ext cx="7324385" cy="4659056"/>
            </a:xfrm>
            <a:prstGeom prst="rect">
              <a:avLst/>
            </a:prstGeom>
            <a:noFill/>
          </p:spPr>
          <p:txBody>
            <a:bodyPr>
              <a:spAutoFit/>
            </a:bodyPr>
            <a:lstStyle/>
            <a:p>
              <a:pPr defTabSz="743076" fontAlgn="auto">
                <a:spcBef>
                  <a:spcPts val="0"/>
                </a:spcBef>
                <a:spcAft>
                  <a:spcPts val="0"/>
                </a:spcAft>
                <a:defRPr/>
              </a:pPr>
              <a:r>
                <a:rPr lang="en-US" sz="2926" b="1" spc="244">
                  <a:solidFill>
                    <a:schemeClr val="tx2"/>
                  </a:solidFill>
                  <a:latin typeface="Montserrat" charset="0"/>
                  <a:ea typeface="Montserrat" charset="0"/>
                  <a:cs typeface="Montserrat" charset="0"/>
                </a:rPr>
                <a:t>YOU CAN WRITE HERE YOUR TITLE</a:t>
              </a:r>
              <a:endParaRPr lang="en-US" sz="4674" b="1" spc="244">
                <a:solidFill>
                  <a:schemeClr val="tx2"/>
                </a:solidFill>
                <a:latin typeface="Montserrat" charset="0"/>
                <a:ea typeface="Montserrat" charset="0"/>
                <a:cs typeface="Montserrat" charset="0"/>
              </a:endParaRPr>
            </a:p>
          </p:txBody>
        </p:sp>
        <p:sp>
          <p:nvSpPr>
            <p:cNvPr id="30" name="TextBox 29">
              <a:extLst>
                <a:ext uri="{FF2B5EF4-FFF2-40B4-BE49-F238E27FC236}">
                  <a16:creationId xmlns:a16="http://schemas.microsoft.com/office/drawing/2014/main" id="{36B35085-9906-FF41-9F3B-6EEB2F678FB4}"/>
                </a:ext>
              </a:extLst>
            </p:cNvPr>
            <p:cNvSpPr txBox="1"/>
            <p:nvPr/>
          </p:nvSpPr>
          <p:spPr>
            <a:xfrm>
              <a:off x="1510124" y="1490771"/>
              <a:ext cx="6268517" cy="473352"/>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grpSp>
      <p:sp>
        <p:nvSpPr>
          <p:cNvPr id="3" name="Picture Placeholder 2">
            <a:extLst>
              <a:ext uri="{FF2B5EF4-FFF2-40B4-BE49-F238E27FC236}">
                <a16:creationId xmlns:a16="http://schemas.microsoft.com/office/drawing/2014/main" id="{043DA5F4-8526-144A-AF72-9E833FF05DA0}"/>
              </a:ext>
            </a:extLst>
          </p:cNvPr>
          <p:cNvSpPr>
            <a:spLocks noGrp="1"/>
          </p:cNvSpPr>
          <p:nvPr>
            <p:ph type="pic" sz="quarter" idx="28"/>
          </p:nvPr>
        </p:nvSpPr>
        <p:spPr/>
      </p:sp>
      <p:sp>
        <p:nvSpPr>
          <p:cNvPr id="4" name="Picture Placeholder 3">
            <a:extLst>
              <a:ext uri="{FF2B5EF4-FFF2-40B4-BE49-F238E27FC236}">
                <a16:creationId xmlns:a16="http://schemas.microsoft.com/office/drawing/2014/main" id="{B8B6E168-F792-E740-AAD7-FA3A0F61BD38}"/>
              </a:ext>
            </a:extLst>
          </p:cNvPr>
          <p:cNvSpPr>
            <a:spLocks noGrp="1"/>
          </p:cNvSpPr>
          <p:nvPr>
            <p:ph type="pic" sz="quarter" idx="29"/>
          </p:nvPr>
        </p:nvSpPr>
        <p:spPr/>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20BFAB4-5E94-0B4E-BF4B-E9A8C95538F0}"/>
              </a:ext>
            </a:extLst>
          </p:cNvPr>
          <p:cNvSpPr txBox="1"/>
          <p:nvPr/>
        </p:nvSpPr>
        <p:spPr>
          <a:xfrm>
            <a:off x="2566867" y="1207311"/>
            <a:ext cx="4772268" cy="505075"/>
          </a:xfrm>
          <a:prstGeom prst="rect">
            <a:avLst/>
          </a:prstGeom>
          <a:noFill/>
        </p:spPr>
        <p:txBody>
          <a:bodyPr wrap="none">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SINGLE PROJECT INFO</a:t>
            </a:r>
            <a:endParaRPr lang="en-US" sz="3901" spc="244">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A474A85A-5BE8-214A-B7DF-1C8B9D5B75FE}"/>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62467" name="TextBox 16">
            <a:extLst>
              <a:ext uri="{FF2B5EF4-FFF2-40B4-BE49-F238E27FC236}">
                <a16:creationId xmlns:a16="http://schemas.microsoft.com/office/drawing/2014/main" id="{CAE7F660-E57A-44EF-A9F5-0F2777C597E4}"/>
              </a:ext>
            </a:extLst>
          </p:cNvPr>
          <p:cNvSpPr txBox="1">
            <a:spLocks noChangeArrowheads="1"/>
          </p:cNvSpPr>
          <p:nvPr/>
        </p:nvSpPr>
        <p:spPr bwMode="auto">
          <a:xfrm>
            <a:off x="4947194" y="4028934"/>
            <a:ext cx="4263399"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813">
                <a:latin typeface="Montserrat Light"/>
                <a:ea typeface="Montserrat Light"/>
                <a:cs typeface="Montserrat Light"/>
              </a:rPr>
              <a:t>A company is an association or collection of individuals, whether natural persons,.</a:t>
            </a:r>
          </a:p>
        </p:txBody>
      </p:sp>
      <p:sp>
        <p:nvSpPr>
          <p:cNvPr id="18" name="TextBox 17">
            <a:extLst>
              <a:ext uri="{FF2B5EF4-FFF2-40B4-BE49-F238E27FC236}">
                <a16:creationId xmlns:a16="http://schemas.microsoft.com/office/drawing/2014/main" id="{AB354B64-98EB-1F48-B30B-022E0032CD6B}"/>
              </a:ext>
            </a:extLst>
          </p:cNvPr>
          <p:cNvSpPr txBox="1"/>
          <p:nvPr/>
        </p:nvSpPr>
        <p:spPr>
          <a:xfrm>
            <a:off x="4947195" y="3817344"/>
            <a:ext cx="2170466" cy="292388"/>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24" name="Shape 2906">
            <a:extLst>
              <a:ext uri="{FF2B5EF4-FFF2-40B4-BE49-F238E27FC236}">
                <a16:creationId xmlns:a16="http://schemas.microsoft.com/office/drawing/2014/main" id="{0EB3990D-1AAC-1E40-BA91-30CBA9172C7B}"/>
              </a:ext>
            </a:extLst>
          </p:cNvPr>
          <p:cNvSpPr/>
          <p:nvPr/>
        </p:nvSpPr>
        <p:spPr>
          <a:xfrm>
            <a:off x="4611747" y="382250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470" name="TextBox 25">
            <a:extLst>
              <a:ext uri="{FF2B5EF4-FFF2-40B4-BE49-F238E27FC236}">
                <a16:creationId xmlns:a16="http://schemas.microsoft.com/office/drawing/2014/main" id="{28D55C07-EEEE-4EB1-949C-40CAD2E567D1}"/>
              </a:ext>
            </a:extLst>
          </p:cNvPr>
          <p:cNvSpPr txBox="1">
            <a:spLocks noChangeArrowheads="1"/>
          </p:cNvSpPr>
          <p:nvPr/>
        </p:nvSpPr>
        <p:spPr bwMode="auto">
          <a:xfrm>
            <a:off x="4947194" y="4750144"/>
            <a:ext cx="4263399"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813">
                <a:latin typeface="Montserrat Light"/>
                <a:ea typeface="Montserrat Light"/>
                <a:cs typeface="Montserrat Light"/>
              </a:rPr>
              <a:t>A company is an association or collection of individuals, whether natural persons,.</a:t>
            </a:r>
          </a:p>
        </p:txBody>
      </p:sp>
      <p:sp>
        <p:nvSpPr>
          <p:cNvPr id="27" name="TextBox 26">
            <a:extLst>
              <a:ext uri="{FF2B5EF4-FFF2-40B4-BE49-F238E27FC236}">
                <a16:creationId xmlns:a16="http://schemas.microsoft.com/office/drawing/2014/main" id="{DF270B21-C1FC-C74A-86EB-D8B42EF9F702}"/>
              </a:ext>
            </a:extLst>
          </p:cNvPr>
          <p:cNvSpPr txBox="1"/>
          <p:nvPr/>
        </p:nvSpPr>
        <p:spPr>
          <a:xfrm>
            <a:off x="4947195" y="4538554"/>
            <a:ext cx="2170466" cy="292388"/>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28" name="Shape 2906">
            <a:extLst>
              <a:ext uri="{FF2B5EF4-FFF2-40B4-BE49-F238E27FC236}">
                <a16:creationId xmlns:a16="http://schemas.microsoft.com/office/drawing/2014/main" id="{E23CDAEF-C91C-CB41-866B-BE206EDE0FAE}"/>
              </a:ext>
            </a:extLst>
          </p:cNvPr>
          <p:cNvSpPr/>
          <p:nvPr/>
        </p:nvSpPr>
        <p:spPr>
          <a:xfrm>
            <a:off x="4611747" y="4543715"/>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473" name="TextBox 29">
            <a:extLst>
              <a:ext uri="{FF2B5EF4-FFF2-40B4-BE49-F238E27FC236}">
                <a16:creationId xmlns:a16="http://schemas.microsoft.com/office/drawing/2014/main" id="{3AA075CF-CE26-4782-9A9B-AA11A85DCB44}"/>
              </a:ext>
            </a:extLst>
          </p:cNvPr>
          <p:cNvSpPr txBox="1">
            <a:spLocks noChangeArrowheads="1"/>
          </p:cNvSpPr>
          <p:nvPr/>
        </p:nvSpPr>
        <p:spPr bwMode="auto">
          <a:xfrm>
            <a:off x="4947194" y="5471355"/>
            <a:ext cx="4263399"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813">
                <a:latin typeface="Montserrat Light"/>
                <a:ea typeface="Montserrat Light"/>
                <a:cs typeface="Montserrat Light"/>
              </a:rPr>
              <a:t>A company is an association or collection of individuals, whether natural persons.</a:t>
            </a:r>
          </a:p>
        </p:txBody>
      </p:sp>
      <p:sp>
        <p:nvSpPr>
          <p:cNvPr id="31" name="TextBox 30">
            <a:extLst>
              <a:ext uri="{FF2B5EF4-FFF2-40B4-BE49-F238E27FC236}">
                <a16:creationId xmlns:a16="http://schemas.microsoft.com/office/drawing/2014/main" id="{FB96D1F5-9CBF-9744-9549-89FF1182EBC2}"/>
              </a:ext>
            </a:extLst>
          </p:cNvPr>
          <p:cNvSpPr txBox="1"/>
          <p:nvPr/>
        </p:nvSpPr>
        <p:spPr>
          <a:xfrm>
            <a:off x="4947195" y="5259765"/>
            <a:ext cx="2170466" cy="292388"/>
          </a:xfrm>
          <a:prstGeom prst="rect">
            <a:avLst/>
          </a:prstGeom>
          <a:noFill/>
        </p:spPr>
        <p:txBody>
          <a:bodyPr wrap="none">
            <a:spAutoFit/>
          </a:bodyPr>
          <a:lstStyle/>
          <a:p>
            <a:pP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32" name="Shape 2906">
            <a:extLst>
              <a:ext uri="{FF2B5EF4-FFF2-40B4-BE49-F238E27FC236}">
                <a16:creationId xmlns:a16="http://schemas.microsoft.com/office/drawing/2014/main" id="{AB6EB13A-9D26-5D4B-B44B-25E8013E548B}"/>
              </a:ext>
            </a:extLst>
          </p:cNvPr>
          <p:cNvSpPr/>
          <p:nvPr/>
        </p:nvSpPr>
        <p:spPr>
          <a:xfrm>
            <a:off x="4611747" y="526492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476" name="TextBox 33">
            <a:extLst>
              <a:ext uri="{FF2B5EF4-FFF2-40B4-BE49-F238E27FC236}">
                <a16:creationId xmlns:a16="http://schemas.microsoft.com/office/drawing/2014/main" id="{85F466D7-4B79-4EF3-9F31-1E042FACE01B}"/>
              </a:ext>
            </a:extLst>
          </p:cNvPr>
          <p:cNvSpPr txBox="1">
            <a:spLocks noChangeArrowheads="1"/>
          </p:cNvSpPr>
          <p:nvPr/>
        </p:nvSpPr>
        <p:spPr bwMode="auto">
          <a:xfrm>
            <a:off x="4611748" y="1911104"/>
            <a:ext cx="4598845"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975">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a:t>
            </a:r>
          </a:p>
        </p:txBody>
      </p:sp>
      <p:sp>
        <p:nvSpPr>
          <p:cNvPr id="62477" name="TextBox 34">
            <a:extLst>
              <a:ext uri="{FF2B5EF4-FFF2-40B4-BE49-F238E27FC236}">
                <a16:creationId xmlns:a16="http://schemas.microsoft.com/office/drawing/2014/main" id="{E3408437-9712-424D-B7CE-B1D375342C2D}"/>
              </a:ext>
            </a:extLst>
          </p:cNvPr>
          <p:cNvSpPr txBox="1">
            <a:spLocks noChangeArrowheads="1"/>
          </p:cNvSpPr>
          <p:nvPr/>
        </p:nvSpPr>
        <p:spPr bwMode="auto">
          <a:xfrm>
            <a:off x="4611748" y="2685212"/>
            <a:ext cx="4598845"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975">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a:t>
            </a:r>
          </a:p>
        </p:txBody>
      </p:sp>
      <p:sp>
        <p:nvSpPr>
          <p:cNvPr id="3" name="Picture Placeholder 2">
            <a:extLst>
              <a:ext uri="{FF2B5EF4-FFF2-40B4-BE49-F238E27FC236}">
                <a16:creationId xmlns:a16="http://schemas.microsoft.com/office/drawing/2014/main" id="{46CF1365-A6BF-674D-9FF3-605AD45649C8}"/>
              </a:ext>
            </a:extLst>
          </p:cNvPr>
          <p:cNvSpPr>
            <a:spLocks noGrp="1"/>
          </p:cNvSpPr>
          <p:nvPr>
            <p:ph type="pic" sz="quarter" idx="13"/>
          </p:nvPr>
        </p:nvSpPr>
        <p:spPr>
          <a:xfrm>
            <a:off x="589612" y="1793698"/>
            <a:ext cx="3829253" cy="3988590"/>
          </a:xfrm>
        </p:spPr>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2628E-45AC-C841-BA56-23A88E1BC0C0}"/>
              </a:ext>
            </a:extLst>
          </p:cNvPr>
          <p:cNvSpPr>
            <a:spLocks noGrp="1"/>
          </p:cNvSpPr>
          <p:nvPr>
            <p:ph type="pic" sz="quarter" idx="13"/>
          </p:nvPr>
        </p:nvSpPr>
        <p:spPr>
          <a:xfrm>
            <a:off x="0" y="642212"/>
            <a:ext cx="9906000" cy="3901504"/>
          </a:xfrm>
        </p:spPr>
      </p:sp>
      <p:grpSp>
        <p:nvGrpSpPr>
          <p:cNvPr id="63490" name="Group 19">
            <a:extLst>
              <a:ext uri="{FF2B5EF4-FFF2-40B4-BE49-F238E27FC236}">
                <a16:creationId xmlns:a16="http://schemas.microsoft.com/office/drawing/2014/main" id="{20215621-3D09-4A7C-A31B-C381E6E805FE}"/>
              </a:ext>
            </a:extLst>
          </p:cNvPr>
          <p:cNvGrpSpPr>
            <a:grpSpLocks/>
          </p:cNvGrpSpPr>
          <p:nvPr/>
        </p:nvGrpSpPr>
        <p:grpSpPr bwMode="auto">
          <a:xfrm>
            <a:off x="812814" y="1292462"/>
            <a:ext cx="6470251" cy="2258880"/>
            <a:chOff x="2671439" y="2820473"/>
            <a:chExt cx="6799089" cy="5558954"/>
          </a:xfrm>
        </p:grpSpPr>
        <p:sp>
          <p:nvSpPr>
            <p:cNvPr id="21" name="TextBox 20">
              <a:extLst>
                <a:ext uri="{FF2B5EF4-FFF2-40B4-BE49-F238E27FC236}">
                  <a16:creationId xmlns:a16="http://schemas.microsoft.com/office/drawing/2014/main" id="{19E143C2-A090-0B4F-820C-847E6C9A93FA}"/>
                </a:ext>
              </a:extLst>
            </p:cNvPr>
            <p:cNvSpPr txBox="1"/>
            <p:nvPr/>
          </p:nvSpPr>
          <p:spPr>
            <a:xfrm>
              <a:off x="2671439" y="3280855"/>
              <a:ext cx="6799089" cy="3551342"/>
            </a:xfrm>
            <a:prstGeom prst="rect">
              <a:avLst/>
            </a:prstGeom>
            <a:noFill/>
          </p:spPr>
          <p:txBody>
            <a:bodyPr>
              <a:spAutoFit/>
            </a:bodyPr>
            <a:lstStyle/>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WRITE HERE</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YOUR NICE TITLE</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ABOUT YOUR SERVICES</a:t>
              </a:r>
              <a:endParaRPr lang="en-US" sz="4674" b="1" spc="244">
                <a:solidFill>
                  <a:schemeClr val="bg1"/>
                </a:solidFill>
                <a:latin typeface="Montserrat" charset="0"/>
                <a:ea typeface="Montserrat" charset="0"/>
                <a:cs typeface="Montserrat" charset="0"/>
              </a:endParaRPr>
            </a:p>
          </p:txBody>
        </p:sp>
        <p:sp>
          <p:nvSpPr>
            <p:cNvPr id="22" name="TextBox 21">
              <a:extLst>
                <a:ext uri="{FF2B5EF4-FFF2-40B4-BE49-F238E27FC236}">
                  <a16:creationId xmlns:a16="http://schemas.microsoft.com/office/drawing/2014/main" id="{9243C149-51B0-564B-B05A-7A712F75A053}"/>
                </a:ext>
              </a:extLst>
            </p:cNvPr>
            <p:cNvSpPr txBox="1"/>
            <p:nvPr/>
          </p:nvSpPr>
          <p:spPr>
            <a:xfrm>
              <a:off x="2671439" y="2820473"/>
              <a:ext cx="6267635" cy="473385"/>
            </a:xfrm>
            <a:prstGeom prst="rect">
              <a:avLst/>
            </a:prstGeom>
            <a:noFill/>
          </p:spPr>
          <p:txBody>
            <a:bodyPr>
              <a:spAutoFit/>
            </a:bodyPr>
            <a:lstStyle/>
            <a:p>
              <a:pPr defTabSz="743076" fontAlgn="auto">
                <a:spcBef>
                  <a:spcPts val="0"/>
                </a:spcBef>
                <a:spcAft>
                  <a:spcPts val="0"/>
                </a:spcAft>
                <a:defRPr/>
              </a:pPr>
              <a:r>
                <a:rPr lang="en-US" sz="650" spc="488">
                  <a:solidFill>
                    <a:schemeClr val="bg1"/>
                  </a:solidFill>
                  <a:latin typeface="Montserrat" charset="0"/>
                  <a:ea typeface="Montserrat" charset="0"/>
                  <a:cs typeface="Montserrat" charset="0"/>
                </a:rPr>
                <a:t>YOU CAN WRITE HERE</a:t>
              </a:r>
            </a:p>
          </p:txBody>
        </p:sp>
        <p:sp>
          <p:nvSpPr>
            <p:cNvPr id="63505" name="TextBox 22">
              <a:extLst>
                <a:ext uri="{FF2B5EF4-FFF2-40B4-BE49-F238E27FC236}">
                  <a16:creationId xmlns:a16="http://schemas.microsoft.com/office/drawing/2014/main" id="{6B0CD204-D82A-44BD-8263-05A628B69CC4}"/>
                </a:ext>
              </a:extLst>
            </p:cNvPr>
            <p:cNvSpPr txBox="1">
              <a:spLocks noChangeArrowheads="1"/>
            </p:cNvSpPr>
            <p:nvPr/>
          </p:nvSpPr>
          <p:spPr bwMode="auto">
            <a:xfrm>
              <a:off x="2671439" y="6818516"/>
              <a:ext cx="4963799" cy="156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grpSp>
      <p:sp>
        <p:nvSpPr>
          <p:cNvPr id="63491" name="TextBox 24">
            <a:extLst>
              <a:ext uri="{FF2B5EF4-FFF2-40B4-BE49-F238E27FC236}">
                <a16:creationId xmlns:a16="http://schemas.microsoft.com/office/drawing/2014/main" id="{FB6ADDED-90C9-4596-BB2E-1C80DBDB9697}"/>
              </a:ext>
            </a:extLst>
          </p:cNvPr>
          <p:cNvSpPr txBox="1">
            <a:spLocks noChangeArrowheads="1"/>
          </p:cNvSpPr>
          <p:nvPr/>
        </p:nvSpPr>
        <p:spPr bwMode="auto">
          <a:xfrm>
            <a:off x="861840" y="4995279"/>
            <a:ext cx="1758515"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a:t>
            </a:r>
          </a:p>
        </p:txBody>
      </p:sp>
      <p:sp>
        <p:nvSpPr>
          <p:cNvPr id="29" name="TextBox 28">
            <a:extLst>
              <a:ext uri="{FF2B5EF4-FFF2-40B4-BE49-F238E27FC236}">
                <a16:creationId xmlns:a16="http://schemas.microsoft.com/office/drawing/2014/main" id="{44DAE3A5-BA4C-3D43-91B6-D2212097230C}"/>
              </a:ext>
            </a:extLst>
          </p:cNvPr>
          <p:cNvSpPr txBox="1"/>
          <p:nvPr/>
        </p:nvSpPr>
        <p:spPr>
          <a:xfrm>
            <a:off x="825715" y="4697892"/>
            <a:ext cx="1716688"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SERVICE ONE</a:t>
            </a:r>
            <a:endParaRPr lang="en-US" sz="1951" b="1" spc="244">
              <a:solidFill>
                <a:schemeClr val="tx2"/>
              </a:solidFill>
              <a:latin typeface="Montserrat" charset="0"/>
              <a:ea typeface="Montserrat" charset="0"/>
              <a:cs typeface="Montserrat" charset="0"/>
            </a:endParaRPr>
          </a:p>
        </p:txBody>
      </p:sp>
      <p:sp>
        <p:nvSpPr>
          <p:cNvPr id="63493" name="TextBox 32">
            <a:extLst>
              <a:ext uri="{FF2B5EF4-FFF2-40B4-BE49-F238E27FC236}">
                <a16:creationId xmlns:a16="http://schemas.microsoft.com/office/drawing/2014/main" id="{0CE0E196-BC1A-445F-9CEA-3672AF1ED120}"/>
              </a:ext>
            </a:extLst>
          </p:cNvPr>
          <p:cNvSpPr txBox="1">
            <a:spLocks noChangeArrowheads="1"/>
          </p:cNvSpPr>
          <p:nvPr/>
        </p:nvSpPr>
        <p:spPr bwMode="auto">
          <a:xfrm>
            <a:off x="2956447" y="4995279"/>
            <a:ext cx="1758515"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a:t>
            </a:r>
          </a:p>
        </p:txBody>
      </p:sp>
      <p:sp>
        <p:nvSpPr>
          <p:cNvPr id="36" name="TextBox 35">
            <a:extLst>
              <a:ext uri="{FF2B5EF4-FFF2-40B4-BE49-F238E27FC236}">
                <a16:creationId xmlns:a16="http://schemas.microsoft.com/office/drawing/2014/main" id="{C1964FE8-923A-4249-B2BC-FED2225EEC63}"/>
              </a:ext>
            </a:extLst>
          </p:cNvPr>
          <p:cNvSpPr txBox="1"/>
          <p:nvPr/>
        </p:nvSpPr>
        <p:spPr>
          <a:xfrm>
            <a:off x="2920322" y="4697892"/>
            <a:ext cx="1716688"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SERVICE ONE</a:t>
            </a:r>
            <a:endParaRPr lang="en-US" sz="1951" b="1" spc="244">
              <a:solidFill>
                <a:schemeClr val="tx2"/>
              </a:solidFill>
              <a:latin typeface="Montserrat" charset="0"/>
              <a:ea typeface="Montserrat" charset="0"/>
              <a:cs typeface="Montserrat" charset="0"/>
            </a:endParaRPr>
          </a:p>
        </p:txBody>
      </p:sp>
      <p:sp>
        <p:nvSpPr>
          <p:cNvPr id="63495" name="TextBox 36">
            <a:extLst>
              <a:ext uri="{FF2B5EF4-FFF2-40B4-BE49-F238E27FC236}">
                <a16:creationId xmlns:a16="http://schemas.microsoft.com/office/drawing/2014/main" id="{C6F74B56-19CC-4DCC-BD5B-4EFB7A7B5D17}"/>
              </a:ext>
            </a:extLst>
          </p:cNvPr>
          <p:cNvSpPr txBox="1">
            <a:spLocks noChangeArrowheads="1"/>
          </p:cNvSpPr>
          <p:nvPr/>
        </p:nvSpPr>
        <p:spPr bwMode="auto">
          <a:xfrm>
            <a:off x="5120079" y="4995279"/>
            <a:ext cx="1758515"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a:t>
            </a:r>
          </a:p>
        </p:txBody>
      </p:sp>
      <p:sp>
        <p:nvSpPr>
          <p:cNvPr id="38" name="TextBox 37">
            <a:extLst>
              <a:ext uri="{FF2B5EF4-FFF2-40B4-BE49-F238E27FC236}">
                <a16:creationId xmlns:a16="http://schemas.microsoft.com/office/drawing/2014/main" id="{0AC897AA-5899-8E4A-BC18-DA41FDA39857}"/>
              </a:ext>
            </a:extLst>
          </p:cNvPr>
          <p:cNvSpPr txBox="1"/>
          <p:nvPr/>
        </p:nvSpPr>
        <p:spPr>
          <a:xfrm>
            <a:off x="5083954" y="4697892"/>
            <a:ext cx="1716688"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SERVICE ONE</a:t>
            </a:r>
            <a:endParaRPr lang="en-US" sz="1951" b="1" spc="244">
              <a:solidFill>
                <a:schemeClr val="tx2"/>
              </a:solidFill>
              <a:latin typeface="Montserrat" charset="0"/>
              <a:ea typeface="Montserrat" charset="0"/>
              <a:cs typeface="Montserrat" charset="0"/>
            </a:endParaRPr>
          </a:p>
        </p:txBody>
      </p:sp>
      <p:sp>
        <p:nvSpPr>
          <p:cNvPr id="63497" name="TextBox 38">
            <a:extLst>
              <a:ext uri="{FF2B5EF4-FFF2-40B4-BE49-F238E27FC236}">
                <a16:creationId xmlns:a16="http://schemas.microsoft.com/office/drawing/2014/main" id="{C928DD22-EE4E-4EDC-8A9E-D02D31D9FA5A}"/>
              </a:ext>
            </a:extLst>
          </p:cNvPr>
          <p:cNvSpPr txBox="1">
            <a:spLocks noChangeArrowheads="1"/>
          </p:cNvSpPr>
          <p:nvPr/>
        </p:nvSpPr>
        <p:spPr bwMode="auto">
          <a:xfrm>
            <a:off x="7320480" y="4995279"/>
            <a:ext cx="1758515"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 mixture of both. Company</a:t>
            </a:r>
          </a:p>
        </p:txBody>
      </p:sp>
      <p:sp>
        <p:nvSpPr>
          <p:cNvPr id="40" name="TextBox 39">
            <a:extLst>
              <a:ext uri="{FF2B5EF4-FFF2-40B4-BE49-F238E27FC236}">
                <a16:creationId xmlns:a16="http://schemas.microsoft.com/office/drawing/2014/main" id="{6EA8B877-C08B-8547-9E31-8D0005F00EC9}"/>
              </a:ext>
            </a:extLst>
          </p:cNvPr>
          <p:cNvSpPr txBox="1"/>
          <p:nvPr/>
        </p:nvSpPr>
        <p:spPr>
          <a:xfrm>
            <a:off x="7283710" y="4697892"/>
            <a:ext cx="1716688"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SERVICE ONE</a:t>
            </a:r>
            <a:endParaRPr lang="en-US" sz="1951" b="1" spc="244">
              <a:solidFill>
                <a:schemeClr val="tx2"/>
              </a:solidFill>
              <a:latin typeface="Montserrat" charset="0"/>
              <a:ea typeface="Montserrat" charset="0"/>
              <a:cs typeface="Montserrat" charset="0"/>
            </a:endParaRPr>
          </a:p>
        </p:txBody>
      </p:sp>
      <p:sp>
        <p:nvSpPr>
          <p:cNvPr id="41" name="TextBox 40">
            <a:extLst>
              <a:ext uri="{FF2B5EF4-FFF2-40B4-BE49-F238E27FC236}">
                <a16:creationId xmlns:a16="http://schemas.microsoft.com/office/drawing/2014/main" id="{B550281C-36C3-534E-BE0A-1189E8F810AC}"/>
              </a:ext>
            </a:extLst>
          </p:cNvPr>
          <p:cNvSpPr txBox="1"/>
          <p:nvPr/>
        </p:nvSpPr>
        <p:spPr>
          <a:xfrm>
            <a:off x="861840" y="3812828"/>
            <a:ext cx="782650" cy="692626"/>
          </a:xfrm>
          <a:prstGeom prst="rect">
            <a:avLst/>
          </a:prstGeom>
          <a:noFill/>
        </p:spPr>
        <p:txBody>
          <a:bodyPr wrap="none">
            <a:spAutoFit/>
          </a:bodyPr>
          <a:lstStyle/>
          <a:p>
            <a:pPr defTabSz="743076" fontAlgn="auto">
              <a:spcBef>
                <a:spcPts val="0"/>
              </a:spcBef>
              <a:spcAft>
                <a:spcPts val="0"/>
              </a:spcAft>
              <a:defRPr/>
            </a:pPr>
            <a:r>
              <a:rPr lang="en-US" sz="3901" b="1" spc="244">
                <a:solidFill>
                  <a:schemeClr val="bg1"/>
                </a:solidFill>
                <a:latin typeface="Montserrat" charset="0"/>
                <a:ea typeface="Montserrat" charset="0"/>
                <a:cs typeface="Montserrat" charset="0"/>
              </a:rPr>
              <a:t>01</a:t>
            </a:r>
            <a:endParaRPr lang="en-US" sz="8087" b="1" spc="244">
              <a:solidFill>
                <a:schemeClr val="bg1"/>
              </a:solidFill>
              <a:latin typeface="Montserrat" charset="0"/>
              <a:ea typeface="Montserrat" charset="0"/>
              <a:cs typeface="Montserrat" charset="0"/>
            </a:endParaRPr>
          </a:p>
        </p:txBody>
      </p:sp>
      <p:sp>
        <p:nvSpPr>
          <p:cNvPr id="42" name="TextBox 41">
            <a:extLst>
              <a:ext uri="{FF2B5EF4-FFF2-40B4-BE49-F238E27FC236}">
                <a16:creationId xmlns:a16="http://schemas.microsoft.com/office/drawing/2014/main" id="{F6244304-4639-5842-949D-1DD54F26FC55}"/>
              </a:ext>
            </a:extLst>
          </p:cNvPr>
          <p:cNvSpPr txBox="1"/>
          <p:nvPr/>
        </p:nvSpPr>
        <p:spPr>
          <a:xfrm>
            <a:off x="2920322" y="3812828"/>
            <a:ext cx="882036" cy="692626"/>
          </a:xfrm>
          <a:prstGeom prst="rect">
            <a:avLst/>
          </a:prstGeom>
          <a:noFill/>
        </p:spPr>
        <p:txBody>
          <a:bodyPr wrap="none">
            <a:spAutoFit/>
          </a:bodyPr>
          <a:lstStyle/>
          <a:p>
            <a:pPr defTabSz="743076" fontAlgn="auto">
              <a:spcBef>
                <a:spcPts val="0"/>
              </a:spcBef>
              <a:spcAft>
                <a:spcPts val="0"/>
              </a:spcAft>
              <a:defRPr/>
            </a:pPr>
            <a:r>
              <a:rPr lang="en-US" sz="3901" b="1" spc="244">
                <a:solidFill>
                  <a:schemeClr val="bg1"/>
                </a:solidFill>
                <a:latin typeface="Montserrat" charset="0"/>
                <a:ea typeface="Montserrat" charset="0"/>
                <a:cs typeface="Montserrat" charset="0"/>
              </a:rPr>
              <a:t>02</a:t>
            </a:r>
            <a:endParaRPr lang="en-US" sz="8087" b="1" spc="244">
              <a:solidFill>
                <a:schemeClr val="bg1"/>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145BED3F-F040-DA44-B9B2-B51D2BB436C0}"/>
              </a:ext>
            </a:extLst>
          </p:cNvPr>
          <p:cNvSpPr txBox="1"/>
          <p:nvPr/>
        </p:nvSpPr>
        <p:spPr>
          <a:xfrm>
            <a:off x="5120079" y="3812828"/>
            <a:ext cx="883640" cy="692626"/>
          </a:xfrm>
          <a:prstGeom prst="rect">
            <a:avLst/>
          </a:prstGeom>
          <a:noFill/>
        </p:spPr>
        <p:txBody>
          <a:bodyPr wrap="none">
            <a:spAutoFit/>
          </a:bodyPr>
          <a:lstStyle/>
          <a:p>
            <a:pPr defTabSz="743076" fontAlgn="auto">
              <a:spcBef>
                <a:spcPts val="0"/>
              </a:spcBef>
              <a:spcAft>
                <a:spcPts val="0"/>
              </a:spcAft>
              <a:defRPr/>
            </a:pPr>
            <a:r>
              <a:rPr lang="en-US" sz="3901" b="1" spc="244">
                <a:solidFill>
                  <a:schemeClr val="bg1"/>
                </a:solidFill>
                <a:latin typeface="Montserrat" charset="0"/>
                <a:ea typeface="Montserrat" charset="0"/>
                <a:cs typeface="Montserrat" charset="0"/>
              </a:rPr>
              <a:t>03</a:t>
            </a:r>
            <a:endParaRPr lang="en-US" sz="8087" b="1" spc="244">
              <a:solidFill>
                <a:schemeClr val="bg1"/>
              </a:solidFill>
              <a:latin typeface="Montserrat" charset="0"/>
              <a:ea typeface="Montserrat" charset="0"/>
              <a:cs typeface="Montserrat" charset="0"/>
            </a:endParaRPr>
          </a:p>
        </p:txBody>
      </p:sp>
      <p:sp>
        <p:nvSpPr>
          <p:cNvPr id="44" name="TextBox 43">
            <a:extLst>
              <a:ext uri="{FF2B5EF4-FFF2-40B4-BE49-F238E27FC236}">
                <a16:creationId xmlns:a16="http://schemas.microsoft.com/office/drawing/2014/main" id="{442A8969-D28F-E64A-9F19-9C3F8A441C44}"/>
              </a:ext>
            </a:extLst>
          </p:cNvPr>
          <p:cNvSpPr txBox="1"/>
          <p:nvPr/>
        </p:nvSpPr>
        <p:spPr>
          <a:xfrm>
            <a:off x="7283065" y="3812828"/>
            <a:ext cx="931730" cy="692626"/>
          </a:xfrm>
          <a:prstGeom prst="rect">
            <a:avLst/>
          </a:prstGeom>
          <a:noFill/>
        </p:spPr>
        <p:txBody>
          <a:bodyPr wrap="none">
            <a:spAutoFit/>
          </a:bodyPr>
          <a:lstStyle/>
          <a:p>
            <a:pPr defTabSz="743076" fontAlgn="auto">
              <a:spcBef>
                <a:spcPts val="0"/>
              </a:spcBef>
              <a:spcAft>
                <a:spcPts val="0"/>
              </a:spcAft>
              <a:defRPr/>
            </a:pPr>
            <a:r>
              <a:rPr lang="en-US" sz="3901" b="1" spc="244">
                <a:solidFill>
                  <a:schemeClr val="bg1"/>
                </a:solidFill>
                <a:latin typeface="Montserrat" charset="0"/>
                <a:ea typeface="Montserrat" charset="0"/>
                <a:cs typeface="Montserrat" charset="0"/>
              </a:rPr>
              <a:t>04</a:t>
            </a:r>
            <a:endParaRPr lang="en-US" sz="8087" b="1" spc="244">
              <a:solidFill>
                <a:schemeClr val="bg1"/>
              </a:solidFill>
              <a:latin typeface="Montserrat" charset="0"/>
              <a:ea typeface="Montserrat" charset="0"/>
              <a:cs typeface="Montserrat"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17">
            <a:extLst>
              <a:ext uri="{FF2B5EF4-FFF2-40B4-BE49-F238E27FC236}">
                <a16:creationId xmlns:a16="http://schemas.microsoft.com/office/drawing/2014/main" id="{A495E392-3CC7-46A1-A0A4-A88860905B7C}"/>
              </a:ext>
            </a:extLst>
          </p:cNvPr>
          <p:cNvSpPr txBox="1">
            <a:spLocks noChangeArrowheads="1"/>
          </p:cNvSpPr>
          <p:nvPr/>
        </p:nvSpPr>
        <p:spPr bwMode="auto">
          <a:xfrm>
            <a:off x="272874" y="5424264"/>
            <a:ext cx="1948816"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a:t>
            </a:r>
          </a:p>
        </p:txBody>
      </p:sp>
      <p:sp>
        <p:nvSpPr>
          <p:cNvPr id="20" name="TextBox 19">
            <a:extLst>
              <a:ext uri="{FF2B5EF4-FFF2-40B4-BE49-F238E27FC236}">
                <a16:creationId xmlns:a16="http://schemas.microsoft.com/office/drawing/2014/main" id="{9B125CDF-6087-4E47-99B6-51712308D9F9}"/>
              </a:ext>
            </a:extLst>
          </p:cNvPr>
          <p:cNvSpPr txBox="1"/>
          <p:nvPr/>
        </p:nvSpPr>
        <p:spPr>
          <a:xfrm>
            <a:off x="475535" y="5012051"/>
            <a:ext cx="1523495" cy="492443"/>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a:t>
            </a:r>
          </a:p>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HERE</a:t>
            </a:r>
            <a:endParaRPr lang="en-US" sz="1951" b="1" spc="244">
              <a:solidFill>
                <a:schemeClr val="tx2"/>
              </a:solidFill>
              <a:latin typeface="Montserrat" charset="0"/>
              <a:ea typeface="Montserrat" charset="0"/>
              <a:cs typeface="Montserrat" charset="0"/>
            </a:endParaRPr>
          </a:p>
        </p:txBody>
      </p:sp>
      <p:sp>
        <p:nvSpPr>
          <p:cNvPr id="64515" name="TextBox 20">
            <a:extLst>
              <a:ext uri="{FF2B5EF4-FFF2-40B4-BE49-F238E27FC236}">
                <a16:creationId xmlns:a16="http://schemas.microsoft.com/office/drawing/2014/main" id="{138579D6-CCB2-4CE7-80DC-4CB156895CFA}"/>
              </a:ext>
            </a:extLst>
          </p:cNvPr>
          <p:cNvSpPr txBox="1">
            <a:spLocks noChangeArrowheads="1"/>
          </p:cNvSpPr>
          <p:nvPr/>
        </p:nvSpPr>
        <p:spPr bwMode="auto">
          <a:xfrm>
            <a:off x="5243290" y="5424264"/>
            <a:ext cx="1948817"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a:t>
            </a:r>
          </a:p>
        </p:txBody>
      </p:sp>
      <p:sp>
        <p:nvSpPr>
          <p:cNvPr id="22" name="TextBox 21">
            <a:extLst>
              <a:ext uri="{FF2B5EF4-FFF2-40B4-BE49-F238E27FC236}">
                <a16:creationId xmlns:a16="http://schemas.microsoft.com/office/drawing/2014/main" id="{69D81621-369B-5B45-B60D-F2CC2E5982F0}"/>
              </a:ext>
            </a:extLst>
          </p:cNvPr>
          <p:cNvSpPr txBox="1"/>
          <p:nvPr/>
        </p:nvSpPr>
        <p:spPr>
          <a:xfrm>
            <a:off x="5446275" y="5012051"/>
            <a:ext cx="1523495" cy="492443"/>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a:t>
            </a:r>
          </a:p>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HERE</a:t>
            </a:r>
            <a:endParaRPr lang="en-US" sz="1951" b="1" spc="244">
              <a:solidFill>
                <a:schemeClr val="tx2"/>
              </a:solidFill>
              <a:latin typeface="Montserrat" charset="0"/>
              <a:ea typeface="Montserrat" charset="0"/>
              <a:cs typeface="Montserrat" charset="0"/>
            </a:endParaRPr>
          </a:p>
        </p:txBody>
      </p:sp>
      <p:sp>
        <p:nvSpPr>
          <p:cNvPr id="64517" name="TextBox 11">
            <a:extLst>
              <a:ext uri="{FF2B5EF4-FFF2-40B4-BE49-F238E27FC236}">
                <a16:creationId xmlns:a16="http://schemas.microsoft.com/office/drawing/2014/main" id="{6DFE4A79-5895-4D7F-A845-4868000873A5}"/>
              </a:ext>
            </a:extLst>
          </p:cNvPr>
          <p:cNvSpPr txBox="1">
            <a:spLocks noChangeArrowheads="1"/>
          </p:cNvSpPr>
          <p:nvPr/>
        </p:nvSpPr>
        <p:spPr bwMode="auto">
          <a:xfrm>
            <a:off x="2725505" y="1862722"/>
            <a:ext cx="1948816"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a:t>
            </a:r>
          </a:p>
        </p:txBody>
      </p:sp>
      <p:sp>
        <p:nvSpPr>
          <p:cNvPr id="13" name="TextBox 12">
            <a:extLst>
              <a:ext uri="{FF2B5EF4-FFF2-40B4-BE49-F238E27FC236}">
                <a16:creationId xmlns:a16="http://schemas.microsoft.com/office/drawing/2014/main" id="{73E82DC6-0352-9F48-921E-AEEE18E85644}"/>
              </a:ext>
            </a:extLst>
          </p:cNvPr>
          <p:cNvSpPr txBox="1"/>
          <p:nvPr/>
        </p:nvSpPr>
        <p:spPr>
          <a:xfrm>
            <a:off x="2927844" y="1413739"/>
            <a:ext cx="1523495" cy="492443"/>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a:t>
            </a:r>
          </a:p>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HERE</a:t>
            </a:r>
            <a:endParaRPr lang="en-US" sz="1951" b="1" spc="244">
              <a:solidFill>
                <a:schemeClr val="tx2"/>
              </a:solidFill>
              <a:latin typeface="Montserrat" charset="0"/>
              <a:ea typeface="Montserrat" charset="0"/>
              <a:cs typeface="Montserrat" charset="0"/>
            </a:endParaRPr>
          </a:p>
        </p:txBody>
      </p:sp>
      <p:sp>
        <p:nvSpPr>
          <p:cNvPr id="64519" name="TextBox 14">
            <a:extLst>
              <a:ext uri="{FF2B5EF4-FFF2-40B4-BE49-F238E27FC236}">
                <a16:creationId xmlns:a16="http://schemas.microsoft.com/office/drawing/2014/main" id="{215F7644-729B-4D7F-BF53-571A760AE6FE}"/>
              </a:ext>
            </a:extLst>
          </p:cNvPr>
          <p:cNvSpPr txBox="1">
            <a:spLocks noChangeArrowheads="1"/>
          </p:cNvSpPr>
          <p:nvPr/>
        </p:nvSpPr>
        <p:spPr bwMode="auto">
          <a:xfrm>
            <a:off x="7695922" y="1849820"/>
            <a:ext cx="1948817"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a:t>
            </a:r>
          </a:p>
        </p:txBody>
      </p:sp>
      <p:sp>
        <p:nvSpPr>
          <p:cNvPr id="17" name="TextBox 16">
            <a:extLst>
              <a:ext uri="{FF2B5EF4-FFF2-40B4-BE49-F238E27FC236}">
                <a16:creationId xmlns:a16="http://schemas.microsoft.com/office/drawing/2014/main" id="{70A2A109-1AB1-9F4C-A25A-5DA41FF0E7AB}"/>
              </a:ext>
            </a:extLst>
          </p:cNvPr>
          <p:cNvSpPr txBox="1"/>
          <p:nvPr/>
        </p:nvSpPr>
        <p:spPr>
          <a:xfrm>
            <a:off x="7898262" y="1412449"/>
            <a:ext cx="1523495" cy="492443"/>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a:t>
            </a:r>
          </a:p>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HERE</a:t>
            </a:r>
            <a:endParaRPr lang="en-US" sz="1951" b="1" spc="244">
              <a:solidFill>
                <a:schemeClr val="tx2"/>
              </a:solidFill>
              <a:latin typeface="Montserrat" charset="0"/>
              <a:ea typeface="Montserrat" charset="0"/>
              <a:cs typeface="Montserrat" charset="0"/>
            </a:endParaRPr>
          </a:p>
        </p:txBody>
      </p:sp>
      <p:sp>
        <p:nvSpPr>
          <p:cNvPr id="14" name="Shape 2775">
            <a:extLst>
              <a:ext uri="{FF2B5EF4-FFF2-40B4-BE49-F238E27FC236}">
                <a16:creationId xmlns:a16="http://schemas.microsoft.com/office/drawing/2014/main" id="{0AC64D06-71DF-2842-A19F-3433C29BF1E1}"/>
              </a:ext>
            </a:extLst>
          </p:cNvPr>
          <p:cNvSpPr/>
          <p:nvPr/>
        </p:nvSpPr>
        <p:spPr>
          <a:xfrm>
            <a:off x="3440910" y="941534"/>
            <a:ext cx="538005" cy="391570"/>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 name="Shape 2553">
            <a:extLst>
              <a:ext uri="{FF2B5EF4-FFF2-40B4-BE49-F238E27FC236}">
                <a16:creationId xmlns:a16="http://schemas.microsoft.com/office/drawing/2014/main" id="{9F297C1F-87BB-C645-8B25-C44E0C52D74D}"/>
              </a:ext>
            </a:extLst>
          </p:cNvPr>
          <p:cNvSpPr/>
          <p:nvPr/>
        </p:nvSpPr>
        <p:spPr>
          <a:xfrm>
            <a:off x="8428744" y="922826"/>
            <a:ext cx="450918" cy="410277"/>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 name="Shape 2624">
            <a:extLst>
              <a:ext uri="{FF2B5EF4-FFF2-40B4-BE49-F238E27FC236}">
                <a16:creationId xmlns:a16="http://schemas.microsoft.com/office/drawing/2014/main" id="{D2157ED2-6383-144D-B2CF-39CCF8EE2B90}"/>
              </a:ext>
            </a:extLst>
          </p:cNvPr>
          <p:cNvSpPr>
            <a:spLocks noChangeAspect="1"/>
          </p:cNvSpPr>
          <p:nvPr/>
        </p:nvSpPr>
        <p:spPr>
          <a:xfrm>
            <a:off x="5980629" y="4492109"/>
            <a:ext cx="390924" cy="390924"/>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633">
            <a:extLst>
              <a:ext uri="{FF2B5EF4-FFF2-40B4-BE49-F238E27FC236}">
                <a16:creationId xmlns:a16="http://schemas.microsoft.com/office/drawing/2014/main" id="{018D8D48-747D-B143-AE48-196AC0F0958A}"/>
              </a:ext>
            </a:extLst>
          </p:cNvPr>
          <p:cNvSpPr>
            <a:spLocks noChangeAspect="1"/>
          </p:cNvSpPr>
          <p:nvPr/>
        </p:nvSpPr>
        <p:spPr>
          <a:xfrm>
            <a:off x="1008921" y="4445017"/>
            <a:ext cx="437371" cy="438016"/>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Picture Placeholder 5">
            <a:extLst>
              <a:ext uri="{FF2B5EF4-FFF2-40B4-BE49-F238E27FC236}">
                <a16:creationId xmlns:a16="http://schemas.microsoft.com/office/drawing/2014/main" id="{485389F9-CCE3-C74A-B922-471378034360}"/>
              </a:ext>
            </a:extLst>
          </p:cNvPr>
          <p:cNvSpPr>
            <a:spLocks noGrp="1"/>
          </p:cNvSpPr>
          <p:nvPr>
            <p:ph type="pic" sz="quarter" idx="26"/>
          </p:nvPr>
        </p:nvSpPr>
        <p:spPr>
          <a:xfrm>
            <a:off x="0" y="629955"/>
            <a:ext cx="2473275" cy="3604117"/>
          </a:xfrm>
        </p:spPr>
      </p:sp>
      <p:sp>
        <p:nvSpPr>
          <p:cNvPr id="7" name="Picture Placeholder 6">
            <a:extLst>
              <a:ext uri="{FF2B5EF4-FFF2-40B4-BE49-F238E27FC236}">
                <a16:creationId xmlns:a16="http://schemas.microsoft.com/office/drawing/2014/main" id="{5804A1A0-09C0-BD41-A2F6-843020E06CF7}"/>
              </a:ext>
            </a:extLst>
          </p:cNvPr>
          <p:cNvSpPr>
            <a:spLocks noGrp="1"/>
          </p:cNvSpPr>
          <p:nvPr>
            <p:ph type="pic" sz="quarter" idx="27"/>
          </p:nvPr>
        </p:nvSpPr>
        <p:spPr>
          <a:xfrm>
            <a:off x="2473275" y="2623928"/>
            <a:ext cx="2473275" cy="3604117"/>
          </a:xfrm>
        </p:spPr>
      </p:sp>
      <p:sp>
        <p:nvSpPr>
          <p:cNvPr id="8" name="Picture Placeholder 7">
            <a:extLst>
              <a:ext uri="{FF2B5EF4-FFF2-40B4-BE49-F238E27FC236}">
                <a16:creationId xmlns:a16="http://schemas.microsoft.com/office/drawing/2014/main" id="{13949A74-FDFB-9844-A610-4F8E95CB2209}"/>
              </a:ext>
            </a:extLst>
          </p:cNvPr>
          <p:cNvSpPr>
            <a:spLocks noGrp="1"/>
          </p:cNvSpPr>
          <p:nvPr>
            <p:ph type="pic" sz="quarter" idx="28"/>
          </p:nvPr>
        </p:nvSpPr>
        <p:spPr>
          <a:xfrm>
            <a:off x="4945259" y="629955"/>
            <a:ext cx="2473275" cy="3604117"/>
          </a:xfrm>
        </p:spPr>
      </p:sp>
      <p:sp>
        <p:nvSpPr>
          <p:cNvPr id="9" name="Picture Placeholder 8">
            <a:extLst>
              <a:ext uri="{FF2B5EF4-FFF2-40B4-BE49-F238E27FC236}">
                <a16:creationId xmlns:a16="http://schemas.microsoft.com/office/drawing/2014/main" id="{DA1D8E36-F080-6C43-B0AE-FD0BA913F373}"/>
              </a:ext>
            </a:extLst>
          </p:cNvPr>
          <p:cNvSpPr>
            <a:spLocks noGrp="1"/>
          </p:cNvSpPr>
          <p:nvPr>
            <p:ph type="pic" sz="quarter" idx="29"/>
          </p:nvPr>
        </p:nvSpPr>
        <p:spPr>
          <a:xfrm>
            <a:off x="7427565" y="2608446"/>
            <a:ext cx="2473275" cy="3604117"/>
          </a:xfrm>
        </p:spPr>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0008CA8-C8D9-CF49-B23D-9DD663482321}"/>
              </a:ext>
            </a:extLst>
          </p:cNvPr>
          <p:cNvSpPr txBox="1"/>
          <p:nvPr/>
        </p:nvSpPr>
        <p:spPr>
          <a:xfrm>
            <a:off x="521233" y="4192142"/>
            <a:ext cx="2259750"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VALUE</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NAME 1</a:t>
            </a:r>
            <a:endParaRPr lang="en-US" sz="3901" spc="244">
              <a:solidFill>
                <a:schemeClr val="tx2"/>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EFF78A30-C7D1-5C4C-A457-A490144CE61E}"/>
              </a:ext>
            </a:extLst>
          </p:cNvPr>
          <p:cNvSpPr txBox="1"/>
          <p:nvPr/>
        </p:nvSpPr>
        <p:spPr>
          <a:xfrm>
            <a:off x="377378" y="4005065"/>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1" name="TextBox 20">
            <a:extLst>
              <a:ext uri="{FF2B5EF4-FFF2-40B4-BE49-F238E27FC236}">
                <a16:creationId xmlns:a16="http://schemas.microsoft.com/office/drawing/2014/main" id="{597A32F4-CD5F-754B-8E4A-2673844FE715}"/>
              </a:ext>
            </a:extLst>
          </p:cNvPr>
          <p:cNvSpPr txBox="1"/>
          <p:nvPr/>
        </p:nvSpPr>
        <p:spPr>
          <a:xfrm>
            <a:off x="521233" y="5126232"/>
            <a:ext cx="225975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Entrepreneurial activities differ substantially depending on the type of organization</a:t>
            </a:r>
          </a:p>
        </p:txBody>
      </p:sp>
      <p:sp>
        <p:nvSpPr>
          <p:cNvPr id="22" name="TextBox 21">
            <a:extLst>
              <a:ext uri="{FF2B5EF4-FFF2-40B4-BE49-F238E27FC236}">
                <a16:creationId xmlns:a16="http://schemas.microsoft.com/office/drawing/2014/main" id="{438356CB-13E4-3C42-9A20-C635C4B5D600}"/>
              </a:ext>
            </a:extLst>
          </p:cNvPr>
          <p:cNvSpPr txBox="1"/>
          <p:nvPr/>
        </p:nvSpPr>
        <p:spPr>
          <a:xfrm>
            <a:off x="3809901" y="1343425"/>
            <a:ext cx="2317163"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VALUE</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NAME 2</a:t>
            </a:r>
            <a:endParaRPr lang="en-US" sz="3901" spc="244">
              <a:solidFill>
                <a:schemeClr val="tx2"/>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id="{D90408F8-2AEA-E946-8E43-DC170A8DF8D4}"/>
              </a:ext>
            </a:extLst>
          </p:cNvPr>
          <p:cNvSpPr txBox="1"/>
          <p:nvPr/>
        </p:nvSpPr>
        <p:spPr>
          <a:xfrm>
            <a:off x="3695075" y="1156348"/>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AN WRITE HERE</a:t>
            </a:r>
          </a:p>
        </p:txBody>
      </p:sp>
      <p:sp>
        <p:nvSpPr>
          <p:cNvPr id="24" name="TextBox 23">
            <a:extLst>
              <a:ext uri="{FF2B5EF4-FFF2-40B4-BE49-F238E27FC236}">
                <a16:creationId xmlns:a16="http://schemas.microsoft.com/office/drawing/2014/main" id="{E560A75A-9DC8-A84E-B952-641F68EC9C75}"/>
              </a:ext>
            </a:extLst>
          </p:cNvPr>
          <p:cNvSpPr txBox="1"/>
          <p:nvPr/>
        </p:nvSpPr>
        <p:spPr>
          <a:xfrm>
            <a:off x="3838285" y="2277515"/>
            <a:ext cx="2260395"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Entrepreneurial activities differ substantially depending on the type of organization</a:t>
            </a:r>
          </a:p>
        </p:txBody>
      </p:sp>
      <p:sp>
        <p:nvSpPr>
          <p:cNvPr id="25" name="TextBox 24">
            <a:extLst>
              <a:ext uri="{FF2B5EF4-FFF2-40B4-BE49-F238E27FC236}">
                <a16:creationId xmlns:a16="http://schemas.microsoft.com/office/drawing/2014/main" id="{68CF99FF-0931-F84D-9208-42F4C47E8E60}"/>
              </a:ext>
            </a:extLst>
          </p:cNvPr>
          <p:cNvSpPr txBox="1"/>
          <p:nvPr/>
        </p:nvSpPr>
        <p:spPr>
          <a:xfrm>
            <a:off x="7364531" y="4192142"/>
            <a:ext cx="1741374" cy="917815"/>
          </a:xfrm>
          <a:prstGeom prst="rect">
            <a:avLst/>
          </a:prstGeom>
          <a:noFill/>
        </p:spPr>
        <p:txBody>
          <a:bodyPr wrap="none">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VALUE</a:t>
            </a:r>
          </a:p>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NAME 3</a:t>
            </a:r>
            <a:endParaRPr lang="en-US" sz="3901" spc="244">
              <a:solidFill>
                <a:schemeClr val="tx2"/>
              </a:solidFill>
              <a:latin typeface="Montserrat" charset="0"/>
              <a:ea typeface="Montserrat" charset="0"/>
              <a:cs typeface="Montserrat" charset="0"/>
            </a:endParaRPr>
          </a:p>
        </p:txBody>
      </p:sp>
      <p:sp>
        <p:nvSpPr>
          <p:cNvPr id="26" name="TextBox 25">
            <a:extLst>
              <a:ext uri="{FF2B5EF4-FFF2-40B4-BE49-F238E27FC236}">
                <a16:creationId xmlns:a16="http://schemas.microsoft.com/office/drawing/2014/main" id="{80DBFFD9-9A12-AD4D-BD56-E4D64869FC8E}"/>
              </a:ext>
            </a:extLst>
          </p:cNvPr>
          <p:cNvSpPr txBox="1"/>
          <p:nvPr/>
        </p:nvSpPr>
        <p:spPr>
          <a:xfrm>
            <a:off x="6961810" y="4005065"/>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7" name="TextBox 26">
            <a:extLst>
              <a:ext uri="{FF2B5EF4-FFF2-40B4-BE49-F238E27FC236}">
                <a16:creationId xmlns:a16="http://schemas.microsoft.com/office/drawing/2014/main" id="{210E84A4-4CBB-2E4B-8AA4-C5B6A0D6D84C}"/>
              </a:ext>
            </a:extLst>
          </p:cNvPr>
          <p:cNvSpPr txBox="1"/>
          <p:nvPr/>
        </p:nvSpPr>
        <p:spPr>
          <a:xfrm>
            <a:off x="7105020" y="5126232"/>
            <a:ext cx="2260395"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Entrepreneurial activities differ substantially depending on the type of organization</a:t>
            </a:r>
          </a:p>
        </p:txBody>
      </p:sp>
      <p:sp>
        <p:nvSpPr>
          <p:cNvPr id="2" name="Picture Placeholder 1">
            <a:extLst>
              <a:ext uri="{FF2B5EF4-FFF2-40B4-BE49-F238E27FC236}">
                <a16:creationId xmlns:a16="http://schemas.microsoft.com/office/drawing/2014/main" id="{92FCA055-56B6-B046-AF81-561A715423B2}"/>
              </a:ext>
            </a:extLst>
          </p:cNvPr>
          <p:cNvSpPr>
            <a:spLocks noGrp="1"/>
          </p:cNvSpPr>
          <p:nvPr>
            <p:ph type="pic" sz="quarter" idx="10"/>
          </p:nvPr>
        </p:nvSpPr>
        <p:spPr>
          <a:xfrm>
            <a:off x="0" y="642212"/>
            <a:ext cx="3302215" cy="2786788"/>
          </a:xfrm>
        </p:spPr>
      </p:sp>
      <p:sp>
        <p:nvSpPr>
          <p:cNvPr id="5" name="Picture Placeholder 4">
            <a:extLst>
              <a:ext uri="{FF2B5EF4-FFF2-40B4-BE49-F238E27FC236}">
                <a16:creationId xmlns:a16="http://schemas.microsoft.com/office/drawing/2014/main" id="{EEB69411-2362-DB43-8E31-839C077B7B18}"/>
              </a:ext>
            </a:extLst>
          </p:cNvPr>
          <p:cNvSpPr>
            <a:spLocks noGrp="1"/>
          </p:cNvSpPr>
          <p:nvPr>
            <p:ph type="pic" sz="quarter" idx="11"/>
          </p:nvPr>
        </p:nvSpPr>
        <p:spPr>
          <a:xfrm>
            <a:off x="3302215" y="3429000"/>
            <a:ext cx="3301570" cy="2786788"/>
          </a:xfrm>
        </p:spPr>
      </p:sp>
      <p:sp>
        <p:nvSpPr>
          <p:cNvPr id="6" name="Picture Placeholder 5">
            <a:extLst>
              <a:ext uri="{FF2B5EF4-FFF2-40B4-BE49-F238E27FC236}">
                <a16:creationId xmlns:a16="http://schemas.microsoft.com/office/drawing/2014/main" id="{E3C65132-066A-204F-A1D1-8D917554D00E}"/>
              </a:ext>
            </a:extLst>
          </p:cNvPr>
          <p:cNvSpPr>
            <a:spLocks noGrp="1"/>
          </p:cNvSpPr>
          <p:nvPr>
            <p:ph type="pic" sz="quarter" idx="12"/>
          </p:nvPr>
        </p:nvSpPr>
        <p:spPr>
          <a:xfrm>
            <a:off x="6603785" y="642212"/>
            <a:ext cx="3302215" cy="2786788"/>
          </a:xfrm>
        </p:spPr>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8065B27-753E-854A-87AF-803E03E0A7C5}"/>
              </a:ext>
            </a:extLst>
          </p:cNvPr>
          <p:cNvSpPr>
            <a:spLocks noGrp="1"/>
          </p:cNvSpPr>
          <p:nvPr>
            <p:ph type="pic" sz="quarter" idx="10"/>
          </p:nvPr>
        </p:nvSpPr>
        <p:spPr>
          <a:xfrm>
            <a:off x="0" y="642212"/>
            <a:ext cx="9906000" cy="5573576"/>
          </a:xfrm>
        </p:spPr>
      </p:sp>
      <p:sp>
        <p:nvSpPr>
          <p:cNvPr id="16" name="Rectangle 15">
            <a:extLst>
              <a:ext uri="{FF2B5EF4-FFF2-40B4-BE49-F238E27FC236}">
                <a16:creationId xmlns:a16="http://schemas.microsoft.com/office/drawing/2014/main" id="{0DCC06BF-96B1-2443-BA78-42F553FA946C}"/>
              </a:ext>
            </a:extLst>
          </p:cNvPr>
          <p:cNvSpPr/>
          <p:nvPr/>
        </p:nvSpPr>
        <p:spPr>
          <a:xfrm>
            <a:off x="0" y="642212"/>
            <a:ext cx="9906000" cy="5573576"/>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sp>
        <p:nvSpPr>
          <p:cNvPr id="17" name="TextBox 16">
            <a:extLst>
              <a:ext uri="{FF2B5EF4-FFF2-40B4-BE49-F238E27FC236}">
                <a16:creationId xmlns:a16="http://schemas.microsoft.com/office/drawing/2014/main" id="{726F5D1F-FA16-C849-BBA0-DD367C7EC11E}"/>
              </a:ext>
            </a:extLst>
          </p:cNvPr>
          <p:cNvSpPr txBox="1"/>
          <p:nvPr/>
        </p:nvSpPr>
        <p:spPr>
          <a:xfrm>
            <a:off x="2279565" y="3185156"/>
            <a:ext cx="5353966" cy="542584"/>
          </a:xfrm>
          <a:prstGeom prst="rect">
            <a:avLst/>
          </a:prstGeom>
          <a:noFill/>
        </p:spPr>
        <p:txBody>
          <a:bodyPr wrap="none">
            <a:spAutoFit/>
          </a:bodyPr>
          <a:lstStyle/>
          <a:p>
            <a:pPr algn="ctr" defTabSz="743076" fontAlgn="auto">
              <a:spcBef>
                <a:spcPts val="0"/>
              </a:spcBef>
              <a:spcAft>
                <a:spcPts val="0"/>
              </a:spcAft>
              <a:defRPr/>
            </a:pPr>
            <a:r>
              <a:rPr lang="en-US" sz="2926" spc="1219">
                <a:solidFill>
                  <a:schemeClr val="bg1"/>
                </a:solidFill>
                <a:latin typeface="Montserrat" charset="0"/>
                <a:ea typeface="Montserrat" charset="0"/>
                <a:cs typeface="Montserrat" charset="0"/>
              </a:rPr>
              <a:t>BREAK SECTION</a:t>
            </a:r>
          </a:p>
        </p:txBody>
      </p:sp>
      <p:sp>
        <p:nvSpPr>
          <p:cNvPr id="6" name="Rectangle 5">
            <a:extLst>
              <a:ext uri="{FF2B5EF4-FFF2-40B4-BE49-F238E27FC236}">
                <a16:creationId xmlns:a16="http://schemas.microsoft.com/office/drawing/2014/main" id="{0D0D543D-FA74-CE49-BE3A-9ABC6F3EB92B}"/>
              </a:ext>
            </a:extLst>
          </p:cNvPr>
          <p:cNvSpPr/>
          <p:nvPr/>
        </p:nvSpPr>
        <p:spPr>
          <a:xfrm>
            <a:off x="2104283" y="3032270"/>
            <a:ext cx="5697434" cy="847003"/>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300">
              <a:latin typeface="Montserrat"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5A17DAB-9F82-5D4F-9161-20EC59EF75B7}"/>
              </a:ext>
            </a:extLst>
          </p:cNvPr>
          <p:cNvSpPr>
            <a:spLocks noGrp="1"/>
          </p:cNvSpPr>
          <p:nvPr>
            <p:ph type="pic" sz="quarter" idx="10"/>
          </p:nvPr>
        </p:nvSpPr>
        <p:spPr>
          <a:xfrm>
            <a:off x="0" y="642212"/>
            <a:ext cx="9906000" cy="5573576"/>
          </a:xfrm>
        </p:spPr>
      </p:sp>
      <p:sp>
        <p:nvSpPr>
          <p:cNvPr id="16" name="Rectangle 15">
            <a:extLst>
              <a:ext uri="{FF2B5EF4-FFF2-40B4-BE49-F238E27FC236}">
                <a16:creationId xmlns:a16="http://schemas.microsoft.com/office/drawing/2014/main" id="{9752E075-394C-8D42-9321-02732794B9C5}"/>
              </a:ext>
            </a:extLst>
          </p:cNvPr>
          <p:cNvSpPr/>
          <p:nvPr/>
        </p:nvSpPr>
        <p:spPr>
          <a:xfrm>
            <a:off x="0" y="642212"/>
            <a:ext cx="9906000" cy="5573576"/>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sp>
        <p:nvSpPr>
          <p:cNvPr id="17" name="TextBox 16">
            <a:extLst>
              <a:ext uri="{FF2B5EF4-FFF2-40B4-BE49-F238E27FC236}">
                <a16:creationId xmlns:a16="http://schemas.microsoft.com/office/drawing/2014/main" id="{ED33B598-12FE-7A4E-B208-07D2CE72C0DD}"/>
              </a:ext>
            </a:extLst>
          </p:cNvPr>
          <p:cNvSpPr txBox="1"/>
          <p:nvPr/>
        </p:nvSpPr>
        <p:spPr>
          <a:xfrm>
            <a:off x="3479421" y="2986468"/>
            <a:ext cx="2978124" cy="992836"/>
          </a:xfrm>
          <a:prstGeom prst="rect">
            <a:avLst/>
          </a:prstGeom>
          <a:noFill/>
        </p:spPr>
        <p:txBody>
          <a:bodyPr wrap="none">
            <a:spAutoFit/>
          </a:bodyPr>
          <a:lstStyle/>
          <a:p>
            <a:pPr algn="ctr" defTabSz="743076" fontAlgn="auto">
              <a:spcBef>
                <a:spcPts val="0"/>
              </a:spcBef>
              <a:spcAft>
                <a:spcPts val="0"/>
              </a:spcAft>
              <a:defRPr/>
            </a:pPr>
            <a:r>
              <a:rPr lang="en-US" sz="2926" spc="1219">
                <a:solidFill>
                  <a:schemeClr val="bg1"/>
                </a:solidFill>
                <a:latin typeface="Montserrat" charset="0"/>
                <a:ea typeface="Montserrat" charset="0"/>
                <a:cs typeface="Montserrat" charset="0"/>
              </a:rPr>
              <a:t>BREAK</a:t>
            </a:r>
          </a:p>
          <a:p>
            <a:pPr algn="ctr" defTabSz="743076" fontAlgn="auto">
              <a:spcBef>
                <a:spcPts val="0"/>
              </a:spcBef>
              <a:spcAft>
                <a:spcPts val="0"/>
              </a:spcAft>
              <a:defRPr/>
            </a:pPr>
            <a:r>
              <a:rPr lang="en-US" sz="2926" spc="1219">
                <a:solidFill>
                  <a:schemeClr val="bg1"/>
                </a:solidFill>
                <a:latin typeface="Montserrat" charset="0"/>
                <a:ea typeface="Montserrat" charset="0"/>
                <a:cs typeface="Montserrat" charset="0"/>
              </a:rPr>
              <a:t>SECTION</a:t>
            </a:r>
          </a:p>
        </p:txBody>
      </p:sp>
      <p:sp>
        <p:nvSpPr>
          <p:cNvPr id="6" name="Oval 5">
            <a:extLst>
              <a:ext uri="{FF2B5EF4-FFF2-40B4-BE49-F238E27FC236}">
                <a16:creationId xmlns:a16="http://schemas.microsoft.com/office/drawing/2014/main" id="{5F4C2DD7-B05D-E844-ACDE-9DD2E18DE8DA}"/>
              </a:ext>
            </a:extLst>
          </p:cNvPr>
          <p:cNvSpPr/>
          <p:nvPr/>
        </p:nvSpPr>
        <p:spPr>
          <a:xfrm>
            <a:off x="2958382" y="1429867"/>
            <a:ext cx="4049874" cy="4051164"/>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300">
              <a:latin typeface="Montserrat Light" charset="0"/>
              <a:ea typeface="Montserrat Light" charset="0"/>
              <a:cs typeface="Montserrat Light" charset="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84170C5-96D0-AF49-8B42-3490AAA26807}"/>
              </a:ext>
            </a:extLst>
          </p:cNvPr>
          <p:cNvSpPr/>
          <p:nvPr/>
        </p:nvSpPr>
        <p:spPr>
          <a:xfrm>
            <a:off x="0" y="642212"/>
            <a:ext cx="9906000" cy="5573576"/>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sp>
        <p:nvSpPr>
          <p:cNvPr id="17" name="TextBox 16">
            <a:extLst>
              <a:ext uri="{FF2B5EF4-FFF2-40B4-BE49-F238E27FC236}">
                <a16:creationId xmlns:a16="http://schemas.microsoft.com/office/drawing/2014/main" id="{C27DB271-0A83-4142-9F88-2EA3EE9742A1}"/>
              </a:ext>
            </a:extLst>
          </p:cNvPr>
          <p:cNvSpPr txBox="1"/>
          <p:nvPr/>
        </p:nvSpPr>
        <p:spPr>
          <a:xfrm>
            <a:off x="2291500" y="3756061"/>
            <a:ext cx="5353966" cy="542584"/>
          </a:xfrm>
          <a:prstGeom prst="rect">
            <a:avLst/>
          </a:prstGeom>
          <a:noFill/>
        </p:spPr>
        <p:txBody>
          <a:bodyPr wrap="none">
            <a:spAutoFit/>
          </a:bodyPr>
          <a:lstStyle/>
          <a:p>
            <a:pPr algn="ctr" defTabSz="743076" fontAlgn="auto">
              <a:spcBef>
                <a:spcPts val="0"/>
              </a:spcBef>
              <a:spcAft>
                <a:spcPts val="0"/>
              </a:spcAft>
              <a:defRPr/>
            </a:pPr>
            <a:r>
              <a:rPr lang="en-US" sz="2926" spc="1219">
                <a:solidFill>
                  <a:schemeClr val="bg1"/>
                </a:solidFill>
                <a:latin typeface="Montserrat" charset="0"/>
                <a:ea typeface="Montserrat" charset="0"/>
                <a:cs typeface="Montserrat" charset="0"/>
              </a:rPr>
              <a:t>BREAK SECTION</a:t>
            </a:r>
          </a:p>
        </p:txBody>
      </p:sp>
      <p:sp>
        <p:nvSpPr>
          <p:cNvPr id="6" name="Oval 5">
            <a:extLst>
              <a:ext uri="{FF2B5EF4-FFF2-40B4-BE49-F238E27FC236}">
                <a16:creationId xmlns:a16="http://schemas.microsoft.com/office/drawing/2014/main" id="{814BD886-E01F-624A-A867-48E5FD650442}"/>
              </a:ext>
            </a:extLst>
          </p:cNvPr>
          <p:cNvSpPr/>
          <p:nvPr/>
        </p:nvSpPr>
        <p:spPr>
          <a:xfrm>
            <a:off x="4080839" y="1624039"/>
            <a:ext cx="1804961" cy="1804961"/>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300">
              <a:latin typeface="Montserrat" charset="0"/>
            </a:endParaRPr>
          </a:p>
        </p:txBody>
      </p:sp>
      <p:sp>
        <p:nvSpPr>
          <p:cNvPr id="69636" name="TextBox 6">
            <a:extLst>
              <a:ext uri="{FF2B5EF4-FFF2-40B4-BE49-F238E27FC236}">
                <a16:creationId xmlns:a16="http://schemas.microsoft.com/office/drawing/2014/main" id="{09B1317C-C930-4F7D-BE8B-265ABFDDAEFC}"/>
              </a:ext>
            </a:extLst>
          </p:cNvPr>
          <p:cNvSpPr txBox="1">
            <a:spLocks noChangeArrowheads="1"/>
          </p:cNvSpPr>
          <p:nvPr/>
        </p:nvSpPr>
        <p:spPr bwMode="auto">
          <a:xfrm>
            <a:off x="2814528" y="4365026"/>
            <a:ext cx="4307910"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solidFill>
                  <a:schemeClr val="bg1"/>
                </a:solidFill>
                <a:latin typeface="Montserrat Light"/>
                <a:ea typeface="Montserrat Light"/>
                <a:cs typeface="Montserrat Light"/>
              </a:rPr>
              <a:t>A company is an association or collection of individuals, whether natural persons, legal persons, or a mixture of both. Company members share a</a:t>
            </a:r>
          </a:p>
        </p:txBody>
      </p:sp>
      <p:sp>
        <p:nvSpPr>
          <p:cNvPr id="8" name="Shape 2591">
            <a:extLst>
              <a:ext uri="{FF2B5EF4-FFF2-40B4-BE49-F238E27FC236}">
                <a16:creationId xmlns:a16="http://schemas.microsoft.com/office/drawing/2014/main" id="{F82542B5-E96B-7F4B-8AED-8C6C06DCD973}"/>
              </a:ext>
            </a:extLst>
          </p:cNvPr>
          <p:cNvSpPr/>
          <p:nvPr/>
        </p:nvSpPr>
        <p:spPr>
          <a:xfrm>
            <a:off x="4437573" y="1980773"/>
            <a:ext cx="1091492" cy="1091492"/>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 name="Picture Placeholder 2">
            <a:extLst>
              <a:ext uri="{FF2B5EF4-FFF2-40B4-BE49-F238E27FC236}">
                <a16:creationId xmlns:a16="http://schemas.microsoft.com/office/drawing/2014/main" id="{3783A87E-EEC3-C947-874D-ACD3CFD6D978}"/>
              </a:ext>
            </a:extLst>
          </p:cNvPr>
          <p:cNvSpPr>
            <a:spLocks noGrp="1"/>
          </p:cNvSpPr>
          <p:nvPr>
            <p:ph type="pic" sz="quarter" idx="10"/>
          </p:nvPr>
        </p:nvSpPr>
        <p:spPr>
          <a:xfrm>
            <a:off x="0" y="642212"/>
            <a:ext cx="9906000" cy="5573576"/>
          </a:xfrm>
        </p:spPr>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D9A768-EA2F-5048-841D-0CD1D9140A7A}"/>
              </a:ext>
            </a:extLst>
          </p:cNvPr>
          <p:cNvSpPr>
            <a:spLocks noGrp="1"/>
          </p:cNvSpPr>
          <p:nvPr>
            <p:ph type="pic" sz="quarter" idx="10"/>
          </p:nvPr>
        </p:nvSpPr>
        <p:spPr>
          <a:xfrm>
            <a:off x="0" y="642212"/>
            <a:ext cx="9906000" cy="5573576"/>
          </a:xfrm>
        </p:spPr>
      </p:sp>
      <p:sp>
        <p:nvSpPr>
          <p:cNvPr id="16" name="Rectangle 15">
            <a:extLst>
              <a:ext uri="{FF2B5EF4-FFF2-40B4-BE49-F238E27FC236}">
                <a16:creationId xmlns:a16="http://schemas.microsoft.com/office/drawing/2014/main" id="{2F65213D-75ED-BD46-B49F-38CA2E637600}"/>
              </a:ext>
            </a:extLst>
          </p:cNvPr>
          <p:cNvSpPr/>
          <p:nvPr/>
        </p:nvSpPr>
        <p:spPr>
          <a:xfrm>
            <a:off x="0" y="642212"/>
            <a:ext cx="9906000" cy="5573576"/>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sp>
        <p:nvSpPr>
          <p:cNvPr id="7" name="TextBox 6">
            <a:extLst>
              <a:ext uri="{FF2B5EF4-FFF2-40B4-BE49-F238E27FC236}">
                <a16:creationId xmlns:a16="http://schemas.microsoft.com/office/drawing/2014/main" id="{7A747F7F-F630-EB41-8C64-C7F3A2C6D96C}"/>
              </a:ext>
            </a:extLst>
          </p:cNvPr>
          <p:cNvSpPr txBox="1"/>
          <p:nvPr/>
        </p:nvSpPr>
        <p:spPr>
          <a:xfrm>
            <a:off x="5429076" y="1975613"/>
            <a:ext cx="2976445" cy="2343590"/>
          </a:xfrm>
          <a:prstGeom prst="rect">
            <a:avLst/>
          </a:prstGeom>
          <a:noFill/>
        </p:spPr>
        <p:txBody>
          <a:bodyPr>
            <a:spAutoFit/>
          </a:bodyPr>
          <a:lstStyle/>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THIS IS A</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NICE PLACE</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TO MAKE</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A BREAK</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SECTION</a:t>
            </a:r>
            <a:endParaRPr lang="en-US" sz="4674" b="1" spc="244">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C8AB977B-01C8-414D-8342-A0F5628DFD9C}"/>
              </a:ext>
            </a:extLst>
          </p:cNvPr>
          <p:cNvSpPr txBox="1"/>
          <p:nvPr/>
        </p:nvSpPr>
        <p:spPr>
          <a:xfrm>
            <a:off x="5429076" y="1788536"/>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bg1"/>
                </a:solidFill>
                <a:latin typeface="Montserrat" charset="0"/>
                <a:ea typeface="Montserrat" charset="0"/>
                <a:cs typeface="Montserrat" charset="0"/>
              </a:rPr>
              <a:t>YOU CAN WRITE HERE</a:t>
            </a:r>
          </a:p>
        </p:txBody>
      </p:sp>
      <p:sp>
        <p:nvSpPr>
          <p:cNvPr id="71685" name="TextBox 8">
            <a:extLst>
              <a:ext uri="{FF2B5EF4-FFF2-40B4-BE49-F238E27FC236}">
                <a16:creationId xmlns:a16="http://schemas.microsoft.com/office/drawing/2014/main" id="{0AF59E29-2EF9-4103-B453-1596995B7284}"/>
              </a:ext>
            </a:extLst>
          </p:cNvPr>
          <p:cNvSpPr txBox="1">
            <a:spLocks noChangeArrowheads="1"/>
          </p:cNvSpPr>
          <p:nvPr/>
        </p:nvSpPr>
        <p:spPr bwMode="auto">
          <a:xfrm>
            <a:off x="5429076" y="4447597"/>
            <a:ext cx="2546815" cy="67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65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C8A1674-9AE5-F242-8428-84996F461868}"/>
              </a:ext>
            </a:extLst>
          </p:cNvPr>
          <p:cNvSpPr>
            <a:spLocks noGrp="1"/>
          </p:cNvSpPr>
          <p:nvPr>
            <p:ph type="pic" sz="quarter" idx="10"/>
          </p:nvPr>
        </p:nvSpPr>
        <p:spPr>
          <a:xfrm>
            <a:off x="0" y="642212"/>
            <a:ext cx="9906000" cy="5573576"/>
          </a:xfrm>
        </p:spPr>
      </p:sp>
      <p:sp>
        <p:nvSpPr>
          <p:cNvPr id="16" name="Rectangle 15">
            <a:extLst>
              <a:ext uri="{FF2B5EF4-FFF2-40B4-BE49-F238E27FC236}">
                <a16:creationId xmlns:a16="http://schemas.microsoft.com/office/drawing/2014/main" id="{65C3F193-3807-134C-AF71-D09F3BAEF4F5}"/>
              </a:ext>
            </a:extLst>
          </p:cNvPr>
          <p:cNvSpPr/>
          <p:nvPr/>
        </p:nvSpPr>
        <p:spPr>
          <a:xfrm>
            <a:off x="0" y="642212"/>
            <a:ext cx="9906000" cy="5573576"/>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grpSp>
        <p:nvGrpSpPr>
          <p:cNvPr id="73731" name="Group 6">
            <a:extLst>
              <a:ext uri="{FF2B5EF4-FFF2-40B4-BE49-F238E27FC236}">
                <a16:creationId xmlns:a16="http://schemas.microsoft.com/office/drawing/2014/main" id="{37636357-D895-4EEC-8F0C-3DF057C83CF0}"/>
              </a:ext>
            </a:extLst>
          </p:cNvPr>
          <p:cNvGrpSpPr>
            <a:grpSpLocks/>
          </p:cNvGrpSpPr>
          <p:nvPr/>
        </p:nvGrpSpPr>
        <p:grpSpPr bwMode="auto">
          <a:xfrm>
            <a:off x="2549395" y="2265903"/>
            <a:ext cx="4807210" cy="2330543"/>
            <a:chOff x="6274550" y="3777954"/>
            <a:chExt cx="11828551" cy="5735348"/>
          </a:xfrm>
        </p:grpSpPr>
        <p:sp>
          <p:nvSpPr>
            <p:cNvPr id="10" name="TextBox 9">
              <a:extLst>
                <a:ext uri="{FF2B5EF4-FFF2-40B4-BE49-F238E27FC236}">
                  <a16:creationId xmlns:a16="http://schemas.microsoft.com/office/drawing/2014/main" id="{4D137EA1-613F-DF4F-B723-A4A9A59C2182}"/>
                </a:ext>
              </a:extLst>
            </p:cNvPr>
            <p:cNvSpPr txBox="1"/>
            <p:nvPr/>
          </p:nvSpPr>
          <p:spPr>
            <a:xfrm>
              <a:off x="8480344" y="3777954"/>
              <a:ext cx="7434425" cy="2443319"/>
            </a:xfrm>
            <a:prstGeom prst="rect">
              <a:avLst/>
            </a:prstGeom>
            <a:noFill/>
          </p:spPr>
          <p:txBody>
            <a:bodyPr wrap="none">
              <a:spAutoFit/>
            </a:bodyPr>
            <a:lstStyle/>
            <a:p>
              <a:pPr algn="ctr" defTabSz="743076" fontAlgn="auto">
                <a:spcBef>
                  <a:spcPts val="0"/>
                </a:spcBef>
                <a:spcAft>
                  <a:spcPts val="0"/>
                </a:spcAft>
                <a:defRPr/>
              </a:pPr>
              <a:r>
                <a:rPr lang="en-US" sz="2926" b="1" spc="1219">
                  <a:solidFill>
                    <a:schemeClr val="bg1"/>
                  </a:solidFill>
                  <a:latin typeface="Montserrat" charset="0"/>
                  <a:ea typeface="Montserrat" charset="0"/>
                  <a:cs typeface="Montserrat" charset="0"/>
                </a:rPr>
                <a:t>BREAK</a:t>
              </a:r>
            </a:p>
            <a:p>
              <a:pPr algn="ctr" defTabSz="743076" fontAlgn="auto">
                <a:spcBef>
                  <a:spcPts val="0"/>
                </a:spcBef>
                <a:spcAft>
                  <a:spcPts val="0"/>
                </a:spcAft>
                <a:defRPr/>
              </a:pPr>
              <a:r>
                <a:rPr lang="en-US" sz="2926" b="1" spc="1219">
                  <a:solidFill>
                    <a:schemeClr val="bg1"/>
                  </a:solidFill>
                  <a:latin typeface="Montserrat" charset="0"/>
                  <a:ea typeface="Montserrat" charset="0"/>
                  <a:cs typeface="Montserrat" charset="0"/>
                </a:rPr>
                <a:t>SECTION</a:t>
              </a:r>
            </a:p>
          </p:txBody>
        </p:sp>
        <p:sp>
          <p:nvSpPr>
            <p:cNvPr id="73733" name="TextBox 10">
              <a:extLst>
                <a:ext uri="{FF2B5EF4-FFF2-40B4-BE49-F238E27FC236}">
                  <a16:creationId xmlns:a16="http://schemas.microsoft.com/office/drawing/2014/main" id="{14D9985D-7EA5-458D-B6FA-D2A6A4128390}"/>
                </a:ext>
              </a:extLst>
            </p:cNvPr>
            <p:cNvSpPr txBox="1">
              <a:spLocks noChangeArrowheads="1"/>
            </p:cNvSpPr>
            <p:nvPr/>
          </p:nvSpPr>
          <p:spPr bwMode="auto">
            <a:xfrm>
              <a:off x="6274550" y="6086280"/>
              <a:ext cx="11828551" cy="34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1951">
                  <a:solidFill>
                    <a:schemeClr val="bg1"/>
                  </a:solidFill>
                  <a:latin typeface="Montserrat Light"/>
                  <a:ea typeface="Montserrat Light"/>
                  <a:cs typeface="Montserrat Light"/>
                </a:rPr>
                <a:t>A company is an association or collection of individuals, whether natural persons, legal.</a:t>
              </a:r>
            </a:p>
          </p:txBody>
        </p:sp>
      </p:gr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BF7B231-9007-EE42-BD1D-4B753955A26C}"/>
              </a:ext>
            </a:extLst>
          </p:cNvPr>
          <p:cNvSpPr>
            <a:spLocks noGrp="1"/>
          </p:cNvSpPr>
          <p:nvPr>
            <p:ph type="pic" sz="quarter" idx="10"/>
          </p:nvPr>
        </p:nvSpPr>
        <p:spPr>
          <a:xfrm>
            <a:off x="0" y="642212"/>
            <a:ext cx="9906000" cy="5573576"/>
          </a:xfrm>
        </p:spPr>
      </p:sp>
      <p:sp>
        <p:nvSpPr>
          <p:cNvPr id="16" name="Rectangle 15">
            <a:extLst>
              <a:ext uri="{FF2B5EF4-FFF2-40B4-BE49-F238E27FC236}">
                <a16:creationId xmlns:a16="http://schemas.microsoft.com/office/drawing/2014/main" id="{CBCCC3EF-5AE1-264C-B310-DBD455ED1DEA}"/>
              </a:ext>
            </a:extLst>
          </p:cNvPr>
          <p:cNvSpPr/>
          <p:nvPr/>
        </p:nvSpPr>
        <p:spPr>
          <a:xfrm>
            <a:off x="0" y="642212"/>
            <a:ext cx="9906000" cy="5573576"/>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951">
              <a:latin typeface="Montserrat Light" charset="0"/>
            </a:endParaRPr>
          </a:p>
        </p:txBody>
      </p:sp>
      <p:sp>
        <p:nvSpPr>
          <p:cNvPr id="10" name="TextBox 9">
            <a:extLst>
              <a:ext uri="{FF2B5EF4-FFF2-40B4-BE49-F238E27FC236}">
                <a16:creationId xmlns:a16="http://schemas.microsoft.com/office/drawing/2014/main" id="{6A701F63-EA15-D344-8C6C-6B6BD71D6E4B}"/>
              </a:ext>
            </a:extLst>
          </p:cNvPr>
          <p:cNvSpPr txBox="1"/>
          <p:nvPr/>
        </p:nvSpPr>
        <p:spPr>
          <a:xfrm>
            <a:off x="798621" y="4172144"/>
            <a:ext cx="5932246" cy="1443087"/>
          </a:xfrm>
          <a:prstGeom prst="rect">
            <a:avLst/>
          </a:prstGeom>
          <a:noFill/>
        </p:spPr>
        <p:txBody>
          <a:bodyPr>
            <a:spAutoFit/>
          </a:bodyPr>
          <a:lstStyle/>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THIS IS A NICE PLACE</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TO MAKE A BREAK</a:t>
            </a:r>
          </a:p>
          <a:p>
            <a:pPr defTabSz="743076" fontAlgn="auto">
              <a:spcBef>
                <a:spcPts val="0"/>
              </a:spcBef>
              <a:spcAft>
                <a:spcPts val="0"/>
              </a:spcAft>
              <a:defRPr/>
            </a:pPr>
            <a:r>
              <a:rPr lang="en-US" sz="2926" b="1" spc="244">
                <a:solidFill>
                  <a:schemeClr val="bg1"/>
                </a:solidFill>
                <a:latin typeface="Montserrat" charset="0"/>
                <a:ea typeface="Montserrat" charset="0"/>
                <a:cs typeface="Montserrat" charset="0"/>
              </a:rPr>
              <a:t>SECTION</a:t>
            </a:r>
            <a:endParaRPr lang="en-US" sz="4674" b="1" spc="244">
              <a:solidFill>
                <a:schemeClr val="bg1"/>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900875CA-1777-E84F-82B7-DFCD0DC3AC59}"/>
              </a:ext>
            </a:extLst>
          </p:cNvPr>
          <p:cNvSpPr txBox="1"/>
          <p:nvPr/>
        </p:nvSpPr>
        <p:spPr>
          <a:xfrm>
            <a:off x="798621" y="3985067"/>
            <a:ext cx="2547460" cy="192360"/>
          </a:xfrm>
          <a:prstGeom prst="rect">
            <a:avLst/>
          </a:prstGeom>
          <a:noFill/>
        </p:spPr>
        <p:txBody>
          <a:bodyPr>
            <a:spAutoFit/>
          </a:bodyPr>
          <a:lstStyle/>
          <a:p>
            <a:pPr defTabSz="743076" fontAlgn="auto">
              <a:spcBef>
                <a:spcPts val="0"/>
              </a:spcBef>
              <a:spcAft>
                <a:spcPts val="0"/>
              </a:spcAft>
              <a:defRPr/>
            </a:pPr>
            <a:r>
              <a:rPr lang="en-US" sz="650" spc="488">
                <a:solidFill>
                  <a:schemeClr val="bg1"/>
                </a:solidFill>
                <a:latin typeface="Montserrat" charset="0"/>
                <a:ea typeface="Montserrat" charset="0"/>
                <a:cs typeface="Montserrat" charset="0"/>
              </a:rPr>
              <a:t>YOU CAN WRITE HERE</a:t>
            </a:r>
          </a:p>
        </p:txBody>
      </p:sp>
      <p:sp>
        <p:nvSpPr>
          <p:cNvPr id="12" name="Rectangle 11">
            <a:extLst>
              <a:ext uri="{FF2B5EF4-FFF2-40B4-BE49-F238E27FC236}">
                <a16:creationId xmlns:a16="http://schemas.microsoft.com/office/drawing/2014/main" id="{8172175E-05FA-5649-B148-78E5FCFBA76F}"/>
              </a:ext>
            </a:extLst>
          </p:cNvPr>
          <p:cNvSpPr/>
          <p:nvPr/>
        </p:nvSpPr>
        <p:spPr>
          <a:xfrm>
            <a:off x="872161" y="2418145"/>
            <a:ext cx="1345013" cy="1345657"/>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300">
              <a:latin typeface="Montserrat" charset="0"/>
            </a:endParaRPr>
          </a:p>
        </p:txBody>
      </p:sp>
      <p:sp>
        <p:nvSpPr>
          <p:cNvPr id="13" name="TextBox 12">
            <a:extLst>
              <a:ext uri="{FF2B5EF4-FFF2-40B4-BE49-F238E27FC236}">
                <a16:creationId xmlns:a16="http://schemas.microsoft.com/office/drawing/2014/main" id="{B4564CAC-FA23-6142-BC05-022DE8AE0C16}"/>
              </a:ext>
            </a:extLst>
          </p:cNvPr>
          <p:cNvSpPr txBox="1"/>
          <p:nvPr/>
        </p:nvSpPr>
        <p:spPr>
          <a:xfrm>
            <a:off x="929575" y="2640700"/>
            <a:ext cx="1244378" cy="955326"/>
          </a:xfrm>
          <a:prstGeom prst="rect">
            <a:avLst/>
          </a:prstGeom>
          <a:noFill/>
        </p:spPr>
        <p:txBody>
          <a:bodyPr>
            <a:spAutoFit/>
          </a:bodyPr>
          <a:lstStyle/>
          <a:p>
            <a:pPr algn="ctr" defTabSz="743076" fontAlgn="auto">
              <a:spcBef>
                <a:spcPts val="0"/>
              </a:spcBef>
              <a:spcAft>
                <a:spcPts val="0"/>
              </a:spcAft>
              <a:defRPr/>
            </a:pPr>
            <a:r>
              <a:rPr lang="en-US" sz="5608" b="1" spc="244">
                <a:solidFill>
                  <a:schemeClr val="bg1"/>
                </a:solidFill>
                <a:latin typeface="Montserrat" charset="0"/>
                <a:ea typeface="Montserrat" charset="0"/>
                <a:cs typeface="Montserrat" charset="0"/>
              </a:rPr>
              <a:t>8</a:t>
            </a:r>
            <a:endParaRPr lang="en-US" sz="11664" b="1" spc="244">
              <a:solidFill>
                <a:schemeClr val="bg1"/>
              </a:solidFill>
              <a:latin typeface="Montserrat" charset="0"/>
              <a:ea typeface="Montserrat" charset="0"/>
              <a:cs typeface="Montserrat"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66" descr="iPhone6_mockup_front_white.png">
            <a:extLst>
              <a:ext uri="{FF2B5EF4-FFF2-40B4-BE49-F238E27FC236}">
                <a16:creationId xmlns:a16="http://schemas.microsoft.com/office/drawing/2014/main" id="{614D2EAB-B101-4272-B970-7DA9C8C6D6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8914" y="2186557"/>
            <a:ext cx="2283618" cy="357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6" name="Picture 97" descr="iPhone6_mockup_front_white.png">
            <a:extLst>
              <a:ext uri="{FF2B5EF4-FFF2-40B4-BE49-F238E27FC236}">
                <a16:creationId xmlns:a16="http://schemas.microsoft.com/office/drawing/2014/main" id="{5BA90613-BED5-40C6-8394-692D6C50CC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4095" y="2186557"/>
            <a:ext cx="2284263" cy="357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98" descr="iPhone6_mockup_front_white.png">
            <a:extLst>
              <a:ext uri="{FF2B5EF4-FFF2-40B4-BE49-F238E27FC236}">
                <a16:creationId xmlns:a16="http://schemas.microsoft.com/office/drawing/2014/main" id="{B80DE79E-290A-41AC-A65B-5E17873BC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0890" y="2197524"/>
            <a:ext cx="2284263" cy="357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B25C4A1A-32BC-0547-AD8D-AFD031532767}"/>
              </a:ext>
            </a:extLst>
          </p:cNvPr>
          <p:cNvSpPr txBox="1"/>
          <p:nvPr/>
        </p:nvSpPr>
        <p:spPr>
          <a:xfrm>
            <a:off x="2556491" y="1207311"/>
            <a:ext cx="4793018"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IPHONE 6S PROJECTS</a:t>
            </a:r>
            <a:endParaRPr lang="en-US" sz="3901" spc="244">
              <a:solidFill>
                <a:schemeClr val="tx2"/>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id="{5D7AA864-DF0E-D543-AD8C-7B8A8E124793}"/>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8" name="TextBox 27">
            <a:extLst>
              <a:ext uri="{FF2B5EF4-FFF2-40B4-BE49-F238E27FC236}">
                <a16:creationId xmlns:a16="http://schemas.microsoft.com/office/drawing/2014/main" id="{8D64663B-1F0B-6F48-BEFB-30A04C214C6D}"/>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77831" name="Picture Placeholder 7">
            <a:extLst>
              <a:ext uri="{FF2B5EF4-FFF2-40B4-BE49-F238E27FC236}">
                <a16:creationId xmlns:a16="http://schemas.microsoft.com/office/drawing/2014/main" id="{916F4A32-FBCE-40F9-88C6-2BE83FFA1CEB}"/>
              </a:ext>
            </a:extLst>
          </p:cNvPr>
          <p:cNvSpPr>
            <a:spLocks noGrp="1" noTextEdit="1"/>
          </p:cNvSpPr>
          <p:nvPr>
            <p:ph type="pic" sz="quarter" idx="15"/>
          </p:nvPr>
        </p:nvSpPr>
        <p:spPr>
          <a:xfrm>
            <a:off x="1523057" y="2757462"/>
            <a:ext cx="1356624" cy="2417797"/>
          </a:xfrm>
        </p:spPr>
      </p:sp>
      <p:sp>
        <p:nvSpPr>
          <p:cNvPr id="77832" name="Picture Placeholder 8">
            <a:extLst>
              <a:ext uri="{FF2B5EF4-FFF2-40B4-BE49-F238E27FC236}">
                <a16:creationId xmlns:a16="http://schemas.microsoft.com/office/drawing/2014/main" id="{4318F5DD-B9F3-4EC2-A0AD-680A0105EDEA}"/>
              </a:ext>
            </a:extLst>
          </p:cNvPr>
          <p:cNvSpPr>
            <a:spLocks noGrp="1" noTextEdit="1"/>
          </p:cNvSpPr>
          <p:nvPr>
            <p:ph type="pic" sz="quarter" idx="16"/>
          </p:nvPr>
        </p:nvSpPr>
        <p:spPr>
          <a:xfrm>
            <a:off x="4251143" y="2757462"/>
            <a:ext cx="1356624" cy="2417797"/>
          </a:xfrm>
        </p:spPr>
      </p:sp>
      <p:sp>
        <p:nvSpPr>
          <p:cNvPr id="77833" name="Picture Placeholder 9">
            <a:extLst>
              <a:ext uri="{FF2B5EF4-FFF2-40B4-BE49-F238E27FC236}">
                <a16:creationId xmlns:a16="http://schemas.microsoft.com/office/drawing/2014/main" id="{2F7B77CE-3941-4B1E-BABF-2D6B4F991486}"/>
              </a:ext>
            </a:extLst>
          </p:cNvPr>
          <p:cNvSpPr>
            <a:spLocks noGrp="1" noTextEdit="1"/>
          </p:cNvSpPr>
          <p:nvPr>
            <p:ph type="pic" sz="quarter" idx="17"/>
          </p:nvPr>
        </p:nvSpPr>
        <p:spPr>
          <a:xfrm>
            <a:off x="6980518" y="2757462"/>
            <a:ext cx="1356624" cy="2417797"/>
          </a:xfrm>
        </p:spPr>
      </p:sp>
    </p:spTree>
  </p:cSld>
  <p:clrMapOvr>
    <a:masterClrMapping/>
  </p:clrMapOvr>
  <p:transition advClick="0" advTm="200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82" descr="green.png">
            <a:extLst>
              <a:ext uri="{FF2B5EF4-FFF2-40B4-BE49-F238E27FC236}">
                <a16:creationId xmlns:a16="http://schemas.microsoft.com/office/drawing/2014/main" id="{756199D6-82F1-413E-A2CD-A17DE569BB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0176" y="4632738"/>
            <a:ext cx="275454" cy="49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1EE25266-6257-7849-B5BD-70D5AA0E497B}"/>
              </a:ext>
            </a:extLst>
          </p:cNvPr>
          <p:cNvSpPr txBox="1"/>
          <p:nvPr/>
        </p:nvSpPr>
        <p:spPr>
          <a:xfrm>
            <a:off x="2556491" y="1207311"/>
            <a:ext cx="4793018"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RESPONSIVE LAYOUT</a:t>
            </a:r>
            <a:endParaRPr lang="en-US" sz="3901" spc="244">
              <a:solidFill>
                <a:schemeClr val="tx2"/>
              </a:solidFill>
              <a:latin typeface="Montserrat" charset="0"/>
              <a:ea typeface="Montserrat" charset="0"/>
              <a:cs typeface="Montserrat" charset="0"/>
            </a:endParaRPr>
          </a:p>
        </p:txBody>
      </p:sp>
      <p:sp>
        <p:nvSpPr>
          <p:cNvPr id="58" name="TextBox 57">
            <a:extLst>
              <a:ext uri="{FF2B5EF4-FFF2-40B4-BE49-F238E27FC236}">
                <a16:creationId xmlns:a16="http://schemas.microsoft.com/office/drawing/2014/main" id="{FF3B7CFE-8503-6942-B08F-02AB1CDEA8F6}"/>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61" name="TextBox 60">
            <a:extLst>
              <a:ext uri="{FF2B5EF4-FFF2-40B4-BE49-F238E27FC236}">
                <a16:creationId xmlns:a16="http://schemas.microsoft.com/office/drawing/2014/main" id="{4A887AA6-7B89-EB47-BE8C-8A27B52F82A6}"/>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grpSp>
        <p:nvGrpSpPr>
          <p:cNvPr id="78853" name="Group 148">
            <a:extLst>
              <a:ext uri="{FF2B5EF4-FFF2-40B4-BE49-F238E27FC236}">
                <a16:creationId xmlns:a16="http://schemas.microsoft.com/office/drawing/2014/main" id="{37912A4D-C6AC-4D33-B546-20A08FFBF2D8}"/>
              </a:ext>
            </a:extLst>
          </p:cNvPr>
          <p:cNvGrpSpPr>
            <a:grpSpLocks noChangeAspect="1"/>
          </p:cNvGrpSpPr>
          <p:nvPr/>
        </p:nvGrpSpPr>
        <p:grpSpPr bwMode="auto">
          <a:xfrm>
            <a:off x="3303505" y="2695533"/>
            <a:ext cx="2962898" cy="2385542"/>
            <a:chOff x="4300539" y="1984376"/>
            <a:chExt cx="3589338" cy="2890838"/>
          </a:xfrm>
        </p:grpSpPr>
        <p:sp>
          <p:nvSpPr>
            <p:cNvPr id="186" name="Freeform 5">
              <a:extLst>
                <a:ext uri="{FF2B5EF4-FFF2-40B4-BE49-F238E27FC236}">
                  <a16:creationId xmlns:a16="http://schemas.microsoft.com/office/drawing/2014/main" id="{075E25B9-00B3-BC48-8A64-6950BDA43816}"/>
                </a:ext>
              </a:extLst>
            </p:cNvPr>
            <p:cNvSpPr>
              <a:spLocks/>
            </p:cNvSpPr>
            <p:nvPr/>
          </p:nvSpPr>
          <p:spPr bwMode="auto">
            <a:xfrm>
              <a:off x="4300539" y="1984376"/>
              <a:ext cx="3589338" cy="217008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87" name="Freeform 6">
              <a:extLst>
                <a:ext uri="{FF2B5EF4-FFF2-40B4-BE49-F238E27FC236}">
                  <a16:creationId xmlns:a16="http://schemas.microsoft.com/office/drawing/2014/main" id="{3294B9FE-341F-AB4D-ABE3-A2A670B73477}"/>
                </a:ext>
              </a:extLst>
            </p:cNvPr>
            <p:cNvSpPr>
              <a:spLocks noEditPoints="1"/>
            </p:cNvSpPr>
            <p:nvPr/>
          </p:nvSpPr>
          <p:spPr bwMode="auto">
            <a:xfrm>
              <a:off x="4440424" y="2132123"/>
              <a:ext cx="3309569" cy="1873025"/>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88" name="Freeform 7">
              <a:extLst>
                <a:ext uri="{FF2B5EF4-FFF2-40B4-BE49-F238E27FC236}">
                  <a16:creationId xmlns:a16="http://schemas.microsoft.com/office/drawing/2014/main" id="{C97FF034-7195-1241-A2B6-065E66DB4B11}"/>
                </a:ext>
              </a:extLst>
            </p:cNvPr>
            <p:cNvSpPr>
              <a:spLocks noEditPoints="1"/>
            </p:cNvSpPr>
            <p:nvPr/>
          </p:nvSpPr>
          <p:spPr bwMode="auto">
            <a:xfrm>
              <a:off x="4440424" y="2132123"/>
              <a:ext cx="3309569" cy="1873025"/>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89" name="Rectangle 8">
              <a:extLst>
                <a:ext uri="{FF2B5EF4-FFF2-40B4-BE49-F238E27FC236}">
                  <a16:creationId xmlns:a16="http://schemas.microsoft.com/office/drawing/2014/main" id="{44C5D77A-8444-B44B-B2CD-38F6638A4E27}"/>
                </a:ext>
              </a:extLst>
            </p:cNvPr>
            <p:cNvSpPr>
              <a:spLocks noChangeArrowheads="1"/>
            </p:cNvSpPr>
            <p:nvPr/>
          </p:nvSpPr>
          <p:spPr bwMode="auto">
            <a:xfrm>
              <a:off x="4456053" y="2147757"/>
              <a:ext cx="3278309" cy="1841756"/>
            </a:xfrm>
            <a:prstGeom prst="rect">
              <a:avLst/>
            </a:prstGeom>
            <a:solidFill>
              <a:srgbClr val="7E7E7E"/>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0" name="Freeform 9">
              <a:extLst>
                <a:ext uri="{FF2B5EF4-FFF2-40B4-BE49-F238E27FC236}">
                  <a16:creationId xmlns:a16="http://schemas.microsoft.com/office/drawing/2014/main" id="{2DAF535C-05B4-574D-BA6B-25C4659641FE}"/>
                </a:ext>
              </a:extLst>
            </p:cNvPr>
            <p:cNvSpPr>
              <a:spLocks/>
            </p:cNvSpPr>
            <p:nvPr/>
          </p:nvSpPr>
          <p:spPr bwMode="auto">
            <a:xfrm>
              <a:off x="5484481" y="4825965"/>
              <a:ext cx="1208168" cy="49249"/>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1" name="Freeform 10">
              <a:extLst>
                <a:ext uri="{FF2B5EF4-FFF2-40B4-BE49-F238E27FC236}">
                  <a16:creationId xmlns:a16="http://schemas.microsoft.com/office/drawing/2014/main" id="{9711D715-BC46-3D4D-AC5E-3BAECC0AF5F1}"/>
                </a:ext>
              </a:extLst>
            </p:cNvPr>
            <p:cNvSpPr>
              <a:spLocks/>
            </p:cNvSpPr>
            <p:nvPr/>
          </p:nvSpPr>
          <p:spPr bwMode="auto">
            <a:xfrm>
              <a:off x="5478229" y="4446826"/>
              <a:ext cx="1219109" cy="417444"/>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2" name="Oval 11">
              <a:extLst>
                <a:ext uri="{FF2B5EF4-FFF2-40B4-BE49-F238E27FC236}">
                  <a16:creationId xmlns:a16="http://schemas.microsoft.com/office/drawing/2014/main" id="{EE971EE6-17B0-9C40-88E3-D2A72537AC24}"/>
                </a:ext>
              </a:extLst>
            </p:cNvPr>
            <p:cNvSpPr>
              <a:spLocks noChangeArrowheads="1"/>
            </p:cNvSpPr>
            <p:nvPr/>
          </p:nvSpPr>
          <p:spPr bwMode="auto">
            <a:xfrm>
              <a:off x="6070591" y="2044569"/>
              <a:ext cx="49233" cy="49249"/>
            </a:xfrm>
            <a:prstGeom prst="ellipse">
              <a:avLst/>
            </a:prstGeom>
            <a:solidFill>
              <a:srgbClr val="2C2C2C"/>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3" name="Oval 12">
              <a:extLst>
                <a:ext uri="{FF2B5EF4-FFF2-40B4-BE49-F238E27FC236}">
                  <a16:creationId xmlns:a16="http://schemas.microsoft.com/office/drawing/2014/main" id="{114A40F4-12D6-404D-9AA1-15AB51125896}"/>
                </a:ext>
              </a:extLst>
            </p:cNvPr>
            <p:cNvSpPr>
              <a:spLocks noChangeArrowheads="1"/>
            </p:cNvSpPr>
            <p:nvPr/>
          </p:nvSpPr>
          <p:spPr bwMode="auto">
            <a:xfrm>
              <a:off x="6070591" y="2041442"/>
              <a:ext cx="49233" cy="49249"/>
            </a:xfrm>
            <a:prstGeom prst="ellipse">
              <a:avLst/>
            </a:prstGeom>
            <a:solidFill>
              <a:srgbClr val="0A0A0A"/>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4" name="Oval 13">
              <a:extLst>
                <a:ext uri="{FF2B5EF4-FFF2-40B4-BE49-F238E27FC236}">
                  <a16:creationId xmlns:a16="http://schemas.microsoft.com/office/drawing/2014/main" id="{F2CAA52F-7202-FE48-B589-47491DBCBB96}"/>
                </a:ext>
              </a:extLst>
            </p:cNvPr>
            <p:cNvSpPr>
              <a:spLocks noChangeArrowheads="1"/>
            </p:cNvSpPr>
            <p:nvPr/>
          </p:nvSpPr>
          <p:spPr bwMode="auto">
            <a:xfrm>
              <a:off x="6078406" y="2049259"/>
              <a:ext cx="33604" cy="32051"/>
            </a:xfrm>
            <a:prstGeom prst="ellipse">
              <a:avLst/>
            </a:prstGeom>
            <a:solidFill>
              <a:srgbClr val="000000"/>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5" name="Oval 14">
              <a:extLst>
                <a:ext uri="{FF2B5EF4-FFF2-40B4-BE49-F238E27FC236}">
                  <a16:creationId xmlns:a16="http://schemas.microsoft.com/office/drawing/2014/main" id="{19F837B3-CBEA-2A4D-A483-30052E21A1A3}"/>
                </a:ext>
              </a:extLst>
            </p:cNvPr>
            <p:cNvSpPr>
              <a:spLocks noChangeArrowheads="1"/>
            </p:cNvSpPr>
            <p:nvPr/>
          </p:nvSpPr>
          <p:spPr bwMode="auto">
            <a:xfrm>
              <a:off x="6087784" y="2055513"/>
              <a:ext cx="16411" cy="19543"/>
            </a:xfrm>
            <a:prstGeom prst="ellipse">
              <a:avLst/>
            </a:prstGeom>
            <a:solidFill>
              <a:srgbClr val="2C99B4"/>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6" name="Oval 15">
              <a:extLst>
                <a:ext uri="{FF2B5EF4-FFF2-40B4-BE49-F238E27FC236}">
                  <a16:creationId xmlns:a16="http://schemas.microsoft.com/office/drawing/2014/main" id="{0CB100B9-F301-774A-83FD-71E811546269}"/>
                </a:ext>
              </a:extLst>
            </p:cNvPr>
            <p:cNvSpPr>
              <a:spLocks noChangeArrowheads="1"/>
            </p:cNvSpPr>
            <p:nvPr/>
          </p:nvSpPr>
          <p:spPr bwMode="auto">
            <a:xfrm>
              <a:off x="6092473" y="2064112"/>
              <a:ext cx="5471" cy="4690"/>
            </a:xfrm>
            <a:prstGeom prst="ellipse">
              <a:avLst/>
            </a:prstGeom>
            <a:solidFill>
              <a:srgbClr val="FFFFFF"/>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7" name="Freeform 16">
              <a:extLst>
                <a:ext uri="{FF2B5EF4-FFF2-40B4-BE49-F238E27FC236}">
                  <a16:creationId xmlns:a16="http://schemas.microsoft.com/office/drawing/2014/main" id="{BBEA33BF-4AC0-1F43-A64B-1B8CA8940A28}"/>
                </a:ext>
              </a:extLst>
            </p:cNvPr>
            <p:cNvSpPr>
              <a:spLocks/>
            </p:cNvSpPr>
            <p:nvPr/>
          </p:nvSpPr>
          <p:spPr bwMode="auto">
            <a:xfrm>
              <a:off x="5478229" y="4446826"/>
              <a:ext cx="986228" cy="417444"/>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8" name="Freeform 17">
              <a:extLst>
                <a:ext uri="{FF2B5EF4-FFF2-40B4-BE49-F238E27FC236}">
                  <a16:creationId xmlns:a16="http://schemas.microsoft.com/office/drawing/2014/main" id="{12CD3410-B8A2-F24E-AC99-2C7EE8254596}"/>
                </a:ext>
              </a:extLst>
            </p:cNvPr>
            <p:cNvSpPr>
              <a:spLocks/>
            </p:cNvSpPr>
            <p:nvPr/>
          </p:nvSpPr>
          <p:spPr bwMode="auto">
            <a:xfrm>
              <a:off x="4300539" y="4154459"/>
              <a:ext cx="3589338" cy="341616"/>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grpSp>
      <p:grpSp>
        <p:nvGrpSpPr>
          <p:cNvPr id="78854" name="Group 213">
            <a:extLst>
              <a:ext uri="{FF2B5EF4-FFF2-40B4-BE49-F238E27FC236}">
                <a16:creationId xmlns:a16="http://schemas.microsoft.com/office/drawing/2014/main" id="{A40FA6E0-6EF6-4494-9262-CE0948C4DDAC}"/>
              </a:ext>
            </a:extLst>
          </p:cNvPr>
          <p:cNvGrpSpPr>
            <a:grpSpLocks noChangeAspect="1"/>
          </p:cNvGrpSpPr>
          <p:nvPr/>
        </p:nvGrpSpPr>
        <p:grpSpPr bwMode="auto">
          <a:xfrm>
            <a:off x="5741945" y="3693487"/>
            <a:ext cx="1005695" cy="1428229"/>
            <a:chOff x="8099434" y="2121218"/>
            <a:chExt cx="1322388" cy="1878013"/>
          </a:xfrm>
        </p:grpSpPr>
        <p:sp>
          <p:nvSpPr>
            <p:cNvPr id="215" name="Freeform 33">
              <a:extLst>
                <a:ext uri="{FF2B5EF4-FFF2-40B4-BE49-F238E27FC236}">
                  <a16:creationId xmlns:a16="http://schemas.microsoft.com/office/drawing/2014/main" id="{B443AD55-57BF-2B4C-AFFA-F3625AE70BE3}"/>
                </a:ext>
              </a:extLst>
            </p:cNvPr>
            <p:cNvSpPr>
              <a:spLocks/>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16" name="Freeform 34">
              <a:extLst>
                <a:ext uri="{FF2B5EF4-FFF2-40B4-BE49-F238E27FC236}">
                  <a16:creationId xmlns:a16="http://schemas.microsoft.com/office/drawing/2014/main" id="{8D7BC6EB-8EF8-144C-BEEF-917F603D10CE}"/>
                </a:ext>
              </a:extLst>
            </p:cNvPr>
            <p:cNvSpPr>
              <a:spLocks/>
            </p:cNvSpPr>
            <p:nvPr/>
          </p:nvSpPr>
          <p:spPr bwMode="auto">
            <a:xfrm>
              <a:off x="8107068" y="2127156"/>
              <a:ext cx="1308817" cy="1864441"/>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17" name="Oval 35">
              <a:extLst>
                <a:ext uri="{FF2B5EF4-FFF2-40B4-BE49-F238E27FC236}">
                  <a16:creationId xmlns:a16="http://schemas.microsoft.com/office/drawing/2014/main" id="{D59069B3-DF50-C64A-877D-A21642E7770F}"/>
                </a:ext>
              </a:extLst>
            </p:cNvPr>
            <p:cNvSpPr>
              <a:spLocks noChangeArrowheads="1"/>
            </p:cNvSpPr>
            <p:nvPr/>
          </p:nvSpPr>
          <p:spPr bwMode="auto">
            <a:xfrm>
              <a:off x="8748329" y="2197560"/>
              <a:ext cx="24599" cy="23751"/>
            </a:xfrm>
            <a:prstGeom prst="ellipse">
              <a:avLst/>
            </a:prstGeom>
            <a:solidFill>
              <a:srgbClr val="2C2C2C"/>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18" name="Oval 36">
              <a:extLst>
                <a:ext uri="{FF2B5EF4-FFF2-40B4-BE49-F238E27FC236}">
                  <a16:creationId xmlns:a16="http://schemas.microsoft.com/office/drawing/2014/main" id="{81486199-FC06-2C4B-B5DC-BD5C584739CF}"/>
                </a:ext>
              </a:extLst>
            </p:cNvPr>
            <p:cNvSpPr>
              <a:spLocks noChangeArrowheads="1"/>
            </p:cNvSpPr>
            <p:nvPr/>
          </p:nvSpPr>
          <p:spPr bwMode="auto">
            <a:xfrm>
              <a:off x="8748329" y="2195864"/>
              <a:ext cx="24599" cy="23751"/>
            </a:xfrm>
            <a:prstGeom prst="ellipse">
              <a:avLst/>
            </a:prstGeom>
            <a:solidFill>
              <a:srgbClr val="0A0A0A"/>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19" name="Oval 37">
              <a:extLst>
                <a:ext uri="{FF2B5EF4-FFF2-40B4-BE49-F238E27FC236}">
                  <a16:creationId xmlns:a16="http://schemas.microsoft.com/office/drawing/2014/main" id="{199A72FD-5689-7647-B283-A175FF9F8B0D}"/>
                </a:ext>
              </a:extLst>
            </p:cNvPr>
            <p:cNvSpPr>
              <a:spLocks noChangeArrowheads="1"/>
            </p:cNvSpPr>
            <p:nvPr/>
          </p:nvSpPr>
          <p:spPr bwMode="auto">
            <a:xfrm>
              <a:off x="8753418" y="2200953"/>
              <a:ext cx="14420" cy="13572"/>
            </a:xfrm>
            <a:prstGeom prst="ellipse">
              <a:avLst/>
            </a:prstGeom>
            <a:solidFill>
              <a:srgbClr val="000000"/>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20" name="Oval 38">
              <a:extLst>
                <a:ext uri="{FF2B5EF4-FFF2-40B4-BE49-F238E27FC236}">
                  <a16:creationId xmlns:a16="http://schemas.microsoft.com/office/drawing/2014/main" id="{3ADB1FC9-329E-994B-B9D5-216DDFBFE56F}"/>
                </a:ext>
              </a:extLst>
            </p:cNvPr>
            <p:cNvSpPr>
              <a:spLocks noChangeArrowheads="1"/>
            </p:cNvSpPr>
            <p:nvPr/>
          </p:nvSpPr>
          <p:spPr bwMode="auto">
            <a:xfrm>
              <a:off x="8756811" y="2203498"/>
              <a:ext cx="7634" cy="8482"/>
            </a:xfrm>
            <a:prstGeom prst="ellipse">
              <a:avLst/>
            </a:prstGeom>
            <a:solidFill>
              <a:srgbClr val="2C99B4"/>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21" name="Freeform 39">
              <a:extLst>
                <a:ext uri="{FF2B5EF4-FFF2-40B4-BE49-F238E27FC236}">
                  <a16:creationId xmlns:a16="http://schemas.microsoft.com/office/drawing/2014/main" id="{235EDB9D-26C6-0C42-BB62-C88EDE61B866}"/>
                </a:ext>
              </a:extLst>
            </p:cNvPr>
            <p:cNvSpPr>
              <a:spLocks/>
            </p:cNvSpPr>
            <p:nvPr/>
          </p:nvSpPr>
          <p:spPr bwMode="auto">
            <a:xfrm>
              <a:off x="8760204" y="2206891"/>
              <a:ext cx="848" cy="1696"/>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22" name="Rectangle 40">
              <a:extLst>
                <a:ext uri="{FF2B5EF4-FFF2-40B4-BE49-F238E27FC236}">
                  <a16:creationId xmlns:a16="http://schemas.microsoft.com/office/drawing/2014/main" id="{EF418E6F-8513-1E4D-BE19-D44E3C282AAC}"/>
                </a:ext>
              </a:extLst>
            </p:cNvPr>
            <p:cNvSpPr>
              <a:spLocks noChangeArrowheads="1"/>
            </p:cNvSpPr>
            <p:nvPr/>
          </p:nvSpPr>
          <p:spPr bwMode="auto">
            <a:xfrm>
              <a:off x="8723730" y="2203498"/>
              <a:ext cx="11027" cy="11027"/>
            </a:xfrm>
            <a:prstGeom prst="rect">
              <a:avLst/>
            </a:prstGeom>
            <a:solidFill>
              <a:srgbClr val="464646"/>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23" name="Rectangle 41">
              <a:extLst>
                <a:ext uri="{FF2B5EF4-FFF2-40B4-BE49-F238E27FC236}">
                  <a16:creationId xmlns:a16="http://schemas.microsoft.com/office/drawing/2014/main" id="{1E6A8071-F8D4-E34E-ADD3-C0D4C08EA4CB}"/>
                </a:ext>
              </a:extLst>
            </p:cNvPr>
            <p:cNvSpPr>
              <a:spLocks noChangeArrowheads="1"/>
            </p:cNvSpPr>
            <p:nvPr/>
          </p:nvSpPr>
          <p:spPr bwMode="auto">
            <a:xfrm>
              <a:off x="8179167" y="2278143"/>
              <a:ext cx="1164617" cy="1553984"/>
            </a:xfrm>
            <a:prstGeom prst="rect">
              <a:avLst/>
            </a:prstGeom>
            <a:solidFill>
              <a:srgbClr val="0C0D11"/>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24" name="Rectangle 42">
              <a:extLst>
                <a:ext uri="{FF2B5EF4-FFF2-40B4-BE49-F238E27FC236}">
                  <a16:creationId xmlns:a16="http://schemas.microsoft.com/office/drawing/2014/main" id="{7890E9CB-1041-C649-8873-012DFA2ED8C9}"/>
                </a:ext>
              </a:extLst>
            </p:cNvPr>
            <p:cNvSpPr>
              <a:spLocks noChangeArrowheads="1"/>
            </p:cNvSpPr>
            <p:nvPr/>
          </p:nvSpPr>
          <p:spPr bwMode="auto">
            <a:xfrm>
              <a:off x="8185105" y="2284929"/>
              <a:ext cx="1152743" cy="1541260"/>
            </a:xfrm>
            <a:prstGeom prst="rect">
              <a:avLst/>
            </a:prstGeom>
            <a:solidFill>
              <a:srgbClr val="7E7E7E"/>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25" name="Oval 43">
              <a:extLst>
                <a:ext uri="{FF2B5EF4-FFF2-40B4-BE49-F238E27FC236}">
                  <a16:creationId xmlns:a16="http://schemas.microsoft.com/office/drawing/2014/main" id="{BAED1683-329A-FA4C-8625-80D0FBE65201}"/>
                </a:ext>
              </a:extLst>
            </p:cNvPr>
            <p:cNvSpPr>
              <a:spLocks noChangeArrowheads="1"/>
            </p:cNvSpPr>
            <p:nvPr/>
          </p:nvSpPr>
          <p:spPr bwMode="auto">
            <a:xfrm>
              <a:off x="8711855" y="3866057"/>
              <a:ext cx="98395" cy="100093"/>
            </a:xfrm>
            <a:prstGeom prst="ellipse">
              <a:avLst/>
            </a:prstGeom>
            <a:solidFill>
              <a:srgbClr val="333333"/>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26" name="Freeform 44">
              <a:extLst>
                <a:ext uri="{FF2B5EF4-FFF2-40B4-BE49-F238E27FC236}">
                  <a16:creationId xmlns:a16="http://schemas.microsoft.com/office/drawing/2014/main" id="{53D70B3D-7FE7-C144-BF4A-D2880B5C4043}"/>
                </a:ext>
              </a:extLst>
            </p:cNvPr>
            <p:cNvSpPr>
              <a:spLocks/>
            </p:cNvSpPr>
            <p:nvPr/>
          </p:nvSpPr>
          <p:spPr bwMode="auto">
            <a:xfrm>
              <a:off x="8735605" y="3889808"/>
              <a:ext cx="50894" cy="50895"/>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grpSp>
      <p:pic>
        <p:nvPicPr>
          <p:cNvPr id="78855" name="Picture 87" descr="iPhone6_mockup_front_black.png">
            <a:extLst>
              <a:ext uri="{FF2B5EF4-FFF2-40B4-BE49-F238E27FC236}">
                <a16:creationId xmlns:a16="http://schemas.microsoft.com/office/drawing/2014/main" id="{5813D620-2B6D-466E-8F9D-67A5F60EB9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1214" y="4105699"/>
            <a:ext cx="639284" cy="111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6" name="Group 198">
            <a:extLst>
              <a:ext uri="{FF2B5EF4-FFF2-40B4-BE49-F238E27FC236}">
                <a16:creationId xmlns:a16="http://schemas.microsoft.com/office/drawing/2014/main" id="{ECD97EB1-6378-41D9-8FF7-278C5B544103}"/>
              </a:ext>
            </a:extLst>
          </p:cNvPr>
          <p:cNvGrpSpPr>
            <a:grpSpLocks/>
          </p:cNvGrpSpPr>
          <p:nvPr/>
        </p:nvGrpSpPr>
        <p:grpSpPr bwMode="auto">
          <a:xfrm>
            <a:off x="1641108" y="3798637"/>
            <a:ext cx="2293940" cy="1332756"/>
            <a:chOff x="8440747" y="4796156"/>
            <a:chExt cx="2786063" cy="1603375"/>
          </a:xfrm>
        </p:grpSpPr>
        <p:sp>
          <p:nvSpPr>
            <p:cNvPr id="200" name="Freeform 45">
              <a:extLst>
                <a:ext uri="{FF2B5EF4-FFF2-40B4-BE49-F238E27FC236}">
                  <a16:creationId xmlns:a16="http://schemas.microsoft.com/office/drawing/2014/main" id="{A2D39789-0DE2-5D40-B79F-7C4AD026CE1A}"/>
                </a:ext>
              </a:extLst>
            </p:cNvPr>
            <p:cNvSpPr>
              <a:spLocks/>
            </p:cNvSpPr>
            <p:nvPr/>
          </p:nvSpPr>
          <p:spPr bwMode="auto">
            <a:xfrm>
              <a:off x="8440747" y="6337445"/>
              <a:ext cx="1403217" cy="6208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01" name="Freeform 46">
              <a:extLst>
                <a:ext uri="{FF2B5EF4-FFF2-40B4-BE49-F238E27FC236}">
                  <a16:creationId xmlns:a16="http://schemas.microsoft.com/office/drawing/2014/main" id="{D0CB56FB-947D-774E-8481-EAF4AAECA977}"/>
                </a:ext>
              </a:extLst>
            </p:cNvPr>
            <p:cNvSpPr>
              <a:spLocks/>
            </p:cNvSpPr>
            <p:nvPr/>
          </p:nvSpPr>
          <p:spPr bwMode="auto">
            <a:xfrm>
              <a:off x="9823593" y="6337445"/>
              <a:ext cx="1403217" cy="6208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02" name="Freeform 47">
              <a:extLst>
                <a:ext uri="{FF2B5EF4-FFF2-40B4-BE49-F238E27FC236}">
                  <a16:creationId xmlns:a16="http://schemas.microsoft.com/office/drawing/2014/main" id="{DA4A696B-415C-8B4A-8571-3C8513042686}"/>
                </a:ext>
              </a:extLst>
            </p:cNvPr>
            <p:cNvSpPr>
              <a:spLocks/>
            </p:cNvSpPr>
            <p:nvPr/>
          </p:nvSpPr>
          <p:spPr bwMode="auto">
            <a:xfrm>
              <a:off x="8715750" y="4796156"/>
              <a:ext cx="2257212" cy="154594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03" name="Freeform 48">
              <a:extLst>
                <a:ext uri="{FF2B5EF4-FFF2-40B4-BE49-F238E27FC236}">
                  <a16:creationId xmlns:a16="http://schemas.microsoft.com/office/drawing/2014/main" id="{8E0B389B-49A0-8141-A218-3D50F94D12AC}"/>
                </a:ext>
              </a:extLst>
            </p:cNvPr>
            <p:cNvSpPr>
              <a:spLocks/>
            </p:cNvSpPr>
            <p:nvPr/>
          </p:nvSpPr>
          <p:spPr bwMode="auto">
            <a:xfrm>
              <a:off x="8723584" y="4803917"/>
              <a:ext cx="2243110" cy="1530424"/>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04" name="Freeform 49">
              <a:extLst>
                <a:ext uri="{FF2B5EF4-FFF2-40B4-BE49-F238E27FC236}">
                  <a16:creationId xmlns:a16="http://schemas.microsoft.com/office/drawing/2014/main" id="{9EA0AAE2-6082-F74A-B9DA-7DFC5CE395EA}"/>
                </a:ext>
              </a:extLst>
            </p:cNvPr>
            <p:cNvSpPr>
              <a:spLocks/>
            </p:cNvSpPr>
            <p:nvPr/>
          </p:nvSpPr>
          <p:spPr bwMode="auto">
            <a:xfrm>
              <a:off x="8723584" y="6269150"/>
              <a:ext cx="2243110" cy="65190"/>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05" name="Rectangle 50">
              <a:extLst>
                <a:ext uri="{FF2B5EF4-FFF2-40B4-BE49-F238E27FC236}">
                  <a16:creationId xmlns:a16="http://schemas.microsoft.com/office/drawing/2014/main" id="{DD1E06C0-A441-CD47-BF75-99AE0C38AC5B}"/>
                </a:ext>
              </a:extLst>
            </p:cNvPr>
            <p:cNvSpPr>
              <a:spLocks noChangeArrowheads="1"/>
            </p:cNvSpPr>
            <p:nvPr/>
          </p:nvSpPr>
          <p:spPr bwMode="auto">
            <a:xfrm>
              <a:off x="8440747" y="6311834"/>
              <a:ext cx="2786063" cy="51221"/>
            </a:xfrm>
            <a:prstGeom prst="rect">
              <a:avLst/>
            </a:prstGeom>
            <a:solidFill>
              <a:srgbClr val="D2D6D7"/>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06" name="Freeform 51">
              <a:extLst>
                <a:ext uri="{FF2B5EF4-FFF2-40B4-BE49-F238E27FC236}">
                  <a16:creationId xmlns:a16="http://schemas.microsoft.com/office/drawing/2014/main" id="{BB8B836C-881D-6A4F-94BC-C032C0BAD3FE}"/>
                </a:ext>
              </a:extLst>
            </p:cNvPr>
            <p:cNvSpPr>
              <a:spLocks/>
            </p:cNvSpPr>
            <p:nvPr/>
          </p:nvSpPr>
          <p:spPr bwMode="auto">
            <a:xfrm>
              <a:off x="9633207" y="6311834"/>
              <a:ext cx="399576" cy="2871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07" name="Rectangle 52">
              <a:extLst>
                <a:ext uri="{FF2B5EF4-FFF2-40B4-BE49-F238E27FC236}">
                  <a16:creationId xmlns:a16="http://schemas.microsoft.com/office/drawing/2014/main" id="{ADFBFBBF-B0C2-9E46-9823-F53127A58ABD}"/>
                </a:ext>
              </a:extLst>
            </p:cNvPr>
            <p:cNvSpPr>
              <a:spLocks noChangeArrowheads="1"/>
            </p:cNvSpPr>
            <p:nvPr/>
          </p:nvSpPr>
          <p:spPr bwMode="auto">
            <a:xfrm>
              <a:off x="8798015" y="4900926"/>
              <a:ext cx="2093465" cy="1322435"/>
            </a:xfrm>
            <a:prstGeom prst="rect">
              <a:avLst/>
            </a:prstGeom>
            <a:solidFill>
              <a:srgbClr val="0C0D11"/>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08" name="Rectangle 53">
              <a:extLst>
                <a:ext uri="{FF2B5EF4-FFF2-40B4-BE49-F238E27FC236}">
                  <a16:creationId xmlns:a16="http://schemas.microsoft.com/office/drawing/2014/main" id="{64D5418A-3C26-8A4E-9C9E-D3AC14DE7876}"/>
                </a:ext>
              </a:extLst>
            </p:cNvPr>
            <p:cNvSpPr>
              <a:spLocks noChangeArrowheads="1"/>
            </p:cNvSpPr>
            <p:nvPr/>
          </p:nvSpPr>
          <p:spPr bwMode="auto">
            <a:xfrm>
              <a:off x="8804283" y="4908687"/>
              <a:ext cx="2079362" cy="1308466"/>
            </a:xfrm>
            <a:prstGeom prst="rect">
              <a:avLst/>
            </a:prstGeom>
            <a:solidFill>
              <a:srgbClr val="C6C6C6"/>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09" name="Oval 54">
              <a:extLst>
                <a:ext uri="{FF2B5EF4-FFF2-40B4-BE49-F238E27FC236}">
                  <a16:creationId xmlns:a16="http://schemas.microsoft.com/office/drawing/2014/main" id="{BC7F8BA7-B8F8-584E-BAEE-1FF39A9A5D4E}"/>
                </a:ext>
              </a:extLst>
            </p:cNvPr>
            <p:cNvSpPr>
              <a:spLocks noChangeArrowheads="1"/>
            </p:cNvSpPr>
            <p:nvPr/>
          </p:nvSpPr>
          <p:spPr bwMode="auto">
            <a:xfrm>
              <a:off x="9831428" y="4845049"/>
              <a:ext cx="23504" cy="24059"/>
            </a:xfrm>
            <a:prstGeom prst="ellipse">
              <a:avLst/>
            </a:prstGeom>
            <a:solidFill>
              <a:srgbClr val="2C2C2C"/>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10" name="Oval 55">
              <a:extLst>
                <a:ext uri="{FF2B5EF4-FFF2-40B4-BE49-F238E27FC236}">
                  <a16:creationId xmlns:a16="http://schemas.microsoft.com/office/drawing/2014/main" id="{D9C08BF9-9453-CE43-BE60-061DF53AE2F7}"/>
                </a:ext>
              </a:extLst>
            </p:cNvPr>
            <p:cNvSpPr>
              <a:spLocks noChangeArrowheads="1"/>
            </p:cNvSpPr>
            <p:nvPr/>
          </p:nvSpPr>
          <p:spPr bwMode="auto">
            <a:xfrm>
              <a:off x="9831428" y="4843496"/>
              <a:ext cx="23504" cy="22506"/>
            </a:xfrm>
            <a:prstGeom prst="ellipse">
              <a:avLst/>
            </a:prstGeom>
            <a:solidFill>
              <a:srgbClr val="0A0A0A"/>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11" name="Oval 56">
              <a:extLst>
                <a:ext uri="{FF2B5EF4-FFF2-40B4-BE49-F238E27FC236}">
                  <a16:creationId xmlns:a16="http://schemas.microsoft.com/office/drawing/2014/main" id="{B855D656-3633-D44A-B3F0-940013E5F194}"/>
                </a:ext>
              </a:extLst>
            </p:cNvPr>
            <p:cNvSpPr>
              <a:spLocks noChangeArrowheads="1"/>
            </p:cNvSpPr>
            <p:nvPr/>
          </p:nvSpPr>
          <p:spPr bwMode="auto">
            <a:xfrm>
              <a:off x="9836129" y="4846601"/>
              <a:ext cx="14103" cy="16298"/>
            </a:xfrm>
            <a:prstGeom prst="ellipse">
              <a:avLst/>
            </a:prstGeom>
            <a:solidFill>
              <a:srgbClr val="000000"/>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12" name="Oval 57">
              <a:extLst>
                <a:ext uri="{FF2B5EF4-FFF2-40B4-BE49-F238E27FC236}">
                  <a16:creationId xmlns:a16="http://schemas.microsoft.com/office/drawing/2014/main" id="{4A7C894C-2AD3-C448-8041-4C6F93762267}"/>
                </a:ext>
              </a:extLst>
            </p:cNvPr>
            <p:cNvSpPr>
              <a:spLocks noChangeArrowheads="1"/>
            </p:cNvSpPr>
            <p:nvPr/>
          </p:nvSpPr>
          <p:spPr bwMode="auto">
            <a:xfrm>
              <a:off x="9839263" y="4852034"/>
              <a:ext cx="7835" cy="7761"/>
            </a:xfrm>
            <a:prstGeom prst="ellipse">
              <a:avLst/>
            </a:prstGeom>
            <a:solidFill>
              <a:srgbClr val="2C99B4"/>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213" name="Freeform 58">
              <a:extLst>
                <a:ext uri="{FF2B5EF4-FFF2-40B4-BE49-F238E27FC236}">
                  <a16:creationId xmlns:a16="http://schemas.microsoft.com/office/drawing/2014/main" id="{AAC31238-0D3C-6140-838C-BB25B6974F4B}"/>
                </a:ext>
              </a:extLst>
            </p:cNvPr>
            <p:cNvSpPr>
              <a:spLocks/>
            </p:cNvSpPr>
            <p:nvPr/>
          </p:nvSpPr>
          <p:spPr bwMode="auto">
            <a:xfrm>
              <a:off x="9842397" y="4853586"/>
              <a:ext cx="1567" cy="3104"/>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grpSp>
      <p:sp>
        <p:nvSpPr>
          <p:cNvPr id="78857" name="Picture Placeholder 18">
            <a:extLst>
              <a:ext uri="{FF2B5EF4-FFF2-40B4-BE49-F238E27FC236}">
                <a16:creationId xmlns:a16="http://schemas.microsoft.com/office/drawing/2014/main" id="{124393CE-7E38-4848-90EB-9F24F025F8F4}"/>
              </a:ext>
            </a:extLst>
          </p:cNvPr>
          <p:cNvSpPr>
            <a:spLocks noGrp="1" noTextEdit="1"/>
          </p:cNvSpPr>
          <p:nvPr>
            <p:ph type="pic" sz="quarter" idx="26"/>
          </p:nvPr>
        </p:nvSpPr>
        <p:spPr>
          <a:xfrm>
            <a:off x="1932044" y="3883143"/>
            <a:ext cx="1728841" cy="1102459"/>
          </a:xfrm>
        </p:spPr>
      </p:sp>
      <p:sp>
        <p:nvSpPr>
          <p:cNvPr id="78858" name="Picture Placeholder 19">
            <a:extLst>
              <a:ext uri="{FF2B5EF4-FFF2-40B4-BE49-F238E27FC236}">
                <a16:creationId xmlns:a16="http://schemas.microsoft.com/office/drawing/2014/main" id="{93697F5D-54D5-421A-BFEB-F0D477269D5D}"/>
              </a:ext>
            </a:extLst>
          </p:cNvPr>
          <p:cNvSpPr>
            <a:spLocks noGrp="1" noTextEdit="1"/>
          </p:cNvSpPr>
          <p:nvPr>
            <p:ph type="pic" sz="quarter" idx="25"/>
          </p:nvPr>
        </p:nvSpPr>
        <p:spPr>
          <a:xfrm>
            <a:off x="3427363" y="2825196"/>
            <a:ext cx="2713893" cy="1537894"/>
          </a:xfrm>
        </p:spPr>
      </p:sp>
      <p:sp>
        <p:nvSpPr>
          <p:cNvPr id="78859" name="Picture Placeholder 20">
            <a:extLst>
              <a:ext uri="{FF2B5EF4-FFF2-40B4-BE49-F238E27FC236}">
                <a16:creationId xmlns:a16="http://schemas.microsoft.com/office/drawing/2014/main" id="{57C80EF1-11F6-466E-A1D4-F79051662EA0}"/>
              </a:ext>
            </a:extLst>
          </p:cNvPr>
          <p:cNvSpPr>
            <a:spLocks noGrp="1" noTextEdit="1"/>
          </p:cNvSpPr>
          <p:nvPr>
            <p:ph type="pic" sz="quarter" idx="24"/>
          </p:nvPr>
        </p:nvSpPr>
        <p:spPr>
          <a:xfrm>
            <a:off x="5784521" y="3820570"/>
            <a:ext cx="916028" cy="1179224"/>
          </a:xfrm>
        </p:spPr>
      </p:sp>
      <p:sp>
        <p:nvSpPr>
          <p:cNvPr id="78860" name="Picture Placeholder 21">
            <a:extLst>
              <a:ext uri="{FF2B5EF4-FFF2-40B4-BE49-F238E27FC236}">
                <a16:creationId xmlns:a16="http://schemas.microsoft.com/office/drawing/2014/main" id="{60F60BF7-78FD-479B-A96A-027D235B6F43}"/>
              </a:ext>
            </a:extLst>
          </p:cNvPr>
          <p:cNvSpPr>
            <a:spLocks noGrp="1" noTextEdit="1"/>
          </p:cNvSpPr>
          <p:nvPr>
            <p:ph type="pic" sz="quarter" idx="22"/>
          </p:nvPr>
        </p:nvSpPr>
        <p:spPr>
          <a:xfrm>
            <a:off x="6645071" y="4296001"/>
            <a:ext cx="412212" cy="718630"/>
          </a:xfrm>
        </p:spPr>
      </p:sp>
      <p:sp>
        <p:nvSpPr>
          <p:cNvPr id="78861" name="Picture Placeholder 22">
            <a:extLst>
              <a:ext uri="{FF2B5EF4-FFF2-40B4-BE49-F238E27FC236}">
                <a16:creationId xmlns:a16="http://schemas.microsoft.com/office/drawing/2014/main" id="{4EF0442A-79E5-442C-A113-6AD39B5A7606}"/>
              </a:ext>
            </a:extLst>
          </p:cNvPr>
          <p:cNvSpPr>
            <a:spLocks noGrp="1" noTextEdit="1"/>
          </p:cNvSpPr>
          <p:nvPr>
            <p:ph type="pic" sz="quarter" idx="27"/>
          </p:nvPr>
        </p:nvSpPr>
        <p:spPr>
          <a:xfrm>
            <a:off x="7188882" y="4762401"/>
            <a:ext cx="179335" cy="226426"/>
          </a:xfrm>
        </p:spPr>
      </p:sp>
    </p:spTree>
  </p:cSld>
  <p:clrMapOvr>
    <a:masterClrMapping/>
  </p:clrMapOvr>
  <p:transition advClick="0" advTm="200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148">
            <a:extLst>
              <a:ext uri="{FF2B5EF4-FFF2-40B4-BE49-F238E27FC236}">
                <a16:creationId xmlns:a16="http://schemas.microsoft.com/office/drawing/2014/main" id="{2B16D607-F5B1-488F-A141-8B92CF4C2A5A}"/>
              </a:ext>
            </a:extLst>
          </p:cNvPr>
          <p:cNvGrpSpPr>
            <a:grpSpLocks noChangeAspect="1"/>
          </p:cNvGrpSpPr>
          <p:nvPr/>
        </p:nvGrpSpPr>
        <p:grpSpPr bwMode="auto">
          <a:xfrm>
            <a:off x="5318766" y="2497491"/>
            <a:ext cx="3584764" cy="2886777"/>
            <a:chOff x="4300539" y="1984376"/>
            <a:chExt cx="3589338" cy="2890838"/>
          </a:xfrm>
        </p:grpSpPr>
        <p:sp>
          <p:nvSpPr>
            <p:cNvPr id="186" name="Freeform 5">
              <a:extLst>
                <a:ext uri="{FF2B5EF4-FFF2-40B4-BE49-F238E27FC236}">
                  <a16:creationId xmlns:a16="http://schemas.microsoft.com/office/drawing/2014/main" id="{00C1621E-F952-644A-A7BA-C05BCB13AFB5}"/>
                </a:ext>
              </a:extLst>
            </p:cNvPr>
            <p:cNvSpPr>
              <a:spLocks/>
            </p:cNvSpPr>
            <p:nvPr/>
          </p:nvSpPr>
          <p:spPr bwMode="auto">
            <a:xfrm>
              <a:off x="4300539" y="1984376"/>
              <a:ext cx="3589338" cy="216990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87" name="Freeform 6">
              <a:extLst>
                <a:ext uri="{FF2B5EF4-FFF2-40B4-BE49-F238E27FC236}">
                  <a16:creationId xmlns:a16="http://schemas.microsoft.com/office/drawing/2014/main" id="{63DD887C-7DAC-1740-BD6B-1F3F16748509}"/>
                </a:ext>
              </a:extLst>
            </p:cNvPr>
            <p:cNvSpPr>
              <a:spLocks noEditPoints="1"/>
            </p:cNvSpPr>
            <p:nvPr/>
          </p:nvSpPr>
          <p:spPr bwMode="auto">
            <a:xfrm>
              <a:off x="4440056" y="2132310"/>
              <a:ext cx="3310304" cy="1872746"/>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88" name="Freeform 7">
              <a:extLst>
                <a:ext uri="{FF2B5EF4-FFF2-40B4-BE49-F238E27FC236}">
                  <a16:creationId xmlns:a16="http://schemas.microsoft.com/office/drawing/2014/main" id="{348CF581-6076-C74E-AB79-4121898BBD6C}"/>
                </a:ext>
              </a:extLst>
            </p:cNvPr>
            <p:cNvSpPr>
              <a:spLocks noEditPoints="1"/>
            </p:cNvSpPr>
            <p:nvPr/>
          </p:nvSpPr>
          <p:spPr bwMode="auto">
            <a:xfrm>
              <a:off x="4440056" y="2132310"/>
              <a:ext cx="3310304" cy="1872746"/>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89" name="Rectangle 8">
              <a:extLst>
                <a:ext uri="{FF2B5EF4-FFF2-40B4-BE49-F238E27FC236}">
                  <a16:creationId xmlns:a16="http://schemas.microsoft.com/office/drawing/2014/main" id="{1116E87E-E75A-F745-AE45-D834233C85FA}"/>
                </a:ext>
              </a:extLst>
            </p:cNvPr>
            <p:cNvSpPr>
              <a:spLocks noChangeArrowheads="1"/>
            </p:cNvSpPr>
            <p:nvPr/>
          </p:nvSpPr>
          <p:spPr bwMode="auto">
            <a:xfrm>
              <a:off x="4456204" y="2147814"/>
              <a:ext cx="3278008" cy="1841738"/>
            </a:xfrm>
            <a:prstGeom prst="rect">
              <a:avLst/>
            </a:prstGeom>
            <a:solidFill>
              <a:srgbClr val="7E7E7E"/>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0" name="Freeform 9">
              <a:extLst>
                <a:ext uri="{FF2B5EF4-FFF2-40B4-BE49-F238E27FC236}">
                  <a16:creationId xmlns:a16="http://schemas.microsoft.com/office/drawing/2014/main" id="{54BC3011-E90D-5346-A0E1-8EA9A1452E6A}"/>
                </a:ext>
              </a:extLst>
            </p:cNvPr>
            <p:cNvSpPr>
              <a:spLocks/>
            </p:cNvSpPr>
            <p:nvPr/>
          </p:nvSpPr>
          <p:spPr bwMode="auto">
            <a:xfrm>
              <a:off x="5484497" y="4826118"/>
              <a:ext cx="1208503" cy="49096"/>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1" name="Freeform 10">
              <a:extLst>
                <a:ext uri="{FF2B5EF4-FFF2-40B4-BE49-F238E27FC236}">
                  <a16:creationId xmlns:a16="http://schemas.microsoft.com/office/drawing/2014/main" id="{FB54BE05-5BD3-3F4C-A749-55AA3D8D4FEC}"/>
                </a:ext>
              </a:extLst>
            </p:cNvPr>
            <p:cNvSpPr>
              <a:spLocks/>
            </p:cNvSpPr>
            <p:nvPr/>
          </p:nvSpPr>
          <p:spPr bwMode="auto">
            <a:xfrm>
              <a:off x="5478684" y="4446272"/>
              <a:ext cx="1218838" cy="417960"/>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2" name="Oval 11">
              <a:extLst>
                <a:ext uri="{FF2B5EF4-FFF2-40B4-BE49-F238E27FC236}">
                  <a16:creationId xmlns:a16="http://schemas.microsoft.com/office/drawing/2014/main" id="{82748C41-F0C8-6841-89DB-F1B701E73668}"/>
                </a:ext>
              </a:extLst>
            </p:cNvPr>
            <p:cNvSpPr>
              <a:spLocks noChangeArrowheads="1"/>
            </p:cNvSpPr>
            <p:nvPr/>
          </p:nvSpPr>
          <p:spPr bwMode="auto">
            <a:xfrm>
              <a:off x="6070340" y="2044454"/>
              <a:ext cx="49735" cy="49742"/>
            </a:xfrm>
            <a:prstGeom prst="ellipse">
              <a:avLst/>
            </a:prstGeom>
            <a:solidFill>
              <a:srgbClr val="2C2C2C"/>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3" name="Oval 12">
              <a:extLst>
                <a:ext uri="{FF2B5EF4-FFF2-40B4-BE49-F238E27FC236}">
                  <a16:creationId xmlns:a16="http://schemas.microsoft.com/office/drawing/2014/main" id="{A7F13315-88FE-5040-9482-A0CFFEBC592B}"/>
                </a:ext>
              </a:extLst>
            </p:cNvPr>
            <p:cNvSpPr>
              <a:spLocks noChangeArrowheads="1"/>
            </p:cNvSpPr>
            <p:nvPr/>
          </p:nvSpPr>
          <p:spPr bwMode="auto">
            <a:xfrm>
              <a:off x="6070340" y="2041224"/>
              <a:ext cx="49735" cy="49742"/>
            </a:xfrm>
            <a:prstGeom prst="ellipse">
              <a:avLst/>
            </a:prstGeom>
            <a:solidFill>
              <a:srgbClr val="0A0A0A"/>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4" name="Oval 13">
              <a:extLst>
                <a:ext uri="{FF2B5EF4-FFF2-40B4-BE49-F238E27FC236}">
                  <a16:creationId xmlns:a16="http://schemas.microsoft.com/office/drawing/2014/main" id="{1F13917A-8730-D145-9397-4A902F30B013}"/>
                </a:ext>
              </a:extLst>
            </p:cNvPr>
            <p:cNvSpPr>
              <a:spLocks noChangeArrowheads="1"/>
            </p:cNvSpPr>
            <p:nvPr/>
          </p:nvSpPr>
          <p:spPr bwMode="auto">
            <a:xfrm>
              <a:off x="6078737" y="2049622"/>
              <a:ext cx="32942" cy="31654"/>
            </a:xfrm>
            <a:prstGeom prst="ellipse">
              <a:avLst/>
            </a:prstGeom>
            <a:solidFill>
              <a:srgbClr val="000000"/>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5" name="Oval 14">
              <a:extLst>
                <a:ext uri="{FF2B5EF4-FFF2-40B4-BE49-F238E27FC236}">
                  <a16:creationId xmlns:a16="http://schemas.microsoft.com/office/drawing/2014/main" id="{990CDF44-168C-3945-9679-620F3E967C8D}"/>
                </a:ext>
              </a:extLst>
            </p:cNvPr>
            <p:cNvSpPr>
              <a:spLocks noChangeArrowheads="1"/>
            </p:cNvSpPr>
            <p:nvPr/>
          </p:nvSpPr>
          <p:spPr bwMode="auto">
            <a:xfrm>
              <a:off x="6087780" y="2056082"/>
              <a:ext cx="16148" cy="18734"/>
            </a:xfrm>
            <a:prstGeom prst="ellipse">
              <a:avLst/>
            </a:prstGeom>
            <a:solidFill>
              <a:srgbClr val="2C99B4"/>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6" name="Oval 15">
              <a:extLst>
                <a:ext uri="{FF2B5EF4-FFF2-40B4-BE49-F238E27FC236}">
                  <a16:creationId xmlns:a16="http://schemas.microsoft.com/office/drawing/2014/main" id="{7E5D297F-E98D-5A4B-93D9-FC99E98E3877}"/>
                </a:ext>
              </a:extLst>
            </p:cNvPr>
            <p:cNvSpPr>
              <a:spLocks noChangeArrowheads="1"/>
            </p:cNvSpPr>
            <p:nvPr/>
          </p:nvSpPr>
          <p:spPr bwMode="auto">
            <a:xfrm>
              <a:off x="6092947" y="2063834"/>
              <a:ext cx="4522" cy="4522"/>
            </a:xfrm>
            <a:prstGeom prst="ellipse">
              <a:avLst/>
            </a:prstGeom>
            <a:solidFill>
              <a:srgbClr val="FFFFFF"/>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7" name="Freeform 16">
              <a:extLst>
                <a:ext uri="{FF2B5EF4-FFF2-40B4-BE49-F238E27FC236}">
                  <a16:creationId xmlns:a16="http://schemas.microsoft.com/office/drawing/2014/main" id="{8AF51054-A457-8F47-AA48-AF5D026C62A9}"/>
                </a:ext>
              </a:extLst>
            </p:cNvPr>
            <p:cNvSpPr>
              <a:spLocks/>
            </p:cNvSpPr>
            <p:nvPr/>
          </p:nvSpPr>
          <p:spPr bwMode="auto">
            <a:xfrm>
              <a:off x="5478684" y="4446272"/>
              <a:ext cx="985663" cy="417960"/>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98" name="Freeform 17">
              <a:extLst>
                <a:ext uri="{FF2B5EF4-FFF2-40B4-BE49-F238E27FC236}">
                  <a16:creationId xmlns:a16="http://schemas.microsoft.com/office/drawing/2014/main" id="{8440FB59-A7DA-1C46-98F8-B42FAE356D62}"/>
                </a:ext>
              </a:extLst>
            </p:cNvPr>
            <p:cNvSpPr>
              <a:spLocks/>
            </p:cNvSpPr>
            <p:nvPr/>
          </p:nvSpPr>
          <p:spPr bwMode="auto">
            <a:xfrm>
              <a:off x="4300539" y="4154281"/>
              <a:ext cx="3589338" cy="341732"/>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grpSp>
      <p:grpSp>
        <p:nvGrpSpPr>
          <p:cNvPr id="80898" name="Group 87">
            <a:extLst>
              <a:ext uri="{FF2B5EF4-FFF2-40B4-BE49-F238E27FC236}">
                <a16:creationId xmlns:a16="http://schemas.microsoft.com/office/drawing/2014/main" id="{FB024A67-1D07-4C10-B77E-D297D188C908}"/>
              </a:ext>
            </a:extLst>
          </p:cNvPr>
          <p:cNvGrpSpPr>
            <a:grpSpLocks/>
          </p:cNvGrpSpPr>
          <p:nvPr/>
        </p:nvGrpSpPr>
        <p:grpSpPr bwMode="auto">
          <a:xfrm>
            <a:off x="989568" y="2497491"/>
            <a:ext cx="3544124" cy="2886777"/>
            <a:chOff x="4300539" y="1984376"/>
            <a:chExt cx="3589338" cy="2890838"/>
          </a:xfrm>
        </p:grpSpPr>
        <p:sp>
          <p:nvSpPr>
            <p:cNvPr id="89" name="Freeform 5">
              <a:extLst>
                <a:ext uri="{FF2B5EF4-FFF2-40B4-BE49-F238E27FC236}">
                  <a16:creationId xmlns:a16="http://schemas.microsoft.com/office/drawing/2014/main" id="{147CB038-965A-9949-B987-834C20FA0293}"/>
                </a:ext>
              </a:extLst>
            </p:cNvPr>
            <p:cNvSpPr>
              <a:spLocks/>
            </p:cNvSpPr>
            <p:nvPr/>
          </p:nvSpPr>
          <p:spPr bwMode="auto">
            <a:xfrm>
              <a:off x="4300539" y="1984376"/>
              <a:ext cx="3589338" cy="216990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90" name="Freeform 6">
              <a:extLst>
                <a:ext uri="{FF2B5EF4-FFF2-40B4-BE49-F238E27FC236}">
                  <a16:creationId xmlns:a16="http://schemas.microsoft.com/office/drawing/2014/main" id="{91B1A972-0E17-A043-B62C-1DB1343FDD7F}"/>
                </a:ext>
              </a:extLst>
            </p:cNvPr>
            <p:cNvSpPr>
              <a:spLocks noEditPoints="1"/>
            </p:cNvSpPr>
            <p:nvPr/>
          </p:nvSpPr>
          <p:spPr bwMode="auto">
            <a:xfrm>
              <a:off x="4440349" y="2132310"/>
              <a:ext cx="3309717" cy="1872746"/>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91" name="Freeform 7">
              <a:extLst>
                <a:ext uri="{FF2B5EF4-FFF2-40B4-BE49-F238E27FC236}">
                  <a16:creationId xmlns:a16="http://schemas.microsoft.com/office/drawing/2014/main" id="{6B4ABCD3-F88E-9748-B665-303CFC0E226E}"/>
                </a:ext>
              </a:extLst>
            </p:cNvPr>
            <p:cNvSpPr>
              <a:spLocks noEditPoints="1"/>
            </p:cNvSpPr>
            <p:nvPr/>
          </p:nvSpPr>
          <p:spPr bwMode="auto">
            <a:xfrm>
              <a:off x="4440349" y="2132310"/>
              <a:ext cx="3309717" cy="1872746"/>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92" name="Rectangle 8">
              <a:extLst>
                <a:ext uri="{FF2B5EF4-FFF2-40B4-BE49-F238E27FC236}">
                  <a16:creationId xmlns:a16="http://schemas.microsoft.com/office/drawing/2014/main" id="{4939AEDE-929C-784C-9C81-5FA3061DD41C}"/>
                </a:ext>
              </a:extLst>
            </p:cNvPr>
            <p:cNvSpPr>
              <a:spLocks noChangeArrowheads="1"/>
            </p:cNvSpPr>
            <p:nvPr/>
          </p:nvSpPr>
          <p:spPr bwMode="auto">
            <a:xfrm>
              <a:off x="4456029" y="2147814"/>
              <a:ext cx="3278358" cy="1841738"/>
            </a:xfrm>
            <a:prstGeom prst="rect">
              <a:avLst/>
            </a:prstGeom>
            <a:solidFill>
              <a:srgbClr val="7E7E7E"/>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93" name="Freeform 9">
              <a:extLst>
                <a:ext uri="{FF2B5EF4-FFF2-40B4-BE49-F238E27FC236}">
                  <a16:creationId xmlns:a16="http://schemas.microsoft.com/office/drawing/2014/main" id="{D87886C0-4C52-B142-B934-930410D6A000}"/>
                </a:ext>
              </a:extLst>
            </p:cNvPr>
            <p:cNvSpPr>
              <a:spLocks/>
            </p:cNvSpPr>
            <p:nvPr/>
          </p:nvSpPr>
          <p:spPr bwMode="auto">
            <a:xfrm>
              <a:off x="5485008" y="4826118"/>
              <a:ext cx="1207988" cy="49096"/>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94" name="Freeform 10">
              <a:extLst>
                <a:ext uri="{FF2B5EF4-FFF2-40B4-BE49-F238E27FC236}">
                  <a16:creationId xmlns:a16="http://schemas.microsoft.com/office/drawing/2014/main" id="{A9EAD142-7955-D34B-B970-AE1FC48E6F9E}"/>
                </a:ext>
              </a:extLst>
            </p:cNvPr>
            <p:cNvSpPr>
              <a:spLocks/>
            </p:cNvSpPr>
            <p:nvPr/>
          </p:nvSpPr>
          <p:spPr bwMode="auto">
            <a:xfrm>
              <a:off x="5478474" y="4446272"/>
              <a:ext cx="1219094" cy="417960"/>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95" name="Oval 11">
              <a:extLst>
                <a:ext uri="{FF2B5EF4-FFF2-40B4-BE49-F238E27FC236}">
                  <a16:creationId xmlns:a16="http://schemas.microsoft.com/office/drawing/2014/main" id="{30D92243-F7B6-2640-8B32-577498B5FD43}"/>
                </a:ext>
              </a:extLst>
            </p:cNvPr>
            <p:cNvSpPr>
              <a:spLocks noChangeArrowheads="1"/>
            </p:cNvSpPr>
            <p:nvPr/>
          </p:nvSpPr>
          <p:spPr bwMode="auto">
            <a:xfrm>
              <a:off x="6070382" y="2044454"/>
              <a:ext cx="49652" cy="49742"/>
            </a:xfrm>
            <a:prstGeom prst="ellipse">
              <a:avLst/>
            </a:prstGeom>
            <a:solidFill>
              <a:srgbClr val="2C2C2C"/>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99" name="Oval 12">
              <a:extLst>
                <a:ext uri="{FF2B5EF4-FFF2-40B4-BE49-F238E27FC236}">
                  <a16:creationId xmlns:a16="http://schemas.microsoft.com/office/drawing/2014/main" id="{BE67AB1D-4CFE-594C-BEF0-D269A1ECE1EE}"/>
                </a:ext>
              </a:extLst>
            </p:cNvPr>
            <p:cNvSpPr>
              <a:spLocks noChangeArrowheads="1"/>
            </p:cNvSpPr>
            <p:nvPr/>
          </p:nvSpPr>
          <p:spPr bwMode="auto">
            <a:xfrm>
              <a:off x="6070382" y="2041224"/>
              <a:ext cx="49652" cy="49742"/>
            </a:xfrm>
            <a:prstGeom prst="ellipse">
              <a:avLst/>
            </a:prstGeom>
            <a:solidFill>
              <a:srgbClr val="0A0A0A"/>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02" name="Oval 13">
              <a:extLst>
                <a:ext uri="{FF2B5EF4-FFF2-40B4-BE49-F238E27FC236}">
                  <a16:creationId xmlns:a16="http://schemas.microsoft.com/office/drawing/2014/main" id="{C0C38965-99E4-174C-B277-6EA7B3FFC457}"/>
                </a:ext>
              </a:extLst>
            </p:cNvPr>
            <p:cNvSpPr>
              <a:spLocks noChangeArrowheads="1"/>
            </p:cNvSpPr>
            <p:nvPr/>
          </p:nvSpPr>
          <p:spPr bwMode="auto">
            <a:xfrm>
              <a:off x="6078222" y="2049622"/>
              <a:ext cx="33973" cy="31654"/>
            </a:xfrm>
            <a:prstGeom prst="ellipse">
              <a:avLst/>
            </a:prstGeom>
            <a:solidFill>
              <a:srgbClr val="000000"/>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03" name="Oval 14">
              <a:extLst>
                <a:ext uri="{FF2B5EF4-FFF2-40B4-BE49-F238E27FC236}">
                  <a16:creationId xmlns:a16="http://schemas.microsoft.com/office/drawing/2014/main" id="{4DCFF546-8457-8641-A4C5-E3309B0BA4EF}"/>
                </a:ext>
              </a:extLst>
            </p:cNvPr>
            <p:cNvSpPr>
              <a:spLocks noChangeArrowheads="1"/>
            </p:cNvSpPr>
            <p:nvPr/>
          </p:nvSpPr>
          <p:spPr bwMode="auto">
            <a:xfrm>
              <a:off x="6088021" y="2056082"/>
              <a:ext cx="15680" cy="18734"/>
            </a:xfrm>
            <a:prstGeom prst="ellipse">
              <a:avLst/>
            </a:prstGeom>
            <a:solidFill>
              <a:srgbClr val="2C99B4"/>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04" name="Oval 15">
              <a:extLst>
                <a:ext uri="{FF2B5EF4-FFF2-40B4-BE49-F238E27FC236}">
                  <a16:creationId xmlns:a16="http://schemas.microsoft.com/office/drawing/2014/main" id="{FD8CFBE5-0965-924A-849F-1AC5BC1E7268}"/>
                </a:ext>
              </a:extLst>
            </p:cNvPr>
            <p:cNvSpPr>
              <a:spLocks noChangeArrowheads="1"/>
            </p:cNvSpPr>
            <p:nvPr/>
          </p:nvSpPr>
          <p:spPr bwMode="auto">
            <a:xfrm>
              <a:off x="6092595" y="2063834"/>
              <a:ext cx="5227" cy="4522"/>
            </a:xfrm>
            <a:prstGeom prst="ellipse">
              <a:avLst/>
            </a:prstGeom>
            <a:solidFill>
              <a:srgbClr val="FFFFFF"/>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05" name="Freeform 16">
              <a:extLst>
                <a:ext uri="{FF2B5EF4-FFF2-40B4-BE49-F238E27FC236}">
                  <a16:creationId xmlns:a16="http://schemas.microsoft.com/office/drawing/2014/main" id="{3BC92624-0A6A-6D4B-A759-C32D613130D1}"/>
                </a:ext>
              </a:extLst>
            </p:cNvPr>
            <p:cNvSpPr>
              <a:spLocks/>
            </p:cNvSpPr>
            <p:nvPr/>
          </p:nvSpPr>
          <p:spPr bwMode="auto">
            <a:xfrm>
              <a:off x="5478474" y="4446272"/>
              <a:ext cx="985859" cy="417960"/>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sp>
          <p:nvSpPr>
            <p:cNvPr id="106" name="Freeform 17">
              <a:extLst>
                <a:ext uri="{FF2B5EF4-FFF2-40B4-BE49-F238E27FC236}">
                  <a16:creationId xmlns:a16="http://schemas.microsoft.com/office/drawing/2014/main" id="{E302C635-6BE9-1C41-8AB4-C001E7318686}"/>
                </a:ext>
              </a:extLst>
            </p:cNvPr>
            <p:cNvSpPr>
              <a:spLocks/>
            </p:cNvSpPr>
            <p:nvPr/>
          </p:nvSpPr>
          <p:spPr bwMode="auto">
            <a:xfrm>
              <a:off x="4300539" y="4154281"/>
              <a:ext cx="3578232" cy="341732"/>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extLst>
          </p:spPr>
          <p:txBody>
            <a:bodyPr lIns="37143" tIns="18571" rIns="37143" bIns="18571"/>
            <a:lstStyle/>
            <a:p>
              <a:pPr defTabSz="743076" fontAlgn="auto">
                <a:spcBef>
                  <a:spcPts val="0"/>
                </a:spcBef>
                <a:spcAft>
                  <a:spcPts val="0"/>
                </a:spcAft>
                <a:defRPr/>
              </a:pPr>
              <a:endParaRPr lang="id-ID" sz="1463">
                <a:latin typeface="Calibri Light"/>
              </a:endParaRPr>
            </a:p>
          </p:txBody>
        </p:sp>
      </p:grpSp>
      <p:sp>
        <p:nvSpPr>
          <p:cNvPr id="37" name="TextBox 36">
            <a:extLst>
              <a:ext uri="{FF2B5EF4-FFF2-40B4-BE49-F238E27FC236}">
                <a16:creationId xmlns:a16="http://schemas.microsoft.com/office/drawing/2014/main" id="{A0A6039A-DD60-A64E-B493-4F9C5B62FCA6}"/>
              </a:ext>
            </a:extLst>
          </p:cNvPr>
          <p:cNvSpPr txBox="1"/>
          <p:nvPr/>
        </p:nvSpPr>
        <p:spPr>
          <a:xfrm>
            <a:off x="1805607" y="1207311"/>
            <a:ext cx="629478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COMPARISSON PROJECT</a:t>
            </a:r>
            <a:endParaRPr lang="en-US" sz="3901" spc="244">
              <a:solidFill>
                <a:schemeClr val="tx2"/>
              </a:solidFill>
              <a:latin typeface="Montserrat" charset="0"/>
              <a:ea typeface="Montserrat" charset="0"/>
              <a:cs typeface="Montserrat" charset="0"/>
            </a:endParaRPr>
          </a:p>
        </p:txBody>
      </p:sp>
      <p:sp>
        <p:nvSpPr>
          <p:cNvPr id="38" name="TextBox 37">
            <a:extLst>
              <a:ext uri="{FF2B5EF4-FFF2-40B4-BE49-F238E27FC236}">
                <a16:creationId xmlns:a16="http://schemas.microsoft.com/office/drawing/2014/main" id="{16D5BB0D-9CA4-3949-A007-34C443724BF6}"/>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39" name="TextBox 38">
            <a:extLst>
              <a:ext uri="{FF2B5EF4-FFF2-40B4-BE49-F238E27FC236}">
                <a16:creationId xmlns:a16="http://schemas.microsoft.com/office/drawing/2014/main" id="{625B516E-0E5C-BD48-8559-8EAFCA127157}"/>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80902" name="Picture Placeholder 3">
            <a:extLst>
              <a:ext uri="{FF2B5EF4-FFF2-40B4-BE49-F238E27FC236}">
                <a16:creationId xmlns:a16="http://schemas.microsoft.com/office/drawing/2014/main" id="{54EB6648-A8CE-41F6-982D-0C6D96CC5BCA}"/>
              </a:ext>
            </a:extLst>
          </p:cNvPr>
          <p:cNvSpPr>
            <a:spLocks noGrp="1" noTextEdit="1"/>
          </p:cNvSpPr>
          <p:nvPr>
            <p:ph type="pic" sz="quarter" idx="14"/>
          </p:nvPr>
        </p:nvSpPr>
        <p:spPr>
          <a:xfrm>
            <a:off x="1139874" y="2676180"/>
            <a:ext cx="3240286" cy="1839151"/>
          </a:xfrm>
        </p:spPr>
      </p:sp>
      <p:sp>
        <p:nvSpPr>
          <p:cNvPr id="80903" name="Picture Placeholder 4">
            <a:extLst>
              <a:ext uri="{FF2B5EF4-FFF2-40B4-BE49-F238E27FC236}">
                <a16:creationId xmlns:a16="http://schemas.microsoft.com/office/drawing/2014/main" id="{4AC119D5-B051-44FC-B775-9DD0E73093BE}"/>
              </a:ext>
            </a:extLst>
          </p:cNvPr>
          <p:cNvSpPr>
            <a:spLocks noGrp="1" noTextEdit="1"/>
          </p:cNvSpPr>
          <p:nvPr>
            <p:ph type="pic" sz="quarter" idx="16"/>
          </p:nvPr>
        </p:nvSpPr>
        <p:spPr>
          <a:xfrm>
            <a:off x="5469072" y="2676180"/>
            <a:ext cx="3276412" cy="1839151"/>
          </a:xfrm>
        </p:spPr>
      </p:sp>
    </p:spTree>
  </p:cSld>
  <p:clrMapOvr>
    <a:masterClrMapping/>
  </p:clrMapOvr>
  <p:transition advClick="0" advTm="20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46" descr="iPhone6_mockup_front_white.png">
            <a:extLst>
              <a:ext uri="{FF2B5EF4-FFF2-40B4-BE49-F238E27FC236}">
                <a16:creationId xmlns:a16="http://schemas.microsoft.com/office/drawing/2014/main" id="{EC906C92-F80A-4E16-8188-C722F47572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0242" y="1782086"/>
            <a:ext cx="2601002" cy="4086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DDE525A8-76F8-A449-844D-BA60EECE11A4}"/>
              </a:ext>
            </a:extLst>
          </p:cNvPr>
          <p:cNvSpPr/>
          <p:nvPr/>
        </p:nvSpPr>
        <p:spPr>
          <a:xfrm>
            <a:off x="2159761" y="2404597"/>
            <a:ext cx="1592082" cy="2833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1" name="Rectangle 30">
            <a:extLst>
              <a:ext uri="{FF2B5EF4-FFF2-40B4-BE49-F238E27FC236}">
                <a16:creationId xmlns:a16="http://schemas.microsoft.com/office/drawing/2014/main" id="{EFC19E71-7D05-0C4B-BFB2-B306458B553E}"/>
              </a:ext>
            </a:extLst>
          </p:cNvPr>
          <p:cNvSpPr/>
          <p:nvPr/>
        </p:nvSpPr>
        <p:spPr>
          <a:xfrm>
            <a:off x="6150932" y="2404597"/>
            <a:ext cx="1592082" cy="2833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7" name="Rectangle 6">
            <a:extLst>
              <a:ext uri="{FF2B5EF4-FFF2-40B4-BE49-F238E27FC236}">
                <a16:creationId xmlns:a16="http://schemas.microsoft.com/office/drawing/2014/main" id="{648788D5-F7B1-BD4B-8354-8EED146DB35D}"/>
              </a:ext>
            </a:extLst>
          </p:cNvPr>
          <p:cNvSpPr>
            <a:spLocks/>
          </p:cNvSpPr>
          <p:nvPr/>
        </p:nvSpPr>
        <p:spPr>
          <a:xfrm>
            <a:off x="4151154" y="2422660"/>
            <a:ext cx="1570149" cy="27867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0" name="TextBox 9">
            <a:extLst>
              <a:ext uri="{FF2B5EF4-FFF2-40B4-BE49-F238E27FC236}">
                <a16:creationId xmlns:a16="http://schemas.microsoft.com/office/drawing/2014/main" id="{47B6E3B7-C43A-1247-B858-B36F4D598BAC}"/>
              </a:ext>
            </a:extLst>
          </p:cNvPr>
          <p:cNvSpPr txBox="1"/>
          <p:nvPr/>
        </p:nvSpPr>
        <p:spPr>
          <a:xfrm>
            <a:off x="1252765" y="1207311"/>
            <a:ext cx="7400471"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IPHONE 6 PROJECT SCREENSHOTS</a:t>
            </a:r>
            <a:endParaRPr lang="en-US" sz="3901" spc="244">
              <a:solidFill>
                <a:schemeClr val="tx2"/>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7B6FE816-AE4B-0543-9A32-42314A881A55}"/>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5" name="Picture Placeholder 14">
            <a:extLst>
              <a:ext uri="{FF2B5EF4-FFF2-40B4-BE49-F238E27FC236}">
                <a16:creationId xmlns:a16="http://schemas.microsoft.com/office/drawing/2014/main" id="{E8893221-C4B1-AB4D-A754-793A5A6AFA05}"/>
              </a:ext>
            </a:extLst>
          </p:cNvPr>
          <p:cNvSpPr>
            <a:spLocks noGrp="1"/>
          </p:cNvSpPr>
          <p:nvPr>
            <p:ph type="pic" sz="quarter" idx="14"/>
          </p:nvPr>
        </p:nvSpPr>
        <p:spPr>
          <a:xfrm>
            <a:off x="2159761" y="2404597"/>
            <a:ext cx="1592082" cy="2833235"/>
          </a:xfrm>
        </p:spPr>
      </p:sp>
      <p:sp>
        <p:nvSpPr>
          <p:cNvPr id="16" name="Picture Placeholder 15">
            <a:extLst>
              <a:ext uri="{FF2B5EF4-FFF2-40B4-BE49-F238E27FC236}">
                <a16:creationId xmlns:a16="http://schemas.microsoft.com/office/drawing/2014/main" id="{BA7636E3-3BB4-B64C-A02A-D660C9D3208F}"/>
              </a:ext>
            </a:extLst>
          </p:cNvPr>
          <p:cNvSpPr>
            <a:spLocks noGrp="1"/>
          </p:cNvSpPr>
          <p:nvPr>
            <p:ph type="pic" sz="quarter" idx="12"/>
          </p:nvPr>
        </p:nvSpPr>
        <p:spPr>
          <a:xfrm>
            <a:off x="4151154" y="2422660"/>
            <a:ext cx="1570149" cy="2786788"/>
          </a:xfrm>
        </p:spPr>
      </p:sp>
      <p:sp>
        <p:nvSpPr>
          <p:cNvPr id="17" name="Picture Placeholder 16">
            <a:extLst>
              <a:ext uri="{FF2B5EF4-FFF2-40B4-BE49-F238E27FC236}">
                <a16:creationId xmlns:a16="http://schemas.microsoft.com/office/drawing/2014/main" id="{BFF570AD-BAE2-6041-A10D-9014BBE64A18}"/>
              </a:ext>
            </a:extLst>
          </p:cNvPr>
          <p:cNvSpPr>
            <a:spLocks noGrp="1"/>
          </p:cNvSpPr>
          <p:nvPr>
            <p:ph type="pic" sz="quarter" idx="13"/>
          </p:nvPr>
        </p:nvSpPr>
        <p:spPr>
          <a:xfrm>
            <a:off x="6150932" y="2404597"/>
            <a:ext cx="1592082" cy="2833235"/>
          </a:xfrm>
        </p:spPr>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6CEEAF2-8490-1245-ACBE-D1CE7DCD4BCA}"/>
              </a:ext>
            </a:extLst>
          </p:cNvPr>
          <p:cNvSpPr txBox="1"/>
          <p:nvPr/>
        </p:nvSpPr>
        <p:spPr>
          <a:xfrm>
            <a:off x="521233" y="4008936"/>
            <a:ext cx="2259750"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MR. DOE</a:t>
            </a:r>
            <a:endParaRPr lang="en-US" sz="3901" spc="244">
              <a:solidFill>
                <a:schemeClr val="tx2"/>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8589A753-AD75-6A43-8228-FDD825FDE906}"/>
              </a:ext>
            </a:extLst>
          </p:cNvPr>
          <p:cNvSpPr txBox="1"/>
          <p:nvPr/>
        </p:nvSpPr>
        <p:spPr>
          <a:xfrm>
            <a:off x="377378" y="3803797"/>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1" name="TextBox 20">
            <a:extLst>
              <a:ext uri="{FF2B5EF4-FFF2-40B4-BE49-F238E27FC236}">
                <a16:creationId xmlns:a16="http://schemas.microsoft.com/office/drawing/2014/main" id="{72F71E84-8136-7B41-AE04-032D2B02A8F2}"/>
              </a:ext>
            </a:extLst>
          </p:cNvPr>
          <p:cNvSpPr txBox="1"/>
          <p:nvPr/>
        </p:nvSpPr>
        <p:spPr>
          <a:xfrm>
            <a:off x="521233" y="4924964"/>
            <a:ext cx="225975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Entrepreneurial activities differ substantially depending on the type of organization</a:t>
            </a:r>
          </a:p>
        </p:txBody>
      </p:sp>
      <p:sp>
        <p:nvSpPr>
          <p:cNvPr id="17" name="TextBox 16">
            <a:extLst>
              <a:ext uri="{FF2B5EF4-FFF2-40B4-BE49-F238E27FC236}">
                <a16:creationId xmlns:a16="http://schemas.microsoft.com/office/drawing/2014/main" id="{0F5464A8-B856-CB46-BDD5-8920F3C8A5C9}"/>
              </a:ext>
            </a:extLst>
          </p:cNvPr>
          <p:cNvSpPr txBox="1"/>
          <p:nvPr/>
        </p:nvSpPr>
        <p:spPr>
          <a:xfrm>
            <a:off x="3626051" y="1185378"/>
            <a:ext cx="5553578" cy="917815"/>
          </a:xfrm>
          <a:prstGeom prst="rect">
            <a:avLst/>
          </a:prstGeom>
          <a:noFill/>
        </p:spPr>
        <p:txBody>
          <a:bodyPr>
            <a:spAutoFit/>
          </a:bodyPr>
          <a:lstStyle/>
          <a:p>
            <a:pPr defTabSz="743076" fontAlgn="auto">
              <a:spcBef>
                <a:spcPts val="0"/>
              </a:spcBef>
              <a:spcAft>
                <a:spcPts val="0"/>
              </a:spcAft>
              <a:defRPr/>
            </a:pPr>
            <a:r>
              <a:rPr lang="en-US" sz="2682" spc="244">
                <a:solidFill>
                  <a:schemeClr val="tx2"/>
                </a:solidFill>
                <a:latin typeface="Montserrat" charset="0"/>
                <a:ea typeface="Montserrat" charset="0"/>
                <a:cs typeface="Montserrat" charset="0"/>
              </a:rPr>
              <a:t>OUR WELCOME</a:t>
            </a:r>
          </a:p>
          <a:p>
            <a:pPr defTabSz="743076" fontAlgn="auto">
              <a:spcBef>
                <a:spcPts val="0"/>
              </a:spcBef>
              <a:spcAft>
                <a:spcPts val="0"/>
              </a:spcAft>
              <a:defRPr/>
            </a:pPr>
            <a:r>
              <a:rPr lang="en-US" sz="2682" spc="244">
                <a:solidFill>
                  <a:schemeClr val="tx2"/>
                </a:solidFill>
                <a:latin typeface="Montserrat" charset="0"/>
                <a:ea typeface="Montserrat" charset="0"/>
                <a:cs typeface="Montserrat" charset="0"/>
              </a:rPr>
              <a:t>MESSAGE FROM OUR CEO</a:t>
            </a:r>
            <a:endParaRPr lang="en-US" sz="3901" spc="244">
              <a:solidFill>
                <a:schemeClr val="tx2"/>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EE29F518-B7D1-9B4A-A1A2-B13DDEB3AE1C}"/>
              </a:ext>
            </a:extLst>
          </p:cNvPr>
          <p:cNvSpPr txBox="1"/>
          <p:nvPr/>
        </p:nvSpPr>
        <p:spPr>
          <a:xfrm>
            <a:off x="3626050" y="998301"/>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9" name="TextBox 18">
            <a:extLst>
              <a:ext uri="{FF2B5EF4-FFF2-40B4-BE49-F238E27FC236}">
                <a16:creationId xmlns:a16="http://schemas.microsoft.com/office/drawing/2014/main" id="{3FE1E2E6-B715-D141-B622-B014738C351A}"/>
              </a:ext>
            </a:extLst>
          </p:cNvPr>
          <p:cNvSpPr txBox="1"/>
          <p:nvPr/>
        </p:nvSpPr>
        <p:spPr>
          <a:xfrm>
            <a:off x="3626050" y="2128499"/>
            <a:ext cx="5956115" cy="580287"/>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28" name="TextBox 27">
            <a:extLst>
              <a:ext uri="{FF2B5EF4-FFF2-40B4-BE49-F238E27FC236}">
                <a16:creationId xmlns:a16="http://schemas.microsoft.com/office/drawing/2014/main" id="{022B8D4B-532C-F749-B493-8CD1A37E8AE9}"/>
              </a:ext>
            </a:extLst>
          </p:cNvPr>
          <p:cNvSpPr txBox="1"/>
          <p:nvPr/>
        </p:nvSpPr>
        <p:spPr>
          <a:xfrm>
            <a:off x="521233" y="4459209"/>
            <a:ext cx="2259750" cy="707117"/>
          </a:xfrm>
          <a:prstGeom prst="rect">
            <a:avLst/>
          </a:prstGeom>
          <a:noFill/>
        </p:spPr>
        <p:txBody>
          <a:bodyPr>
            <a:spAutoFit/>
          </a:bodyPr>
          <a:lstStyle/>
          <a:p>
            <a:pPr algn="ctr" defTabSz="743076" fontAlgn="auto">
              <a:spcBef>
                <a:spcPts val="0"/>
              </a:spcBef>
              <a:spcAft>
                <a:spcPts val="0"/>
              </a:spcAft>
              <a:defRPr/>
            </a:pPr>
            <a:r>
              <a:rPr lang="en-US" spc="244">
                <a:solidFill>
                  <a:schemeClr val="tx2"/>
                </a:solidFill>
                <a:latin typeface="Montserrat" charset="0"/>
                <a:ea typeface="Montserrat" charset="0"/>
                <a:cs typeface="Montserrat" charset="0"/>
              </a:rPr>
              <a:t>CEO &amp; FOUNDER</a:t>
            </a:r>
            <a:endParaRPr lang="en-US" sz="2195" spc="244">
              <a:solidFill>
                <a:schemeClr val="tx2"/>
              </a:solidFill>
              <a:latin typeface="Montserrat" charset="0"/>
              <a:ea typeface="Montserrat" charset="0"/>
              <a:cs typeface="Montserrat" charset="0"/>
            </a:endParaRPr>
          </a:p>
        </p:txBody>
      </p:sp>
      <p:sp>
        <p:nvSpPr>
          <p:cNvPr id="29" name="TextBox 28">
            <a:extLst>
              <a:ext uri="{FF2B5EF4-FFF2-40B4-BE49-F238E27FC236}">
                <a16:creationId xmlns:a16="http://schemas.microsoft.com/office/drawing/2014/main" id="{F6474788-6653-2E49-965E-B43594AC74DD}"/>
              </a:ext>
            </a:extLst>
          </p:cNvPr>
          <p:cNvSpPr txBox="1"/>
          <p:nvPr/>
        </p:nvSpPr>
        <p:spPr>
          <a:xfrm>
            <a:off x="3626050" y="2652957"/>
            <a:ext cx="5956115" cy="580287"/>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 skills or</a:t>
            </a:r>
          </a:p>
        </p:txBody>
      </p:sp>
      <p:sp>
        <p:nvSpPr>
          <p:cNvPr id="3" name="Picture Placeholder 2">
            <a:extLst>
              <a:ext uri="{FF2B5EF4-FFF2-40B4-BE49-F238E27FC236}">
                <a16:creationId xmlns:a16="http://schemas.microsoft.com/office/drawing/2014/main" id="{AA83DB93-D515-5541-AA9E-679869981381}"/>
              </a:ext>
            </a:extLst>
          </p:cNvPr>
          <p:cNvSpPr>
            <a:spLocks noGrp="1"/>
          </p:cNvSpPr>
          <p:nvPr>
            <p:ph type="pic" sz="quarter" idx="10"/>
          </p:nvPr>
        </p:nvSpPr>
        <p:spPr>
          <a:xfrm>
            <a:off x="0" y="642212"/>
            <a:ext cx="3302215" cy="2786788"/>
          </a:xfrm>
        </p:spPr>
      </p:sp>
      <p:sp>
        <p:nvSpPr>
          <p:cNvPr id="4" name="Picture Placeholder 3">
            <a:extLst>
              <a:ext uri="{FF2B5EF4-FFF2-40B4-BE49-F238E27FC236}">
                <a16:creationId xmlns:a16="http://schemas.microsoft.com/office/drawing/2014/main" id="{DDC55F08-4966-F147-9177-560BD254FACC}"/>
              </a:ext>
            </a:extLst>
          </p:cNvPr>
          <p:cNvSpPr>
            <a:spLocks noGrp="1"/>
          </p:cNvSpPr>
          <p:nvPr>
            <p:ph type="pic" sz="quarter" idx="11"/>
          </p:nvPr>
        </p:nvSpPr>
        <p:spPr>
          <a:xfrm>
            <a:off x="3302215" y="3429000"/>
            <a:ext cx="6603785" cy="2786788"/>
          </a:xfrm>
        </p:spPr>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9171EFB-E750-C549-BA40-3E52FB5AE8E1}"/>
              </a:ext>
            </a:extLst>
          </p:cNvPr>
          <p:cNvSpPr/>
          <p:nvPr/>
        </p:nvSpPr>
        <p:spPr>
          <a:xfrm>
            <a:off x="0" y="642212"/>
            <a:ext cx="9906000" cy="1815283"/>
          </a:xfrm>
          <a:prstGeom prst="rect">
            <a:avLst/>
          </a:prstGeom>
          <a:solidFill>
            <a:srgbClr val="EFF0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pic>
        <p:nvPicPr>
          <p:cNvPr id="84994" name="Picture 11" descr="New Macbook Silver.png">
            <a:extLst>
              <a:ext uri="{FF2B5EF4-FFF2-40B4-BE49-F238E27FC236}">
                <a16:creationId xmlns:a16="http://schemas.microsoft.com/office/drawing/2014/main" id="{50CAC254-A67F-47F0-AA7C-A12DA7E0F9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333" y="2706499"/>
            <a:ext cx="4950420" cy="289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6673D405-49C7-3E42-945B-DFC0CA1468B9}"/>
              </a:ext>
            </a:extLst>
          </p:cNvPr>
          <p:cNvSpPr txBox="1"/>
          <p:nvPr/>
        </p:nvSpPr>
        <p:spPr>
          <a:xfrm>
            <a:off x="5311670" y="2925830"/>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19" name="Shape 2906">
            <a:extLst>
              <a:ext uri="{FF2B5EF4-FFF2-40B4-BE49-F238E27FC236}">
                <a16:creationId xmlns:a16="http://schemas.microsoft.com/office/drawing/2014/main" id="{FD36F169-1847-A74E-A4B0-B7F10BDDAFDA}"/>
              </a:ext>
            </a:extLst>
          </p:cNvPr>
          <p:cNvSpPr/>
          <p:nvPr/>
        </p:nvSpPr>
        <p:spPr>
          <a:xfrm>
            <a:off x="4976223" y="2930990"/>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4997" name="TextBox 16">
            <a:extLst>
              <a:ext uri="{FF2B5EF4-FFF2-40B4-BE49-F238E27FC236}">
                <a16:creationId xmlns:a16="http://schemas.microsoft.com/office/drawing/2014/main" id="{99850D08-7BB2-458C-BC90-FB0AA56D7AFA}"/>
              </a:ext>
            </a:extLst>
          </p:cNvPr>
          <p:cNvSpPr txBox="1">
            <a:spLocks noChangeArrowheads="1"/>
          </p:cNvSpPr>
          <p:nvPr/>
        </p:nvSpPr>
        <p:spPr bwMode="auto">
          <a:xfrm>
            <a:off x="5311670" y="3137420"/>
            <a:ext cx="3937629"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A company is an association or collection of individuals, whether.</a:t>
            </a:r>
          </a:p>
        </p:txBody>
      </p:sp>
      <p:sp>
        <p:nvSpPr>
          <p:cNvPr id="29" name="TextBox 28">
            <a:extLst>
              <a:ext uri="{FF2B5EF4-FFF2-40B4-BE49-F238E27FC236}">
                <a16:creationId xmlns:a16="http://schemas.microsoft.com/office/drawing/2014/main" id="{D8A1E08D-50C4-5A4B-B6AC-2A92F366FD21}"/>
              </a:ext>
            </a:extLst>
          </p:cNvPr>
          <p:cNvSpPr txBox="1"/>
          <p:nvPr/>
        </p:nvSpPr>
        <p:spPr>
          <a:xfrm>
            <a:off x="5311670" y="3793476"/>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30" name="Shape 2906">
            <a:extLst>
              <a:ext uri="{FF2B5EF4-FFF2-40B4-BE49-F238E27FC236}">
                <a16:creationId xmlns:a16="http://schemas.microsoft.com/office/drawing/2014/main" id="{2ACC88BC-5382-3349-BE61-472F8FCC0FB6}"/>
              </a:ext>
            </a:extLst>
          </p:cNvPr>
          <p:cNvSpPr/>
          <p:nvPr/>
        </p:nvSpPr>
        <p:spPr>
          <a:xfrm>
            <a:off x="4976223" y="3798637"/>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5000" name="TextBox 30">
            <a:extLst>
              <a:ext uri="{FF2B5EF4-FFF2-40B4-BE49-F238E27FC236}">
                <a16:creationId xmlns:a16="http://schemas.microsoft.com/office/drawing/2014/main" id="{07D0A2BE-7AAC-4928-9FAD-32806DF6D653}"/>
              </a:ext>
            </a:extLst>
          </p:cNvPr>
          <p:cNvSpPr txBox="1">
            <a:spLocks noChangeArrowheads="1"/>
          </p:cNvSpPr>
          <p:nvPr/>
        </p:nvSpPr>
        <p:spPr bwMode="auto">
          <a:xfrm>
            <a:off x="5311670" y="4005066"/>
            <a:ext cx="3937629"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A company is an association or collection of individuals, whether.</a:t>
            </a:r>
          </a:p>
        </p:txBody>
      </p:sp>
      <p:sp>
        <p:nvSpPr>
          <p:cNvPr id="32" name="TextBox 31">
            <a:extLst>
              <a:ext uri="{FF2B5EF4-FFF2-40B4-BE49-F238E27FC236}">
                <a16:creationId xmlns:a16="http://schemas.microsoft.com/office/drawing/2014/main" id="{AF771407-AF78-1E41-9642-9909FE9B076C}"/>
              </a:ext>
            </a:extLst>
          </p:cNvPr>
          <p:cNvSpPr txBox="1"/>
          <p:nvPr/>
        </p:nvSpPr>
        <p:spPr>
          <a:xfrm>
            <a:off x="5311670" y="4672088"/>
            <a:ext cx="2207336" cy="292388"/>
          </a:xfrm>
          <a:prstGeom prst="rect">
            <a:avLst/>
          </a:prstGeom>
          <a:noFill/>
        </p:spPr>
        <p:txBody>
          <a:bodyPr wrap="none">
            <a:spAutoFit/>
          </a:bodyPr>
          <a:lstStyle/>
          <a:p>
            <a:pP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YOUR TITLE HERE</a:t>
            </a:r>
            <a:endParaRPr lang="en-US" sz="1951" b="1" spc="244">
              <a:solidFill>
                <a:schemeClr val="tx2"/>
              </a:solidFill>
              <a:latin typeface="Montserrat" charset="0"/>
              <a:ea typeface="Montserrat" charset="0"/>
              <a:cs typeface="Montserrat" charset="0"/>
            </a:endParaRPr>
          </a:p>
        </p:txBody>
      </p:sp>
      <p:sp>
        <p:nvSpPr>
          <p:cNvPr id="33" name="Shape 2906">
            <a:extLst>
              <a:ext uri="{FF2B5EF4-FFF2-40B4-BE49-F238E27FC236}">
                <a16:creationId xmlns:a16="http://schemas.microsoft.com/office/drawing/2014/main" id="{8C7B6B8E-9533-E84A-A758-C36E693CAD33}"/>
              </a:ext>
            </a:extLst>
          </p:cNvPr>
          <p:cNvSpPr/>
          <p:nvPr/>
        </p:nvSpPr>
        <p:spPr>
          <a:xfrm>
            <a:off x="4976223" y="4677249"/>
            <a:ext cx="226427" cy="22707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5003" name="TextBox 33">
            <a:extLst>
              <a:ext uri="{FF2B5EF4-FFF2-40B4-BE49-F238E27FC236}">
                <a16:creationId xmlns:a16="http://schemas.microsoft.com/office/drawing/2014/main" id="{28EA3A31-2EC3-40D1-8C76-1E6067D476E6}"/>
              </a:ext>
            </a:extLst>
          </p:cNvPr>
          <p:cNvSpPr txBox="1">
            <a:spLocks noChangeArrowheads="1"/>
          </p:cNvSpPr>
          <p:nvPr/>
        </p:nvSpPr>
        <p:spPr bwMode="auto">
          <a:xfrm>
            <a:off x="5311670" y="4883678"/>
            <a:ext cx="3937629"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813">
                <a:latin typeface="Montserrat Light"/>
                <a:ea typeface="Montserrat Light"/>
                <a:cs typeface="Montserrat Light"/>
              </a:rPr>
              <a:t>A company is an association or collection of individuals, whether natural persons, A company is an association or collection of individuals, whether.</a:t>
            </a:r>
          </a:p>
        </p:txBody>
      </p:sp>
      <p:sp>
        <p:nvSpPr>
          <p:cNvPr id="36" name="TextBox 35">
            <a:extLst>
              <a:ext uri="{FF2B5EF4-FFF2-40B4-BE49-F238E27FC236}">
                <a16:creationId xmlns:a16="http://schemas.microsoft.com/office/drawing/2014/main" id="{DB4F44FF-8625-434C-8B14-6FC17AF174E9}"/>
              </a:ext>
            </a:extLst>
          </p:cNvPr>
          <p:cNvSpPr txBox="1"/>
          <p:nvPr/>
        </p:nvSpPr>
        <p:spPr>
          <a:xfrm>
            <a:off x="2543590" y="1207311"/>
            <a:ext cx="4793018"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MACBOOK PRO WORKS</a:t>
            </a:r>
            <a:endParaRPr lang="en-US" sz="3901" spc="244">
              <a:solidFill>
                <a:schemeClr val="tx2"/>
              </a:solidFill>
              <a:latin typeface="Montserrat" charset="0"/>
              <a:ea typeface="Montserrat" charset="0"/>
              <a:cs typeface="Montserrat" charset="0"/>
            </a:endParaRPr>
          </a:p>
        </p:txBody>
      </p:sp>
      <p:sp>
        <p:nvSpPr>
          <p:cNvPr id="37" name="TextBox 36">
            <a:extLst>
              <a:ext uri="{FF2B5EF4-FFF2-40B4-BE49-F238E27FC236}">
                <a16:creationId xmlns:a16="http://schemas.microsoft.com/office/drawing/2014/main" id="{F781563C-1FE9-7244-A4B1-60157088A979}"/>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38" name="TextBox 37">
            <a:extLst>
              <a:ext uri="{FF2B5EF4-FFF2-40B4-BE49-F238E27FC236}">
                <a16:creationId xmlns:a16="http://schemas.microsoft.com/office/drawing/2014/main" id="{E5EFB20D-5CE1-B448-9F03-050E007BC3CB}"/>
              </a:ext>
            </a:extLst>
          </p:cNvPr>
          <p:cNvSpPr txBox="1"/>
          <p:nvPr/>
        </p:nvSpPr>
        <p:spPr>
          <a:xfrm>
            <a:off x="1977201"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3" name="Picture Placeholder 2">
            <a:extLst>
              <a:ext uri="{FF2B5EF4-FFF2-40B4-BE49-F238E27FC236}">
                <a16:creationId xmlns:a16="http://schemas.microsoft.com/office/drawing/2014/main" id="{EE0D3681-9178-C046-9BEB-A2D8AFAAD7EC}"/>
              </a:ext>
            </a:extLst>
          </p:cNvPr>
          <p:cNvSpPr>
            <a:spLocks noGrp="1"/>
          </p:cNvSpPr>
          <p:nvPr>
            <p:ph type="pic" sz="quarter" idx="10"/>
          </p:nvPr>
        </p:nvSpPr>
        <p:spPr>
          <a:xfrm>
            <a:off x="767657" y="2938732"/>
            <a:ext cx="3782807" cy="2339096"/>
          </a:xfrm>
        </p:spPr>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1104">
            <a:extLst>
              <a:ext uri="{FF2B5EF4-FFF2-40B4-BE49-F238E27FC236}">
                <a16:creationId xmlns:a16="http://schemas.microsoft.com/office/drawing/2014/main" id="{414AE136-0DA4-470F-9A7D-1EC95DA889C7}"/>
              </a:ext>
            </a:extLst>
          </p:cNvPr>
          <p:cNvGrpSpPr>
            <a:grpSpLocks noChangeAspect="1"/>
          </p:cNvGrpSpPr>
          <p:nvPr/>
        </p:nvGrpSpPr>
        <p:grpSpPr bwMode="auto">
          <a:xfrm>
            <a:off x="832812" y="998947"/>
            <a:ext cx="3218998" cy="4768504"/>
            <a:chOff x="0" y="0"/>
            <a:chExt cx="6591305" cy="9765731"/>
          </a:xfrm>
        </p:grpSpPr>
        <p:grpSp>
          <p:nvGrpSpPr>
            <p:cNvPr id="86046" name="Group 1102">
              <a:extLst>
                <a:ext uri="{FF2B5EF4-FFF2-40B4-BE49-F238E27FC236}">
                  <a16:creationId xmlns:a16="http://schemas.microsoft.com/office/drawing/2014/main" id="{6878C28A-37D2-4212-B48B-506C9EA58842}"/>
                </a:ext>
              </a:extLst>
            </p:cNvPr>
            <p:cNvGrpSpPr>
              <a:grpSpLocks/>
            </p:cNvGrpSpPr>
            <p:nvPr/>
          </p:nvGrpSpPr>
          <p:grpSpPr bwMode="auto">
            <a:xfrm>
              <a:off x="0" y="0"/>
              <a:ext cx="6591305" cy="9765731"/>
              <a:chOff x="0" y="0"/>
              <a:chExt cx="6591304" cy="9765730"/>
            </a:xfrm>
          </p:grpSpPr>
          <p:pic>
            <p:nvPicPr>
              <p:cNvPr id="86048" name="Mini-iPad-B&amp;W-Mockup.png">
                <a:extLst>
                  <a:ext uri="{FF2B5EF4-FFF2-40B4-BE49-F238E27FC236}">
                    <a16:creationId xmlns:a16="http://schemas.microsoft.com/office/drawing/2014/main" id="{C45C7A3A-227F-40EC-9B3C-E5C600A0E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91304" cy="976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2" name="Shape 1101">
                <a:extLst>
                  <a:ext uri="{FF2B5EF4-FFF2-40B4-BE49-F238E27FC236}">
                    <a16:creationId xmlns:a16="http://schemas.microsoft.com/office/drawing/2014/main" id="{509BDCDC-412E-D047-9954-4E90B185E1FC}"/>
                  </a:ext>
                </a:extLst>
              </p:cNvPr>
              <p:cNvSpPr/>
              <p:nvPr/>
            </p:nvSpPr>
            <p:spPr>
              <a:xfrm>
                <a:off x="363248" y="953850"/>
                <a:ext cx="5879338" cy="7806506"/>
              </a:xfrm>
              <a:prstGeom prst="rect">
                <a:avLst/>
              </a:prstGeom>
              <a:solidFill>
                <a:srgbClr val="606060"/>
              </a:solidFill>
              <a:ln w="25400" cap="flat">
                <a:solidFill>
                  <a:srgbClr val="000000">
                    <a:alpha val="0"/>
                  </a:srgbClr>
                </a:solidFill>
                <a:prstDash val="solid"/>
                <a:miter lim="400000"/>
              </a:ln>
              <a:effectLst/>
            </p:spPr>
            <p:txBody>
              <a:bodyPr lIns="0" tIns="0" rIns="0" bIns="0" anchor="ctr"/>
              <a:lstStyle/>
              <a:p>
                <a:pPr defTabSz="237324"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1625">
                  <a:solidFill>
                    <a:srgbClr val="FFFFFF"/>
                  </a:solidFill>
                  <a:effectLst>
                    <a:outerShdw blurRad="38100" dist="12700" dir="5400000" rotWithShape="0">
                      <a:srgbClr val="000000">
                        <a:alpha val="50000"/>
                      </a:srgbClr>
                    </a:outerShdw>
                  </a:effectLst>
                  <a:latin typeface="Calibri Light"/>
                </a:endParaRPr>
              </a:p>
            </p:txBody>
          </p:sp>
        </p:grpSp>
        <p:pic>
          <p:nvPicPr>
            <p:cNvPr id="86047" name="placeholder.png">
              <a:extLst>
                <a:ext uri="{FF2B5EF4-FFF2-40B4-BE49-F238E27FC236}">
                  <a16:creationId xmlns:a16="http://schemas.microsoft.com/office/drawing/2014/main" id="{60604156-4E8A-4F9F-9E6C-BC8A9599E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021" r="29021"/>
            <a:stretch>
              <a:fillRect/>
            </a:stretch>
          </p:blipFill>
          <p:spPr bwMode="auto">
            <a:xfrm>
              <a:off x="337669" y="969500"/>
              <a:ext cx="5911543" cy="792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44" name="Rectangle 43">
            <a:extLst>
              <a:ext uri="{FF2B5EF4-FFF2-40B4-BE49-F238E27FC236}">
                <a16:creationId xmlns:a16="http://schemas.microsoft.com/office/drawing/2014/main" id="{AE495305-48C7-9A49-A3ED-56ACDD2587B6}"/>
              </a:ext>
            </a:extLst>
          </p:cNvPr>
          <p:cNvSpPr>
            <a:spLocks/>
          </p:cNvSpPr>
          <p:nvPr/>
        </p:nvSpPr>
        <p:spPr>
          <a:xfrm>
            <a:off x="994729" y="1466637"/>
            <a:ext cx="2898389" cy="3875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cxnSp>
        <p:nvCxnSpPr>
          <p:cNvPr id="20" name="Straight Connector 19">
            <a:extLst>
              <a:ext uri="{FF2B5EF4-FFF2-40B4-BE49-F238E27FC236}">
                <a16:creationId xmlns:a16="http://schemas.microsoft.com/office/drawing/2014/main" id="{2D1D3739-0A65-0646-B070-99D8D6E79313}"/>
              </a:ext>
            </a:extLst>
          </p:cNvPr>
          <p:cNvCxnSpPr/>
          <p:nvPr/>
        </p:nvCxnSpPr>
        <p:spPr>
          <a:xfrm>
            <a:off x="6737964" y="1189893"/>
            <a:ext cx="0" cy="4494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6020" name="Group 20">
            <a:extLst>
              <a:ext uri="{FF2B5EF4-FFF2-40B4-BE49-F238E27FC236}">
                <a16:creationId xmlns:a16="http://schemas.microsoft.com/office/drawing/2014/main" id="{392060E5-087E-4CA2-BF7F-54897DD987DB}"/>
              </a:ext>
            </a:extLst>
          </p:cNvPr>
          <p:cNvGrpSpPr>
            <a:grpSpLocks/>
          </p:cNvGrpSpPr>
          <p:nvPr/>
        </p:nvGrpSpPr>
        <p:grpSpPr bwMode="auto">
          <a:xfrm>
            <a:off x="5183297" y="1655003"/>
            <a:ext cx="531554" cy="318030"/>
            <a:chOff x="1775548" y="1990598"/>
            <a:chExt cx="621122" cy="372086"/>
          </a:xfrm>
        </p:grpSpPr>
        <p:sp>
          <p:nvSpPr>
            <p:cNvPr id="22" name="Freeform 226">
              <a:extLst>
                <a:ext uri="{FF2B5EF4-FFF2-40B4-BE49-F238E27FC236}">
                  <a16:creationId xmlns:a16="http://schemas.microsoft.com/office/drawing/2014/main" id="{F8B1B8F9-563F-6A40-AA2F-6B90CAD6289B}"/>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3" name="Freeform 227">
              <a:extLst>
                <a:ext uri="{FF2B5EF4-FFF2-40B4-BE49-F238E27FC236}">
                  <a16:creationId xmlns:a16="http://schemas.microsoft.com/office/drawing/2014/main" id="{904AAA3D-6A69-184D-AF9D-A94A9B7EE412}"/>
                </a:ext>
              </a:extLst>
            </p:cNvPr>
            <p:cNvSpPr>
              <a:spLocks noChangeArrowheads="1"/>
            </p:cNvSpPr>
            <p:nvPr/>
          </p:nvSpPr>
          <p:spPr bwMode="auto">
            <a:xfrm>
              <a:off x="1775548" y="1990598"/>
              <a:ext cx="621122" cy="19925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86021" name="Group 23">
            <a:extLst>
              <a:ext uri="{FF2B5EF4-FFF2-40B4-BE49-F238E27FC236}">
                <a16:creationId xmlns:a16="http://schemas.microsoft.com/office/drawing/2014/main" id="{1DA5E966-C08A-4471-AC9B-EE60C8D0FFB7}"/>
              </a:ext>
            </a:extLst>
          </p:cNvPr>
          <p:cNvGrpSpPr>
            <a:grpSpLocks/>
          </p:cNvGrpSpPr>
          <p:nvPr/>
        </p:nvGrpSpPr>
        <p:grpSpPr bwMode="auto">
          <a:xfrm>
            <a:off x="7853324" y="1583398"/>
            <a:ext cx="530909" cy="463819"/>
            <a:chOff x="6885153" y="7021098"/>
            <a:chExt cx="621122" cy="542018"/>
          </a:xfrm>
        </p:grpSpPr>
        <p:sp>
          <p:nvSpPr>
            <p:cNvPr id="26" name="Line 469">
              <a:extLst>
                <a:ext uri="{FF2B5EF4-FFF2-40B4-BE49-F238E27FC236}">
                  <a16:creationId xmlns:a16="http://schemas.microsoft.com/office/drawing/2014/main" id="{A79EB0DB-9997-6C4B-8517-2C0C67A3B849}"/>
                </a:ext>
              </a:extLst>
            </p:cNvPr>
            <p:cNvSpPr>
              <a:spLocks noChangeShapeType="1"/>
            </p:cNvSpPr>
            <p:nvPr/>
          </p:nvSpPr>
          <p:spPr bwMode="auto">
            <a:xfrm>
              <a:off x="6972699" y="7129652"/>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27" name="Line 470">
              <a:extLst>
                <a:ext uri="{FF2B5EF4-FFF2-40B4-BE49-F238E27FC236}">
                  <a16:creationId xmlns:a16="http://schemas.microsoft.com/office/drawing/2014/main" id="{253A3B27-D98C-EA45-9FD5-F890E2BF8256}"/>
                </a:ext>
              </a:extLst>
            </p:cNvPr>
            <p:cNvSpPr>
              <a:spLocks noChangeShapeType="1"/>
            </p:cNvSpPr>
            <p:nvPr/>
          </p:nvSpPr>
          <p:spPr bwMode="auto">
            <a:xfrm>
              <a:off x="6972699" y="7229161"/>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30" name="Line 471">
              <a:extLst>
                <a:ext uri="{FF2B5EF4-FFF2-40B4-BE49-F238E27FC236}">
                  <a16:creationId xmlns:a16="http://schemas.microsoft.com/office/drawing/2014/main" id="{508C82AA-2AA6-564D-8D50-4E2D538DDDF4}"/>
                </a:ext>
              </a:extLst>
            </p:cNvPr>
            <p:cNvSpPr>
              <a:spLocks noChangeShapeType="1"/>
            </p:cNvSpPr>
            <p:nvPr/>
          </p:nvSpPr>
          <p:spPr bwMode="auto">
            <a:xfrm>
              <a:off x="6972699" y="7328669"/>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43" name="Freeform 472">
              <a:extLst>
                <a:ext uri="{FF2B5EF4-FFF2-40B4-BE49-F238E27FC236}">
                  <a16:creationId xmlns:a16="http://schemas.microsoft.com/office/drawing/2014/main" id="{61505FF8-FE65-A94D-8EAE-440C12527A50}"/>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86022" name="Group 44">
            <a:extLst>
              <a:ext uri="{FF2B5EF4-FFF2-40B4-BE49-F238E27FC236}">
                <a16:creationId xmlns:a16="http://schemas.microsoft.com/office/drawing/2014/main" id="{CC4EF02F-6F19-4FC1-BADB-9D6F40364AD4}"/>
              </a:ext>
            </a:extLst>
          </p:cNvPr>
          <p:cNvGrpSpPr>
            <a:grpSpLocks/>
          </p:cNvGrpSpPr>
          <p:nvPr/>
        </p:nvGrpSpPr>
        <p:grpSpPr bwMode="auto">
          <a:xfrm>
            <a:off x="5178781" y="3980552"/>
            <a:ext cx="531554" cy="360605"/>
            <a:chOff x="6188913" y="23939881"/>
            <a:chExt cx="1307713" cy="888262"/>
          </a:xfrm>
        </p:grpSpPr>
        <p:sp>
          <p:nvSpPr>
            <p:cNvPr id="46" name="Freeform 627">
              <a:extLst>
                <a:ext uri="{FF2B5EF4-FFF2-40B4-BE49-F238E27FC236}">
                  <a16:creationId xmlns:a16="http://schemas.microsoft.com/office/drawing/2014/main" id="{C514EF1D-956F-3D43-89F8-1CD651DD8886}"/>
                </a:ext>
              </a:extLst>
            </p:cNvPr>
            <p:cNvSpPr>
              <a:spLocks noChangeArrowheads="1"/>
            </p:cNvSpPr>
            <p:nvPr/>
          </p:nvSpPr>
          <p:spPr bwMode="auto">
            <a:xfrm>
              <a:off x="6188913" y="23939881"/>
              <a:ext cx="1307713" cy="888262"/>
            </a:xfrm>
            <a:custGeom>
              <a:avLst/>
              <a:gdLst>
                <a:gd name="T0" fmla="*/ 950682 w 934"/>
                <a:gd name="T1" fmla="*/ 208098 h 636"/>
                <a:gd name="T2" fmla="*/ 784068 w 934"/>
                <a:gd name="T3" fmla="*/ 0 h 636"/>
                <a:gd name="T4" fmla="*/ 532046 w 934"/>
                <a:gd name="T5" fmla="*/ 0 h 636"/>
                <a:gd name="T6" fmla="*/ 365432 w 934"/>
                <a:gd name="T7" fmla="*/ 208098 h 636"/>
                <a:gd name="T8" fmla="*/ 0 w 934"/>
                <a:gd name="T9" fmla="*/ 208098 h 636"/>
                <a:gd name="T10" fmla="*/ 0 w 934"/>
                <a:gd name="T11" fmla="*/ 886861 h 636"/>
                <a:gd name="T12" fmla="*/ 1306313 w 934"/>
                <a:gd name="T13" fmla="*/ 886861 h 636"/>
                <a:gd name="T14" fmla="*/ 1306313 w 934"/>
                <a:gd name="T15" fmla="*/ 208098 h 636"/>
                <a:gd name="T16" fmla="*/ 950682 w 934"/>
                <a:gd name="T17" fmla="*/ 208098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7" name="Freeform 628">
              <a:extLst>
                <a:ext uri="{FF2B5EF4-FFF2-40B4-BE49-F238E27FC236}">
                  <a16:creationId xmlns:a16="http://schemas.microsoft.com/office/drawing/2014/main" id="{73CD2499-254F-A047-BD9F-C6944EDDB986}"/>
                </a:ext>
              </a:extLst>
            </p:cNvPr>
            <p:cNvSpPr>
              <a:spLocks noChangeArrowheads="1"/>
            </p:cNvSpPr>
            <p:nvPr/>
          </p:nvSpPr>
          <p:spPr bwMode="auto">
            <a:xfrm>
              <a:off x="6682480" y="24316478"/>
              <a:ext cx="333276" cy="344818"/>
            </a:xfrm>
            <a:custGeom>
              <a:avLst/>
              <a:gdLst>
                <a:gd name="T0" fmla="*/ 331702 w 239"/>
                <a:gd name="T1" fmla="*/ 166424 h 247"/>
                <a:gd name="T2" fmla="*/ 331702 w 239"/>
                <a:gd name="T3" fmla="*/ 166424 h 247"/>
                <a:gd name="T4" fmla="*/ 165851 w 239"/>
                <a:gd name="T5" fmla="*/ 0 h 247"/>
                <a:gd name="T6" fmla="*/ 0 w 239"/>
                <a:gd name="T7" fmla="*/ 166424 h 247"/>
                <a:gd name="T8" fmla="*/ 165851 w 239"/>
                <a:gd name="T9" fmla="*/ 344035 h 247"/>
                <a:gd name="T10" fmla="*/ 331702 w 239"/>
                <a:gd name="T11" fmla="*/ 166424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8" name="Line 629">
              <a:extLst>
                <a:ext uri="{FF2B5EF4-FFF2-40B4-BE49-F238E27FC236}">
                  <a16:creationId xmlns:a16="http://schemas.microsoft.com/office/drawing/2014/main" id="{9E18FAE5-0694-AA4B-91E7-86E6A704BAEA}"/>
                </a:ext>
              </a:extLst>
            </p:cNvPr>
            <p:cNvSpPr>
              <a:spLocks noChangeShapeType="1"/>
            </p:cNvSpPr>
            <p:nvPr/>
          </p:nvSpPr>
          <p:spPr bwMode="auto">
            <a:xfrm>
              <a:off x="6355552" y="24149632"/>
              <a:ext cx="6348" cy="678511"/>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49" name="Freeform 630">
              <a:extLst>
                <a:ext uri="{FF2B5EF4-FFF2-40B4-BE49-F238E27FC236}">
                  <a16:creationId xmlns:a16="http://schemas.microsoft.com/office/drawing/2014/main" id="{E7C47AC1-707B-3C44-9E1F-9100AE8DD2E2}"/>
                </a:ext>
              </a:extLst>
            </p:cNvPr>
            <p:cNvSpPr>
              <a:spLocks noChangeArrowheads="1"/>
            </p:cNvSpPr>
            <p:nvPr/>
          </p:nvSpPr>
          <p:spPr bwMode="auto">
            <a:xfrm>
              <a:off x="7306182" y="24316478"/>
              <a:ext cx="4762" cy="6356"/>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86023" name="Group 49">
            <a:extLst>
              <a:ext uri="{FF2B5EF4-FFF2-40B4-BE49-F238E27FC236}">
                <a16:creationId xmlns:a16="http://schemas.microsoft.com/office/drawing/2014/main" id="{A8802129-19E4-472A-8B0D-DECA81BE15F9}"/>
              </a:ext>
            </a:extLst>
          </p:cNvPr>
          <p:cNvGrpSpPr>
            <a:grpSpLocks/>
          </p:cNvGrpSpPr>
          <p:nvPr/>
        </p:nvGrpSpPr>
        <p:grpSpPr bwMode="auto">
          <a:xfrm>
            <a:off x="7853969" y="3980552"/>
            <a:ext cx="531554" cy="360605"/>
            <a:chOff x="4330350" y="12186372"/>
            <a:chExt cx="621122" cy="421894"/>
          </a:xfrm>
        </p:grpSpPr>
        <p:sp>
          <p:nvSpPr>
            <p:cNvPr id="51" name="Freeform 631">
              <a:extLst>
                <a:ext uri="{FF2B5EF4-FFF2-40B4-BE49-F238E27FC236}">
                  <a16:creationId xmlns:a16="http://schemas.microsoft.com/office/drawing/2014/main" id="{C888CBBE-B0B6-B440-ABE2-9422FEDAD888}"/>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 name="Freeform 632">
              <a:extLst>
                <a:ext uri="{FF2B5EF4-FFF2-40B4-BE49-F238E27FC236}">
                  <a16:creationId xmlns:a16="http://schemas.microsoft.com/office/drawing/2014/main" id="{C8AD535E-626F-684A-8A02-75075EF8DEBF}"/>
                </a:ext>
              </a:extLst>
            </p:cNvPr>
            <p:cNvSpPr>
              <a:spLocks noChangeArrowheads="1"/>
            </p:cNvSpPr>
            <p:nvPr/>
          </p:nvSpPr>
          <p:spPr bwMode="auto">
            <a:xfrm>
              <a:off x="4330350" y="12347884"/>
              <a:ext cx="621122" cy="222645"/>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 name="Freeform 633">
              <a:extLst>
                <a:ext uri="{FF2B5EF4-FFF2-40B4-BE49-F238E27FC236}">
                  <a16:creationId xmlns:a16="http://schemas.microsoft.com/office/drawing/2014/main" id="{7FA77CBC-6AD6-E746-AAB7-B1E45FBC90EA}"/>
                </a:ext>
              </a:extLst>
            </p:cNvPr>
            <p:cNvSpPr>
              <a:spLocks noChangeArrowheads="1"/>
            </p:cNvSpPr>
            <p:nvPr/>
          </p:nvSpPr>
          <p:spPr bwMode="auto">
            <a:xfrm>
              <a:off x="4775839" y="12248260"/>
              <a:ext cx="105530" cy="99624"/>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86024" name="TextBox 53">
            <a:extLst>
              <a:ext uri="{FF2B5EF4-FFF2-40B4-BE49-F238E27FC236}">
                <a16:creationId xmlns:a16="http://schemas.microsoft.com/office/drawing/2014/main" id="{3D75E65A-CB84-461B-B13B-27361076B815}"/>
              </a:ext>
            </a:extLst>
          </p:cNvPr>
          <p:cNvSpPr txBox="1">
            <a:spLocks noChangeArrowheads="1"/>
          </p:cNvSpPr>
          <p:nvPr/>
        </p:nvSpPr>
        <p:spPr bwMode="auto">
          <a:xfrm>
            <a:off x="4474989" y="2546517"/>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55" name="TextBox 54">
            <a:extLst>
              <a:ext uri="{FF2B5EF4-FFF2-40B4-BE49-F238E27FC236}">
                <a16:creationId xmlns:a16="http://schemas.microsoft.com/office/drawing/2014/main" id="{E7A6256C-8E56-C64E-A4FE-EE6ED61B49A0}"/>
              </a:ext>
            </a:extLst>
          </p:cNvPr>
          <p:cNvSpPr txBox="1"/>
          <p:nvPr/>
        </p:nvSpPr>
        <p:spPr>
          <a:xfrm>
            <a:off x="4363840" y="224913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86026" name="TextBox 55">
            <a:extLst>
              <a:ext uri="{FF2B5EF4-FFF2-40B4-BE49-F238E27FC236}">
                <a16:creationId xmlns:a16="http://schemas.microsoft.com/office/drawing/2014/main" id="{C8C4793C-4819-4DAF-A3AB-720AF29103A8}"/>
              </a:ext>
            </a:extLst>
          </p:cNvPr>
          <p:cNvSpPr txBox="1">
            <a:spLocks noChangeArrowheads="1"/>
          </p:cNvSpPr>
          <p:nvPr/>
        </p:nvSpPr>
        <p:spPr bwMode="auto">
          <a:xfrm>
            <a:off x="7161143" y="2546517"/>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57" name="TextBox 56">
            <a:extLst>
              <a:ext uri="{FF2B5EF4-FFF2-40B4-BE49-F238E27FC236}">
                <a16:creationId xmlns:a16="http://schemas.microsoft.com/office/drawing/2014/main" id="{58F6A36A-96DD-7344-9213-7A4DDBF2AA8F}"/>
              </a:ext>
            </a:extLst>
          </p:cNvPr>
          <p:cNvSpPr txBox="1"/>
          <p:nvPr/>
        </p:nvSpPr>
        <p:spPr>
          <a:xfrm>
            <a:off x="7049995" y="224913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86028" name="TextBox 57">
            <a:extLst>
              <a:ext uri="{FF2B5EF4-FFF2-40B4-BE49-F238E27FC236}">
                <a16:creationId xmlns:a16="http://schemas.microsoft.com/office/drawing/2014/main" id="{2FD4D3F4-414C-49A9-8E9D-4821A6360FA5}"/>
              </a:ext>
            </a:extLst>
          </p:cNvPr>
          <p:cNvSpPr txBox="1">
            <a:spLocks noChangeArrowheads="1"/>
          </p:cNvSpPr>
          <p:nvPr/>
        </p:nvSpPr>
        <p:spPr bwMode="auto">
          <a:xfrm>
            <a:off x="4474989" y="4881098"/>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59" name="TextBox 58">
            <a:extLst>
              <a:ext uri="{FF2B5EF4-FFF2-40B4-BE49-F238E27FC236}">
                <a16:creationId xmlns:a16="http://schemas.microsoft.com/office/drawing/2014/main" id="{EBB68273-8C6B-C944-94F6-8C40CE745079}"/>
              </a:ext>
            </a:extLst>
          </p:cNvPr>
          <p:cNvSpPr txBox="1"/>
          <p:nvPr/>
        </p:nvSpPr>
        <p:spPr>
          <a:xfrm>
            <a:off x="4363840" y="458371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86030" name="TextBox 59">
            <a:extLst>
              <a:ext uri="{FF2B5EF4-FFF2-40B4-BE49-F238E27FC236}">
                <a16:creationId xmlns:a16="http://schemas.microsoft.com/office/drawing/2014/main" id="{BB9E4B64-D39F-44EE-A821-B3737BD9B3D4}"/>
              </a:ext>
            </a:extLst>
          </p:cNvPr>
          <p:cNvSpPr txBox="1">
            <a:spLocks noChangeArrowheads="1"/>
          </p:cNvSpPr>
          <p:nvPr/>
        </p:nvSpPr>
        <p:spPr bwMode="auto">
          <a:xfrm>
            <a:off x="7161143" y="4881098"/>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61" name="TextBox 60">
            <a:extLst>
              <a:ext uri="{FF2B5EF4-FFF2-40B4-BE49-F238E27FC236}">
                <a16:creationId xmlns:a16="http://schemas.microsoft.com/office/drawing/2014/main" id="{7A0D38A7-C817-F94D-903C-C1A36561B8BF}"/>
              </a:ext>
            </a:extLst>
          </p:cNvPr>
          <p:cNvSpPr txBox="1"/>
          <p:nvPr/>
        </p:nvSpPr>
        <p:spPr>
          <a:xfrm>
            <a:off x="7049995" y="458371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6" name="Picture Placeholder 5">
            <a:extLst>
              <a:ext uri="{FF2B5EF4-FFF2-40B4-BE49-F238E27FC236}">
                <a16:creationId xmlns:a16="http://schemas.microsoft.com/office/drawing/2014/main" id="{23BA006A-B951-564B-8AFB-843463533D15}"/>
              </a:ext>
            </a:extLst>
          </p:cNvPr>
          <p:cNvSpPr>
            <a:spLocks noGrp="1"/>
          </p:cNvSpPr>
          <p:nvPr>
            <p:ph type="pic" sz="quarter" idx="14"/>
          </p:nvPr>
        </p:nvSpPr>
        <p:spPr>
          <a:xfrm>
            <a:off x="994729" y="1466637"/>
            <a:ext cx="2898389" cy="3875700"/>
          </a:xfrm>
        </p:spPr>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5" name="Group 1104">
            <a:extLst>
              <a:ext uri="{FF2B5EF4-FFF2-40B4-BE49-F238E27FC236}">
                <a16:creationId xmlns:a16="http://schemas.microsoft.com/office/drawing/2014/main" id="{966FB238-9EB5-4279-8171-DA1C3567AA81}"/>
              </a:ext>
            </a:extLst>
          </p:cNvPr>
          <p:cNvGrpSpPr>
            <a:grpSpLocks noChangeAspect="1"/>
          </p:cNvGrpSpPr>
          <p:nvPr/>
        </p:nvGrpSpPr>
        <p:grpSpPr bwMode="auto">
          <a:xfrm>
            <a:off x="5558740" y="998947"/>
            <a:ext cx="3218998" cy="4768504"/>
            <a:chOff x="0" y="0"/>
            <a:chExt cx="6591305" cy="9765731"/>
          </a:xfrm>
        </p:grpSpPr>
        <p:grpSp>
          <p:nvGrpSpPr>
            <p:cNvPr id="88094" name="Group 1102">
              <a:extLst>
                <a:ext uri="{FF2B5EF4-FFF2-40B4-BE49-F238E27FC236}">
                  <a16:creationId xmlns:a16="http://schemas.microsoft.com/office/drawing/2014/main" id="{7C709CE9-2852-4F0D-B1AE-D78F8AA351F0}"/>
                </a:ext>
              </a:extLst>
            </p:cNvPr>
            <p:cNvGrpSpPr>
              <a:grpSpLocks/>
            </p:cNvGrpSpPr>
            <p:nvPr/>
          </p:nvGrpSpPr>
          <p:grpSpPr bwMode="auto">
            <a:xfrm>
              <a:off x="0" y="0"/>
              <a:ext cx="6591305" cy="9765731"/>
              <a:chOff x="0" y="0"/>
              <a:chExt cx="6591304" cy="9765730"/>
            </a:xfrm>
          </p:grpSpPr>
          <p:pic>
            <p:nvPicPr>
              <p:cNvPr id="88096" name="Mini-iPad-B&amp;W-Mockup.png">
                <a:extLst>
                  <a:ext uri="{FF2B5EF4-FFF2-40B4-BE49-F238E27FC236}">
                    <a16:creationId xmlns:a16="http://schemas.microsoft.com/office/drawing/2014/main" id="{0A77C19A-B3EA-4300-ADA2-CC079C61F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91304" cy="976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2" name="Shape 1101">
                <a:extLst>
                  <a:ext uri="{FF2B5EF4-FFF2-40B4-BE49-F238E27FC236}">
                    <a16:creationId xmlns:a16="http://schemas.microsoft.com/office/drawing/2014/main" id="{AD80AE86-82AA-6E45-88E9-D30A65F3FABC}"/>
                  </a:ext>
                </a:extLst>
              </p:cNvPr>
              <p:cNvSpPr/>
              <p:nvPr/>
            </p:nvSpPr>
            <p:spPr>
              <a:xfrm>
                <a:off x="363248" y="953850"/>
                <a:ext cx="5879338" cy="7806506"/>
              </a:xfrm>
              <a:prstGeom prst="rect">
                <a:avLst/>
              </a:prstGeom>
              <a:solidFill>
                <a:srgbClr val="606060"/>
              </a:solidFill>
              <a:ln w="25400" cap="flat">
                <a:solidFill>
                  <a:srgbClr val="000000">
                    <a:alpha val="0"/>
                  </a:srgbClr>
                </a:solidFill>
                <a:prstDash val="solid"/>
                <a:miter lim="400000"/>
              </a:ln>
              <a:effectLst/>
            </p:spPr>
            <p:txBody>
              <a:bodyPr lIns="0" tIns="0" rIns="0" bIns="0" anchor="ctr"/>
              <a:lstStyle/>
              <a:p>
                <a:pPr defTabSz="237324" fontAlgn="auto">
                  <a:spcBef>
                    <a:spcPts val="0"/>
                  </a:spcBef>
                  <a:spcAft>
                    <a:spcPts val="0"/>
                  </a:spcAft>
                  <a:defRPr sz="4000">
                    <a:solidFill>
                      <a:srgbClr val="FFFFFF"/>
                    </a:solidFill>
                    <a:effectLst>
                      <a:outerShdw blurRad="38100" dist="12700" dir="5400000" rotWithShape="0">
                        <a:srgbClr val="000000">
                          <a:alpha val="50000"/>
                        </a:srgbClr>
                      </a:outerShdw>
                    </a:effectLst>
                  </a:defRPr>
                </a:pPr>
                <a:endParaRPr sz="1625">
                  <a:solidFill>
                    <a:srgbClr val="FFFFFF"/>
                  </a:solidFill>
                  <a:effectLst>
                    <a:outerShdw blurRad="38100" dist="12700" dir="5400000" rotWithShape="0">
                      <a:srgbClr val="000000">
                        <a:alpha val="50000"/>
                      </a:srgbClr>
                    </a:outerShdw>
                  </a:effectLst>
                  <a:latin typeface="Calibri Light"/>
                </a:endParaRPr>
              </a:p>
            </p:txBody>
          </p:sp>
        </p:grpSp>
        <p:pic>
          <p:nvPicPr>
            <p:cNvPr id="88095" name="placeholder.png">
              <a:extLst>
                <a:ext uri="{FF2B5EF4-FFF2-40B4-BE49-F238E27FC236}">
                  <a16:creationId xmlns:a16="http://schemas.microsoft.com/office/drawing/2014/main" id="{BB8E080C-B52C-4DCF-A0CF-C2481CCCDE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021" r="29021"/>
            <a:stretch>
              <a:fillRect/>
            </a:stretch>
          </p:blipFill>
          <p:spPr bwMode="auto">
            <a:xfrm>
              <a:off x="337669" y="969500"/>
              <a:ext cx="5911543" cy="792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23" name="Rectangle 22">
            <a:extLst>
              <a:ext uri="{FF2B5EF4-FFF2-40B4-BE49-F238E27FC236}">
                <a16:creationId xmlns:a16="http://schemas.microsoft.com/office/drawing/2014/main" id="{650B182B-2333-CD41-B225-31D694E2B947}"/>
              </a:ext>
            </a:extLst>
          </p:cNvPr>
          <p:cNvSpPr>
            <a:spLocks/>
          </p:cNvSpPr>
          <p:nvPr/>
        </p:nvSpPr>
        <p:spPr>
          <a:xfrm>
            <a:off x="5720657" y="1466637"/>
            <a:ext cx="2898389" cy="3875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cxnSp>
        <p:nvCxnSpPr>
          <p:cNvPr id="24" name="Straight Connector 23">
            <a:extLst>
              <a:ext uri="{FF2B5EF4-FFF2-40B4-BE49-F238E27FC236}">
                <a16:creationId xmlns:a16="http://schemas.microsoft.com/office/drawing/2014/main" id="{C15151FA-A41A-2740-B18C-A4205048CD90}"/>
              </a:ext>
            </a:extLst>
          </p:cNvPr>
          <p:cNvCxnSpPr/>
          <p:nvPr/>
        </p:nvCxnSpPr>
        <p:spPr>
          <a:xfrm>
            <a:off x="2790014" y="1189893"/>
            <a:ext cx="0" cy="4494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8068" name="Group 25">
            <a:extLst>
              <a:ext uri="{FF2B5EF4-FFF2-40B4-BE49-F238E27FC236}">
                <a16:creationId xmlns:a16="http://schemas.microsoft.com/office/drawing/2014/main" id="{E0386575-D3C5-436C-BE3C-A0BF59300CBD}"/>
              </a:ext>
            </a:extLst>
          </p:cNvPr>
          <p:cNvGrpSpPr>
            <a:grpSpLocks/>
          </p:cNvGrpSpPr>
          <p:nvPr/>
        </p:nvGrpSpPr>
        <p:grpSpPr bwMode="auto">
          <a:xfrm>
            <a:off x="1235347" y="1655003"/>
            <a:ext cx="531554" cy="318030"/>
            <a:chOff x="1775548" y="1990598"/>
            <a:chExt cx="621122" cy="372086"/>
          </a:xfrm>
        </p:grpSpPr>
        <p:sp>
          <p:nvSpPr>
            <p:cNvPr id="27" name="Freeform 226">
              <a:extLst>
                <a:ext uri="{FF2B5EF4-FFF2-40B4-BE49-F238E27FC236}">
                  <a16:creationId xmlns:a16="http://schemas.microsoft.com/office/drawing/2014/main" id="{ED81A044-46B2-D84F-B46C-5A4A728B0C5F}"/>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30" name="Freeform 227">
              <a:extLst>
                <a:ext uri="{FF2B5EF4-FFF2-40B4-BE49-F238E27FC236}">
                  <a16:creationId xmlns:a16="http://schemas.microsoft.com/office/drawing/2014/main" id="{D74BABE7-D3F2-8A48-B018-6506FA8A9755}"/>
                </a:ext>
              </a:extLst>
            </p:cNvPr>
            <p:cNvSpPr>
              <a:spLocks noChangeArrowheads="1"/>
            </p:cNvSpPr>
            <p:nvPr/>
          </p:nvSpPr>
          <p:spPr bwMode="auto">
            <a:xfrm>
              <a:off x="1775548" y="1990598"/>
              <a:ext cx="621122" cy="19925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88069" name="Group 37">
            <a:extLst>
              <a:ext uri="{FF2B5EF4-FFF2-40B4-BE49-F238E27FC236}">
                <a16:creationId xmlns:a16="http://schemas.microsoft.com/office/drawing/2014/main" id="{C48627E2-E33F-4225-A3FE-98029BE89360}"/>
              </a:ext>
            </a:extLst>
          </p:cNvPr>
          <p:cNvGrpSpPr>
            <a:grpSpLocks/>
          </p:cNvGrpSpPr>
          <p:nvPr/>
        </p:nvGrpSpPr>
        <p:grpSpPr bwMode="auto">
          <a:xfrm>
            <a:off x="3905374" y="1583398"/>
            <a:ext cx="530909" cy="463819"/>
            <a:chOff x="6885153" y="7021098"/>
            <a:chExt cx="621122" cy="542018"/>
          </a:xfrm>
        </p:grpSpPr>
        <p:sp>
          <p:nvSpPr>
            <p:cNvPr id="39" name="Line 469">
              <a:extLst>
                <a:ext uri="{FF2B5EF4-FFF2-40B4-BE49-F238E27FC236}">
                  <a16:creationId xmlns:a16="http://schemas.microsoft.com/office/drawing/2014/main" id="{370EF490-3F43-9A42-B6BC-6D0665E1D10D}"/>
                </a:ext>
              </a:extLst>
            </p:cNvPr>
            <p:cNvSpPr>
              <a:spLocks noChangeShapeType="1"/>
            </p:cNvSpPr>
            <p:nvPr/>
          </p:nvSpPr>
          <p:spPr bwMode="auto">
            <a:xfrm>
              <a:off x="6972699" y="7129652"/>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40" name="Line 470">
              <a:extLst>
                <a:ext uri="{FF2B5EF4-FFF2-40B4-BE49-F238E27FC236}">
                  <a16:creationId xmlns:a16="http://schemas.microsoft.com/office/drawing/2014/main" id="{BEFE3DCE-C32D-0A43-89B5-67918912F780}"/>
                </a:ext>
              </a:extLst>
            </p:cNvPr>
            <p:cNvSpPr>
              <a:spLocks noChangeShapeType="1"/>
            </p:cNvSpPr>
            <p:nvPr/>
          </p:nvSpPr>
          <p:spPr bwMode="auto">
            <a:xfrm>
              <a:off x="6972699" y="7229161"/>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41" name="Line 471">
              <a:extLst>
                <a:ext uri="{FF2B5EF4-FFF2-40B4-BE49-F238E27FC236}">
                  <a16:creationId xmlns:a16="http://schemas.microsoft.com/office/drawing/2014/main" id="{80DC9912-6849-F643-9A17-F5D42654779E}"/>
                </a:ext>
              </a:extLst>
            </p:cNvPr>
            <p:cNvSpPr>
              <a:spLocks noChangeShapeType="1"/>
            </p:cNvSpPr>
            <p:nvPr/>
          </p:nvSpPr>
          <p:spPr bwMode="auto">
            <a:xfrm>
              <a:off x="6972699" y="7328669"/>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42" name="Freeform 472">
              <a:extLst>
                <a:ext uri="{FF2B5EF4-FFF2-40B4-BE49-F238E27FC236}">
                  <a16:creationId xmlns:a16="http://schemas.microsoft.com/office/drawing/2014/main" id="{C6429D56-B084-9549-8F81-3C2A1A134394}"/>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88070" name="Group 42">
            <a:extLst>
              <a:ext uri="{FF2B5EF4-FFF2-40B4-BE49-F238E27FC236}">
                <a16:creationId xmlns:a16="http://schemas.microsoft.com/office/drawing/2014/main" id="{9A481831-9012-4BEE-93B4-BC7EAE67641E}"/>
              </a:ext>
            </a:extLst>
          </p:cNvPr>
          <p:cNvGrpSpPr>
            <a:grpSpLocks/>
          </p:cNvGrpSpPr>
          <p:nvPr/>
        </p:nvGrpSpPr>
        <p:grpSpPr bwMode="auto">
          <a:xfrm>
            <a:off x="1230831" y="3980552"/>
            <a:ext cx="531554" cy="360605"/>
            <a:chOff x="6188913" y="23939881"/>
            <a:chExt cx="1307713" cy="888262"/>
          </a:xfrm>
        </p:grpSpPr>
        <p:sp>
          <p:nvSpPr>
            <p:cNvPr id="44" name="Freeform 627">
              <a:extLst>
                <a:ext uri="{FF2B5EF4-FFF2-40B4-BE49-F238E27FC236}">
                  <a16:creationId xmlns:a16="http://schemas.microsoft.com/office/drawing/2014/main" id="{548CD010-4B87-944C-8E7E-AC6C7CD2FBE8}"/>
                </a:ext>
              </a:extLst>
            </p:cNvPr>
            <p:cNvSpPr>
              <a:spLocks noChangeArrowheads="1"/>
            </p:cNvSpPr>
            <p:nvPr/>
          </p:nvSpPr>
          <p:spPr bwMode="auto">
            <a:xfrm>
              <a:off x="6188913" y="23939881"/>
              <a:ext cx="1307713" cy="888262"/>
            </a:xfrm>
            <a:custGeom>
              <a:avLst/>
              <a:gdLst>
                <a:gd name="T0" fmla="*/ 950682 w 934"/>
                <a:gd name="T1" fmla="*/ 208098 h 636"/>
                <a:gd name="T2" fmla="*/ 784068 w 934"/>
                <a:gd name="T3" fmla="*/ 0 h 636"/>
                <a:gd name="T4" fmla="*/ 532046 w 934"/>
                <a:gd name="T5" fmla="*/ 0 h 636"/>
                <a:gd name="T6" fmla="*/ 365432 w 934"/>
                <a:gd name="T7" fmla="*/ 208098 h 636"/>
                <a:gd name="T8" fmla="*/ 0 w 934"/>
                <a:gd name="T9" fmla="*/ 208098 h 636"/>
                <a:gd name="T10" fmla="*/ 0 w 934"/>
                <a:gd name="T11" fmla="*/ 886861 h 636"/>
                <a:gd name="T12" fmla="*/ 1306313 w 934"/>
                <a:gd name="T13" fmla="*/ 886861 h 636"/>
                <a:gd name="T14" fmla="*/ 1306313 w 934"/>
                <a:gd name="T15" fmla="*/ 208098 h 636"/>
                <a:gd name="T16" fmla="*/ 950682 w 934"/>
                <a:gd name="T17" fmla="*/ 208098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5" name="Freeform 628">
              <a:extLst>
                <a:ext uri="{FF2B5EF4-FFF2-40B4-BE49-F238E27FC236}">
                  <a16:creationId xmlns:a16="http://schemas.microsoft.com/office/drawing/2014/main" id="{92F5B06A-C66E-7B45-80FD-618B1D46781D}"/>
                </a:ext>
              </a:extLst>
            </p:cNvPr>
            <p:cNvSpPr>
              <a:spLocks noChangeArrowheads="1"/>
            </p:cNvSpPr>
            <p:nvPr/>
          </p:nvSpPr>
          <p:spPr bwMode="auto">
            <a:xfrm>
              <a:off x="6682480" y="24316478"/>
              <a:ext cx="333276" cy="344818"/>
            </a:xfrm>
            <a:custGeom>
              <a:avLst/>
              <a:gdLst>
                <a:gd name="T0" fmla="*/ 331702 w 239"/>
                <a:gd name="T1" fmla="*/ 166424 h 247"/>
                <a:gd name="T2" fmla="*/ 331702 w 239"/>
                <a:gd name="T3" fmla="*/ 166424 h 247"/>
                <a:gd name="T4" fmla="*/ 165851 w 239"/>
                <a:gd name="T5" fmla="*/ 0 h 247"/>
                <a:gd name="T6" fmla="*/ 0 w 239"/>
                <a:gd name="T7" fmla="*/ 166424 h 247"/>
                <a:gd name="T8" fmla="*/ 165851 w 239"/>
                <a:gd name="T9" fmla="*/ 344035 h 247"/>
                <a:gd name="T10" fmla="*/ 331702 w 239"/>
                <a:gd name="T11" fmla="*/ 166424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6" name="Line 629">
              <a:extLst>
                <a:ext uri="{FF2B5EF4-FFF2-40B4-BE49-F238E27FC236}">
                  <a16:creationId xmlns:a16="http://schemas.microsoft.com/office/drawing/2014/main" id="{98320061-F828-884E-906A-3710004EE07A}"/>
                </a:ext>
              </a:extLst>
            </p:cNvPr>
            <p:cNvSpPr>
              <a:spLocks noChangeShapeType="1"/>
            </p:cNvSpPr>
            <p:nvPr/>
          </p:nvSpPr>
          <p:spPr bwMode="auto">
            <a:xfrm>
              <a:off x="6355552" y="24149632"/>
              <a:ext cx="6348" cy="678511"/>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47" name="Freeform 630">
              <a:extLst>
                <a:ext uri="{FF2B5EF4-FFF2-40B4-BE49-F238E27FC236}">
                  <a16:creationId xmlns:a16="http://schemas.microsoft.com/office/drawing/2014/main" id="{D0066542-0A01-DE41-87C6-A0B41164A2E5}"/>
                </a:ext>
              </a:extLst>
            </p:cNvPr>
            <p:cNvSpPr>
              <a:spLocks noChangeArrowheads="1"/>
            </p:cNvSpPr>
            <p:nvPr/>
          </p:nvSpPr>
          <p:spPr bwMode="auto">
            <a:xfrm>
              <a:off x="7306182" y="24316478"/>
              <a:ext cx="4762" cy="6356"/>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88071" name="Group 47">
            <a:extLst>
              <a:ext uri="{FF2B5EF4-FFF2-40B4-BE49-F238E27FC236}">
                <a16:creationId xmlns:a16="http://schemas.microsoft.com/office/drawing/2014/main" id="{EAE02DA8-C0D4-4AB0-ABD5-D6EAC97EAB8C}"/>
              </a:ext>
            </a:extLst>
          </p:cNvPr>
          <p:cNvGrpSpPr>
            <a:grpSpLocks/>
          </p:cNvGrpSpPr>
          <p:nvPr/>
        </p:nvGrpSpPr>
        <p:grpSpPr bwMode="auto">
          <a:xfrm>
            <a:off x="3906019" y="3980552"/>
            <a:ext cx="531554" cy="360605"/>
            <a:chOff x="4330350" y="12186372"/>
            <a:chExt cx="621122" cy="421894"/>
          </a:xfrm>
        </p:grpSpPr>
        <p:sp>
          <p:nvSpPr>
            <p:cNvPr id="49" name="Freeform 631">
              <a:extLst>
                <a:ext uri="{FF2B5EF4-FFF2-40B4-BE49-F238E27FC236}">
                  <a16:creationId xmlns:a16="http://schemas.microsoft.com/office/drawing/2014/main" id="{0F94582D-120C-F648-81D8-688DC89D1047}"/>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0" name="Freeform 632">
              <a:extLst>
                <a:ext uri="{FF2B5EF4-FFF2-40B4-BE49-F238E27FC236}">
                  <a16:creationId xmlns:a16="http://schemas.microsoft.com/office/drawing/2014/main" id="{B8E8FD31-D60A-5D47-9A2D-F174A64DDE1F}"/>
                </a:ext>
              </a:extLst>
            </p:cNvPr>
            <p:cNvSpPr>
              <a:spLocks noChangeArrowheads="1"/>
            </p:cNvSpPr>
            <p:nvPr/>
          </p:nvSpPr>
          <p:spPr bwMode="auto">
            <a:xfrm>
              <a:off x="4330350" y="12347884"/>
              <a:ext cx="621122" cy="222645"/>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 name="Freeform 633">
              <a:extLst>
                <a:ext uri="{FF2B5EF4-FFF2-40B4-BE49-F238E27FC236}">
                  <a16:creationId xmlns:a16="http://schemas.microsoft.com/office/drawing/2014/main" id="{63F068C1-D807-B840-9CAB-B8A5E44B2208}"/>
                </a:ext>
              </a:extLst>
            </p:cNvPr>
            <p:cNvSpPr>
              <a:spLocks noChangeArrowheads="1"/>
            </p:cNvSpPr>
            <p:nvPr/>
          </p:nvSpPr>
          <p:spPr bwMode="auto">
            <a:xfrm>
              <a:off x="4775839" y="12248260"/>
              <a:ext cx="105530" cy="99624"/>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88072" name="TextBox 51">
            <a:extLst>
              <a:ext uri="{FF2B5EF4-FFF2-40B4-BE49-F238E27FC236}">
                <a16:creationId xmlns:a16="http://schemas.microsoft.com/office/drawing/2014/main" id="{E0B017A4-6F22-42A8-8FFE-69EB595D0BD5}"/>
              </a:ext>
            </a:extLst>
          </p:cNvPr>
          <p:cNvSpPr txBox="1">
            <a:spLocks noChangeArrowheads="1"/>
          </p:cNvSpPr>
          <p:nvPr/>
        </p:nvSpPr>
        <p:spPr bwMode="auto">
          <a:xfrm>
            <a:off x="527039" y="2546517"/>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53" name="TextBox 52">
            <a:extLst>
              <a:ext uri="{FF2B5EF4-FFF2-40B4-BE49-F238E27FC236}">
                <a16:creationId xmlns:a16="http://schemas.microsoft.com/office/drawing/2014/main" id="{7E124D5F-126F-C045-9051-D67C09227188}"/>
              </a:ext>
            </a:extLst>
          </p:cNvPr>
          <p:cNvSpPr txBox="1"/>
          <p:nvPr/>
        </p:nvSpPr>
        <p:spPr>
          <a:xfrm>
            <a:off x="415890" y="224913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88074" name="TextBox 53">
            <a:extLst>
              <a:ext uri="{FF2B5EF4-FFF2-40B4-BE49-F238E27FC236}">
                <a16:creationId xmlns:a16="http://schemas.microsoft.com/office/drawing/2014/main" id="{04D91231-5277-4C5F-8253-EB039CF536F6}"/>
              </a:ext>
            </a:extLst>
          </p:cNvPr>
          <p:cNvSpPr txBox="1">
            <a:spLocks noChangeArrowheads="1"/>
          </p:cNvSpPr>
          <p:nvPr/>
        </p:nvSpPr>
        <p:spPr bwMode="auto">
          <a:xfrm>
            <a:off x="3213193" y="2546517"/>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55" name="TextBox 54">
            <a:extLst>
              <a:ext uri="{FF2B5EF4-FFF2-40B4-BE49-F238E27FC236}">
                <a16:creationId xmlns:a16="http://schemas.microsoft.com/office/drawing/2014/main" id="{D2FE4A08-D73C-5E40-B7D5-28A97BB68047}"/>
              </a:ext>
            </a:extLst>
          </p:cNvPr>
          <p:cNvSpPr txBox="1"/>
          <p:nvPr/>
        </p:nvSpPr>
        <p:spPr>
          <a:xfrm>
            <a:off x="3102045" y="224913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88076" name="TextBox 55">
            <a:extLst>
              <a:ext uri="{FF2B5EF4-FFF2-40B4-BE49-F238E27FC236}">
                <a16:creationId xmlns:a16="http://schemas.microsoft.com/office/drawing/2014/main" id="{842C4A84-3165-435D-AB12-2E260037B54D}"/>
              </a:ext>
            </a:extLst>
          </p:cNvPr>
          <p:cNvSpPr txBox="1">
            <a:spLocks noChangeArrowheads="1"/>
          </p:cNvSpPr>
          <p:nvPr/>
        </p:nvSpPr>
        <p:spPr bwMode="auto">
          <a:xfrm>
            <a:off x="527039" y="4881098"/>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57" name="TextBox 56">
            <a:extLst>
              <a:ext uri="{FF2B5EF4-FFF2-40B4-BE49-F238E27FC236}">
                <a16:creationId xmlns:a16="http://schemas.microsoft.com/office/drawing/2014/main" id="{3C4E21D2-B519-9043-A2AC-218CBF926E0B}"/>
              </a:ext>
            </a:extLst>
          </p:cNvPr>
          <p:cNvSpPr txBox="1"/>
          <p:nvPr/>
        </p:nvSpPr>
        <p:spPr>
          <a:xfrm>
            <a:off x="415890" y="458371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88078" name="TextBox 57">
            <a:extLst>
              <a:ext uri="{FF2B5EF4-FFF2-40B4-BE49-F238E27FC236}">
                <a16:creationId xmlns:a16="http://schemas.microsoft.com/office/drawing/2014/main" id="{9607A059-78CA-4156-BE70-9CA09E4FBF8B}"/>
              </a:ext>
            </a:extLst>
          </p:cNvPr>
          <p:cNvSpPr txBox="1">
            <a:spLocks noChangeArrowheads="1"/>
          </p:cNvSpPr>
          <p:nvPr/>
        </p:nvSpPr>
        <p:spPr bwMode="auto">
          <a:xfrm>
            <a:off x="3213193" y="4881098"/>
            <a:ext cx="1948816" cy="82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 a</a:t>
            </a:r>
          </a:p>
        </p:txBody>
      </p:sp>
      <p:sp>
        <p:nvSpPr>
          <p:cNvPr id="59" name="TextBox 58">
            <a:extLst>
              <a:ext uri="{FF2B5EF4-FFF2-40B4-BE49-F238E27FC236}">
                <a16:creationId xmlns:a16="http://schemas.microsoft.com/office/drawing/2014/main" id="{26F94278-8075-EF41-8BCC-37DB9315D2EC}"/>
              </a:ext>
            </a:extLst>
          </p:cNvPr>
          <p:cNvSpPr txBox="1"/>
          <p:nvPr/>
        </p:nvSpPr>
        <p:spPr>
          <a:xfrm>
            <a:off x="3102045" y="4583711"/>
            <a:ext cx="2170467"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 HERE</a:t>
            </a:r>
            <a:endParaRPr lang="en-US" sz="1951" spc="244">
              <a:solidFill>
                <a:schemeClr val="tx2"/>
              </a:solidFill>
              <a:latin typeface="Montserrat" charset="0"/>
              <a:ea typeface="Montserrat" charset="0"/>
              <a:cs typeface="Montserrat" charset="0"/>
            </a:endParaRPr>
          </a:p>
        </p:txBody>
      </p:sp>
      <p:sp>
        <p:nvSpPr>
          <p:cNvPr id="8" name="Picture Placeholder 7">
            <a:extLst>
              <a:ext uri="{FF2B5EF4-FFF2-40B4-BE49-F238E27FC236}">
                <a16:creationId xmlns:a16="http://schemas.microsoft.com/office/drawing/2014/main" id="{1A09E8DE-1D6C-4B47-A539-37E592F9ACBF}"/>
              </a:ext>
            </a:extLst>
          </p:cNvPr>
          <p:cNvSpPr>
            <a:spLocks noGrp="1"/>
          </p:cNvSpPr>
          <p:nvPr>
            <p:ph type="pic" sz="quarter" idx="14"/>
          </p:nvPr>
        </p:nvSpPr>
        <p:spPr>
          <a:xfrm>
            <a:off x="5720657" y="1466637"/>
            <a:ext cx="2898389" cy="3875700"/>
          </a:xfrm>
        </p:spPr>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59" descr="New Macbook Silver.png">
            <a:extLst>
              <a:ext uri="{FF2B5EF4-FFF2-40B4-BE49-F238E27FC236}">
                <a16:creationId xmlns:a16="http://schemas.microsoft.com/office/drawing/2014/main" id="{A86B589F-92FF-479A-9D4E-E51AEE03AA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8777" y="2453624"/>
            <a:ext cx="5289092" cy="309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7004899D-8E8C-744A-867B-B006022B422D}"/>
              </a:ext>
            </a:extLst>
          </p:cNvPr>
          <p:cNvSpPr txBox="1"/>
          <p:nvPr/>
        </p:nvSpPr>
        <p:spPr>
          <a:xfrm>
            <a:off x="2556491" y="1207311"/>
            <a:ext cx="4793018"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MACBOOK PRO WORKS</a:t>
            </a:r>
            <a:endParaRPr lang="en-US" sz="3901" spc="244">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DFDA0F86-718A-2A43-B5AA-6F22A574CD9F}"/>
              </a:ext>
            </a:extLst>
          </p:cNvPr>
          <p:cNvSpPr txBox="1"/>
          <p:nvPr/>
        </p:nvSpPr>
        <p:spPr>
          <a:xfrm>
            <a:off x="3679593"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8" name="TextBox 27">
            <a:extLst>
              <a:ext uri="{FF2B5EF4-FFF2-40B4-BE49-F238E27FC236}">
                <a16:creationId xmlns:a16="http://schemas.microsoft.com/office/drawing/2014/main" id="{525D694F-0806-B94F-8989-15FA79CBF779}"/>
              </a:ext>
            </a:extLst>
          </p:cNvPr>
          <p:cNvSpPr txBox="1"/>
          <p:nvPr/>
        </p:nvSpPr>
        <p:spPr>
          <a:xfrm>
            <a:off x="1990103"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90117" name="TextBox 31">
            <a:extLst>
              <a:ext uri="{FF2B5EF4-FFF2-40B4-BE49-F238E27FC236}">
                <a16:creationId xmlns:a16="http://schemas.microsoft.com/office/drawing/2014/main" id="{ED102206-F1FA-4696-92C2-83765452429A}"/>
              </a:ext>
            </a:extLst>
          </p:cNvPr>
          <p:cNvSpPr txBox="1">
            <a:spLocks noChangeArrowheads="1"/>
          </p:cNvSpPr>
          <p:nvPr/>
        </p:nvSpPr>
        <p:spPr bwMode="auto">
          <a:xfrm>
            <a:off x="696052" y="3560599"/>
            <a:ext cx="1610789" cy="63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a:t>
            </a:r>
          </a:p>
        </p:txBody>
      </p:sp>
      <p:sp>
        <p:nvSpPr>
          <p:cNvPr id="33" name="TextBox 32">
            <a:extLst>
              <a:ext uri="{FF2B5EF4-FFF2-40B4-BE49-F238E27FC236}">
                <a16:creationId xmlns:a16="http://schemas.microsoft.com/office/drawing/2014/main" id="{60121218-EB45-544D-9E54-28BC953EF9DE}"/>
              </a:ext>
            </a:extLst>
          </p:cNvPr>
          <p:cNvSpPr txBox="1"/>
          <p:nvPr/>
        </p:nvSpPr>
        <p:spPr>
          <a:xfrm>
            <a:off x="707796" y="3254181"/>
            <a:ext cx="1586012"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WRITE HERE</a:t>
            </a:r>
            <a:endParaRPr lang="en-US" sz="1951" spc="244">
              <a:solidFill>
                <a:schemeClr val="tx2"/>
              </a:solidFill>
              <a:latin typeface="Montserrat" charset="0"/>
              <a:ea typeface="Montserrat" charset="0"/>
              <a:cs typeface="Montserrat" charset="0"/>
            </a:endParaRPr>
          </a:p>
        </p:txBody>
      </p:sp>
      <p:sp>
        <p:nvSpPr>
          <p:cNvPr id="90119" name="TextBox 38">
            <a:extLst>
              <a:ext uri="{FF2B5EF4-FFF2-40B4-BE49-F238E27FC236}">
                <a16:creationId xmlns:a16="http://schemas.microsoft.com/office/drawing/2014/main" id="{3B373531-0139-4646-8D8B-04C65E746443}"/>
              </a:ext>
            </a:extLst>
          </p:cNvPr>
          <p:cNvSpPr txBox="1">
            <a:spLocks noChangeArrowheads="1"/>
          </p:cNvSpPr>
          <p:nvPr/>
        </p:nvSpPr>
        <p:spPr bwMode="auto">
          <a:xfrm>
            <a:off x="7690762" y="3560599"/>
            <a:ext cx="1739162"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a:t>
            </a:r>
          </a:p>
        </p:txBody>
      </p:sp>
      <p:sp>
        <p:nvSpPr>
          <p:cNvPr id="40" name="TextBox 39">
            <a:extLst>
              <a:ext uri="{FF2B5EF4-FFF2-40B4-BE49-F238E27FC236}">
                <a16:creationId xmlns:a16="http://schemas.microsoft.com/office/drawing/2014/main" id="{819C069A-5A73-F44F-903A-855DEBDAB6B0}"/>
              </a:ext>
            </a:extLst>
          </p:cNvPr>
          <p:cNvSpPr txBox="1"/>
          <p:nvPr/>
        </p:nvSpPr>
        <p:spPr>
          <a:xfrm>
            <a:off x="7767015" y="3254181"/>
            <a:ext cx="1586012"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WRITE HERE</a:t>
            </a:r>
            <a:endParaRPr lang="en-US" sz="1951" spc="244">
              <a:solidFill>
                <a:schemeClr val="tx2"/>
              </a:solidFill>
              <a:latin typeface="Montserrat" charset="0"/>
              <a:ea typeface="Montserrat" charset="0"/>
              <a:cs typeface="Montserrat" charset="0"/>
            </a:endParaRPr>
          </a:p>
        </p:txBody>
      </p:sp>
      <p:grpSp>
        <p:nvGrpSpPr>
          <p:cNvPr id="90121" name="Group 28">
            <a:extLst>
              <a:ext uri="{FF2B5EF4-FFF2-40B4-BE49-F238E27FC236}">
                <a16:creationId xmlns:a16="http://schemas.microsoft.com/office/drawing/2014/main" id="{5D39EABF-76AD-475C-915E-99F67D4FB235}"/>
              </a:ext>
            </a:extLst>
          </p:cNvPr>
          <p:cNvGrpSpPr>
            <a:grpSpLocks/>
          </p:cNvGrpSpPr>
          <p:nvPr/>
        </p:nvGrpSpPr>
        <p:grpSpPr bwMode="auto">
          <a:xfrm>
            <a:off x="1279858" y="2758107"/>
            <a:ext cx="472206" cy="283195"/>
            <a:chOff x="1775548" y="1990598"/>
            <a:chExt cx="621122" cy="372086"/>
          </a:xfrm>
        </p:grpSpPr>
        <p:sp>
          <p:nvSpPr>
            <p:cNvPr id="30" name="Freeform 226">
              <a:extLst>
                <a:ext uri="{FF2B5EF4-FFF2-40B4-BE49-F238E27FC236}">
                  <a16:creationId xmlns:a16="http://schemas.microsoft.com/office/drawing/2014/main" id="{59303B53-8E65-3445-BF27-2432A7A386FB}"/>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31" name="Freeform 227">
              <a:extLst>
                <a:ext uri="{FF2B5EF4-FFF2-40B4-BE49-F238E27FC236}">
                  <a16:creationId xmlns:a16="http://schemas.microsoft.com/office/drawing/2014/main" id="{2509E44C-36A2-AB47-BC5E-3682EA6F009B}"/>
                </a:ext>
              </a:extLst>
            </p:cNvPr>
            <p:cNvSpPr>
              <a:spLocks noChangeArrowheads="1"/>
            </p:cNvSpPr>
            <p:nvPr/>
          </p:nvSpPr>
          <p:spPr bwMode="auto">
            <a:xfrm>
              <a:off x="1775548" y="1990598"/>
              <a:ext cx="621122" cy="19918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90122" name="Group 33">
            <a:extLst>
              <a:ext uri="{FF2B5EF4-FFF2-40B4-BE49-F238E27FC236}">
                <a16:creationId xmlns:a16="http://schemas.microsoft.com/office/drawing/2014/main" id="{0AAA48C3-8E3F-40FE-838C-4BF15147A3C4}"/>
              </a:ext>
            </a:extLst>
          </p:cNvPr>
          <p:cNvGrpSpPr>
            <a:grpSpLocks/>
          </p:cNvGrpSpPr>
          <p:nvPr/>
        </p:nvGrpSpPr>
        <p:grpSpPr bwMode="auto">
          <a:xfrm>
            <a:off x="8339722" y="2764557"/>
            <a:ext cx="472206" cy="412213"/>
            <a:chOff x="6885153" y="7021098"/>
            <a:chExt cx="621122" cy="542018"/>
          </a:xfrm>
        </p:grpSpPr>
        <p:sp>
          <p:nvSpPr>
            <p:cNvPr id="35" name="Line 469">
              <a:extLst>
                <a:ext uri="{FF2B5EF4-FFF2-40B4-BE49-F238E27FC236}">
                  <a16:creationId xmlns:a16="http://schemas.microsoft.com/office/drawing/2014/main" id="{40D10F37-9C53-EA4C-8EFB-F810EB42CBB6}"/>
                </a:ext>
              </a:extLst>
            </p:cNvPr>
            <p:cNvSpPr>
              <a:spLocks noChangeShapeType="1"/>
            </p:cNvSpPr>
            <p:nvPr/>
          </p:nvSpPr>
          <p:spPr bwMode="auto">
            <a:xfrm>
              <a:off x="6973400" y="7129671"/>
              <a:ext cx="442083" cy="254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36" name="Line 470">
              <a:extLst>
                <a:ext uri="{FF2B5EF4-FFF2-40B4-BE49-F238E27FC236}">
                  <a16:creationId xmlns:a16="http://schemas.microsoft.com/office/drawing/2014/main" id="{13C665DA-C381-1749-84D8-EEB4D941E11A}"/>
                </a:ext>
              </a:extLst>
            </p:cNvPr>
            <p:cNvSpPr>
              <a:spLocks noChangeShapeType="1"/>
            </p:cNvSpPr>
            <p:nvPr/>
          </p:nvSpPr>
          <p:spPr bwMode="auto">
            <a:xfrm>
              <a:off x="6973400" y="7228914"/>
              <a:ext cx="442083" cy="3393"/>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37" name="Line 471">
              <a:extLst>
                <a:ext uri="{FF2B5EF4-FFF2-40B4-BE49-F238E27FC236}">
                  <a16:creationId xmlns:a16="http://schemas.microsoft.com/office/drawing/2014/main" id="{5BFEF9C2-46AE-0340-89B2-2D93C78DE2EE}"/>
                </a:ext>
              </a:extLst>
            </p:cNvPr>
            <p:cNvSpPr>
              <a:spLocks noChangeShapeType="1"/>
            </p:cNvSpPr>
            <p:nvPr/>
          </p:nvSpPr>
          <p:spPr bwMode="auto">
            <a:xfrm>
              <a:off x="6973400" y="7329005"/>
              <a:ext cx="442083" cy="2544"/>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38" name="Freeform 472">
              <a:extLst>
                <a:ext uri="{FF2B5EF4-FFF2-40B4-BE49-F238E27FC236}">
                  <a16:creationId xmlns:a16="http://schemas.microsoft.com/office/drawing/2014/main" id="{AF10D24E-E65F-2944-8CEA-86911C8C75C0}"/>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90123" name="Group 40">
            <a:extLst>
              <a:ext uri="{FF2B5EF4-FFF2-40B4-BE49-F238E27FC236}">
                <a16:creationId xmlns:a16="http://schemas.microsoft.com/office/drawing/2014/main" id="{13BC87AA-5A84-437E-B02B-39B7055B9AEC}"/>
              </a:ext>
            </a:extLst>
          </p:cNvPr>
          <p:cNvGrpSpPr>
            <a:grpSpLocks/>
          </p:cNvGrpSpPr>
          <p:nvPr/>
        </p:nvGrpSpPr>
        <p:grpSpPr bwMode="auto">
          <a:xfrm>
            <a:off x="1275343" y="4191496"/>
            <a:ext cx="472851" cy="321255"/>
            <a:chOff x="6188913" y="23939881"/>
            <a:chExt cx="1307713" cy="888262"/>
          </a:xfrm>
        </p:grpSpPr>
        <p:sp>
          <p:nvSpPr>
            <p:cNvPr id="42" name="Freeform 627">
              <a:extLst>
                <a:ext uri="{FF2B5EF4-FFF2-40B4-BE49-F238E27FC236}">
                  <a16:creationId xmlns:a16="http://schemas.microsoft.com/office/drawing/2014/main" id="{AEB0948F-5BE3-7F49-A285-2355E10291E4}"/>
                </a:ext>
              </a:extLst>
            </p:cNvPr>
            <p:cNvSpPr>
              <a:spLocks noChangeArrowheads="1"/>
            </p:cNvSpPr>
            <p:nvPr/>
          </p:nvSpPr>
          <p:spPr bwMode="auto">
            <a:xfrm>
              <a:off x="6188913" y="23939881"/>
              <a:ext cx="1307713" cy="888262"/>
            </a:xfrm>
            <a:custGeom>
              <a:avLst/>
              <a:gdLst>
                <a:gd name="T0" fmla="*/ 950682 w 934"/>
                <a:gd name="T1" fmla="*/ 208098 h 636"/>
                <a:gd name="T2" fmla="*/ 784068 w 934"/>
                <a:gd name="T3" fmla="*/ 0 h 636"/>
                <a:gd name="T4" fmla="*/ 532046 w 934"/>
                <a:gd name="T5" fmla="*/ 0 h 636"/>
                <a:gd name="T6" fmla="*/ 365432 w 934"/>
                <a:gd name="T7" fmla="*/ 208098 h 636"/>
                <a:gd name="T8" fmla="*/ 0 w 934"/>
                <a:gd name="T9" fmla="*/ 208098 h 636"/>
                <a:gd name="T10" fmla="*/ 0 w 934"/>
                <a:gd name="T11" fmla="*/ 886861 h 636"/>
                <a:gd name="T12" fmla="*/ 1306313 w 934"/>
                <a:gd name="T13" fmla="*/ 886861 h 636"/>
                <a:gd name="T14" fmla="*/ 1306313 w 934"/>
                <a:gd name="T15" fmla="*/ 208098 h 636"/>
                <a:gd name="T16" fmla="*/ 950682 w 934"/>
                <a:gd name="T17" fmla="*/ 208098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3" name="Freeform 628">
              <a:extLst>
                <a:ext uri="{FF2B5EF4-FFF2-40B4-BE49-F238E27FC236}">
                  <a16:creationId xmlns:a16="http://schemas.microsoft.com/office/drawing/2014/main" id="{FB4BF458-038D-3344-9F1A-9CB829A36BBE}"/>
                </a:ext>
              </a:extLst>
            </p:cNvPr>
            <p:cNvSpPr>
              <a:spLocks noChangeArrowheads="1"/>
            </p:cNvSpPr>
            <p:nvPr/>
          </p:nvSpPr>
          <p:spPr bwMode="auto">
            <a:xfrm>
              <a:off x="6683096" y="24316234"/>
              <a:ext cx="331835" cy="346030"/>
            </a:xfrm>
            <a:custGeom>
              <a:avLst/>
              <a:gdLst>
                <a:gd name="T0" fmla="*/ 331702 w 239"/>
                <a:gd name="T1" fmla="*/ 166424 h 247"/>
                <a:gd name="T2" fmla="*/ 331702 w 239"/>
                <a:gd name="T3" fmla="*/ 166424 h 247"/>
                <a:gd name="T4" fmla="*/ 165851 w 239"/>
                <a:gd name="T5" fmla="*/ 0 h 247"/>
                <a:gd name="T6" fmla="*/ 0 w 239"/>
                <a:gd name="T7" fmla="*/ 166424 h 247"/>
                <a:gd name="T8" fmla="*/ 165851 w 239"/>
                <a:gd name="T9" fmla="*/ 344035 h 247"/>
                <a:gd name="T10" fmla="*/ 331702 w 239"/>
                <a:gd name="T11" fmla="*/ 166424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4" name="Line 629">
              <a:extLst>
                <a:ext uri="{FF2B5EF4-FFF2-40B4-BE49-F238E27FC236}">
                  <a16:creationId xmlns:a16="http://schemas.microsoft.com/office/drawing/2014/main" id="{CE8A1F19-34A1-5344-AB8E-D105CC3C0185}"/>
                </a:ext>
              </a:extLst>
            </p:cNvPr>
            <p:cNvSpPr>
              <a:spLocks noChangeShapeType="1"/>
            </p:cNvSpPr>
            <p:nvPr/>
          </p:nvSpPr>
          <p:spPr bwMode="auto">
            <a:xfrm>
              <a:off x="6354830" y="24150353"/>
              <a:ext cx="7136" cy="677790"/>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743076" fontAlgn="auto">
                <a:spcBef>
                  <a:spcPts val="0"/>
                </a:spcBef>
                <a:spcAft>
                  <a:spcPts val="0"/>
                </a:spcAft>
                <a:defRPr/>
              </a:pPr>
              <a:endParaRPr lang="en-US">
                <a:solidFill>
                  <a:schemeClr val="tx2"/>
                </a:solidFill>
                <a:latin typeface="Montserrat Light" charset="0"/>
              </a:endParaRPr>
            </a:p>
          </p:txBody>
        </p:sp>
        <p:sp>
          <p:nvSpPr>
            <p:cNvPr id="45" name="Freeform 630">
              <a:extLst>
                <a:ext uri="{FF2B5EF4-FFF2-40B4-BE49-F238E27FC236}">
                  <a16:creationId xmlns:a16="http://schemas.microsoft.com/office/drawing/2014/main" id="{0903B206-48AD-BB46-AAE6-E41099A6343E}"/>
                </a:ext>
              </a:extLst>
            </p:cNvPr>
            <p:cNvSpPr>
              <a:spLocks noChangeArrowheads="1"/>
            </p:cNvSpPr>
            <p:nvPr/>
          </p:nvSpPr>
          <p:spPr bwMode="auto">
            <a:xfrm>
              <a:off x="7305732" y="24316234"/>
              <a:ext cx="5352" cy="5350"/>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90124" name="Group 45">
            <a:extLst>
              <a:ext uri="{FF2B5EF4-FFF2-40B4-BE49-F238E27FC236}">
                <a16:creationId xmlns:a16="http://schemas.microsoft.com/office/drawing/2014/main" id="{D53CFD11-6184-4661-BD4B-845888E1F31E}"/>
              </a:ext>
            </a:extLst>
          </p:cNvPr>
          <p:cNvGrpSpPr>
            <a:grpSpLocks/>
          </p:cNvGrpSpPr>
          <p:nvPr/>
        </p:nvGrpSpPr>
        <p:grpSpPr bwMode="auto">
          <a:xfrm>
            <a:off x="8340367" y="4191496"/>
            <a:ext cx="472851" cy="321255"/>
            <a:chOff x="4330350" y="12186372"/>
            <a:chExt cx="621122" cy="421894"/>
          </a:xfrm>
        </p:grpSpPr>
        <p:sp>
          <p:nvSpPr>
            <p:cNvPr id="47" name="Freeform 631">
              <a:extLst>
                <a:ext uri="{FF2B5EF4-FFF2-40B4-BE49-F238E27FC236}">
                  <a16:creationId xmlns:a16="http://schemas.microsoft.com/office/drawing/2014/main" id="{4BF447B4-3313-204E-8F61-F9D787ADE5DF}"/>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8" name="Freeform 632">
              <a:extLst>
                <a:ext uri="{FF2B5EF4-FFF2-40B4-BE49-F238E27FC236}">
                  <a16:creationId xmlns:a16="http://schemas.microsoft.com/office/drawing/2014/main" id="{3ACFC17E-A254-2A4D-9501-D367B805149E}"/>
                </a:ext>
              </a:extLst>
            </p:cNvPr>
            <p:cNvSpPr>
              <a:spLocks noChangeArrowheads="1"/>
            </p:cNvSpPr>
            <p:nvPr/>
          </p:nvSpPr>
          <p:spPr bwMode="auto">
            <a:xfrm>
              <a:off x="4330350" y="12347336"/>
              <a:ext cx="621122" cy="222808"/>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49" name="Freeform 633">
              <a:extLst>
                <a:ext uri="{FF2B5EF4-FFF2-40B4-BE49-F238E27FC236}">
                  <a16:creationId xmlns:a16="http://schemas.microsoft.com/office/drawing/2014/main" id="{0AFE81AC-8FE6-9B43-98CC-BE61671D3F3C}"/>
                </a:ext>
              </a:extLst>
            </p:cNvPr>
            <p:cNvSpPr>
              <a:spLocks noChangeArrowheads="1"/>
            </p:cNvSpPr>
            <p:nvPr/>
          </p:nvSpPr>
          <p:spPr bwMode="auto">
            <a:xfrm>
              <a:off x="4776067" y="12248216"/>
              <a:ext cx="105074" cy="99119"/>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90125" name="TextBox 49">
            <a:extLst>
              <a:ext uri="{FF2B5EF4-FFF2-40B4-BE49-F238E27FC236}">
                <a16:creationId xmlns:a16="http://schemas.microsoft.com/office/drawing/2014/main" id="{1C1CF2EC-917B-4561-88D8-AAA78D717EA3}"/>
              </a:ext>
            </a:extLst>
          </p:cNvPr>
          <p:cNvSpPr txBox="1">
            <a:spLocks noChangeArrowheads="1"/>
          </p:cNvSpPr>
          <p:nvPr/>
        </p:nvSpPr>
        <p:spPr bwMode="auto">
          <a:xfrm>
            <a:off x="527039" y="4986247"/>
            <a:ext cx="1948816"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a:t>
            </a:r>
          </a:p>
        </p:txBody>
      </p:sp>
      <p:sp>
        <p:nvSpPr>
          <p:cNvPr id="51" name="TextBox 50">
            <a:extLst>
              <a:ext uri="{FF2B5EF4-FFF2-40B4-BE49-F238E27FC236}">
                <a16:creationId xmlns:a16="http://schemas.microsoft.com/office/drawing/2014/main" id="{7AA61FF0-FD53-6E47-91D3-3F405CB3E7B6}"/>
              </a:ext>
            </a:extLst>
          </p:cNvPr>
          <p:cNvSpPr txBox="1"/>
          <p:nvPr/>
        </p:nvSpPr>
        <p:spPr>
          <a:xfrm>
            <a:off x="707796" y="4688860"/>
            <a:ext cx="1586012"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WRITE HERE</a:t>
            </a:r>
            <a:endParaRPr lang="en-US" sz="1951" spc="244">
              <a:solidFill>
                <a:schemeClr val="tx2"/>
              </a:solidFill>
              <a:latin typeface="Montserrat" charset="0"/>
              <a:ea typeface="Montserrat" charset="0"/>
              <a:cs typeface="Montserrat" charset="0"/>
            </a:endParaRPr>
          </a:p>
        </p:txBody>
      </p:sp>
      <p:sp>
        <p:nvSpPr>
          <p:cNvPr id="90127" name="TextBox 51">
            <a:extLst>
              <a:ext uri="{FF2B5EF4-FFF2-40B4-BE49-F238E27FC236}">
                <a16:creationId xmlns:a16="http://schemas.microsoft.com/office/drawing/2014/main" id="{38AA544A-C250-4843-860F-37E0E097DB0F}"/>
              </a:ext>
            </a:extLst>
          </p:cNvPr>
          <p:cNvSpPr txBox="1">
            <a:spLocks noChangeArrowheads="1"/>
          </p:cNvSpPr>
          <p:nvPr/>
        </p:nvSpPr>
        <p:spPr bwMode="auto">
          <a:xfrm>
            <a:off x="7586257" y="4986247"/>
            <a:ext cx="1948817" cy="4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a:t>
            </a:r>
          </a:p>
        </p:txBody>
      </p:sp>
      <p:sp>
        <p:nvSpPr>
          <p:cNvPr id="53" name="TextBox 52">
            <a:extLst>
              <a:ext uri="{FF2B5EF4-FFF2-40B4-BE49-F238E27FC236}">
                <a16:creationId xmlns:a16="http://schemas.microsoft.com/office/drawing/2014/main" id="{978AE735-449E-8248-9B51-E5FA7B972700}"/>
              </a:ext>
            </a:extLst>
          </p:cNvPr>
          <p:cNvSpPr txBox="1"/>
          <p:nvPr/>
        </p:nvSpPr>
        <p:spPr>
          <a:xfrm>
            <a:off x="7767015" y="4688860"/>
            <a:ext cx="1586012"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WRITE HERE</a:t>
            </a:r>
            <a:endParaRPr lang="en-US" sz="1951" spc="244">
              <a:solidFill>
                <a:schemeClr val="tx2"/>
              </a:solidFill>
              <a:latin typeface="Montserrat" charset="0"/>
              <a:ea typeface="Montserrat" charset="0"/>
              <a:cs typeface="Montserrat" charset="0"/>
            </a:endParaRPr>
          </a:p>
        </p:txBody>
      </p:sp>
      <p:sp>
        <p:nvSpPr>
          <p:cNvPr id="4" name="Picture Placeholder 3">
            <a:extLst>
              <a:ext uri="{FF2B5EF4-FFF2-40B4-BE49-F238E27FC236}">
                <a16:creationId xmlns:a16="http://schemas.microsoft.com/office/drawing/2014/main" id="{9F5B6C45-53AE-2A4B-B21A-9EFF64FEDC46}"/>
              </a:ext>
            </a:extLst>
          </p:cNvPr>
          <p:cNvSpPr>
            <a:spLocks noGrp="1"/>
          </p:cNvSpPr>
          <p:nvPr>
            <p:ph type="pic" sz="quarter" idx="14"/>
          </p:nvPr>
        </p:nvSpPr>
        <p:spPr>
          <a:xfrm>
            <a:off x="2895809" y="2666504"/>
            <a:ext cx="4061486" cy="2537139"/>
          </a:xfrm>
        </p:spPr>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7" name="Chart 27">
            <a:extLst>
              <a:ext uri="{FF2B5EF4-FFF2-40B4-BE49-F238E27FC236}">
                <a16:creationId xmlns:a16="http://schemas.microsoft.com/office/drawing/2014/main" id="{F085B844-6C8F-43A5-8980-209841C91413}"/>
              </a:ext>
            </a:extLst>
          </p:cNvPr>
          <p:cNvGraphicFramePr>
            <a:graphicFrameLocks/>
          </p:cNvGraphicFramePr>
          <p:nvPr/>
        </p:nvGraphicFramePr>
        <p:xfrm>
          <a:off x="967635" y="2338153"/>
          <a:ext cx="1884953" cy="1564343"/>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1137" name="Chart 27">
                        <a:extLst>
                          <a:ext uri="{FF2B5EF4-FFF2-40B4-BE49-F238E27FC236}">
                            <a16:creationId xmlns:a16="http://schemas.microsoft.com/office/drawing/2014/main" id="{F085B844-6C8F-43A5-8980-209841C9141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635" y="2338153"/>
                        <a:ext cx="1884953" cy="156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Oval 28">
            <a:extLst>
              <a:ext uri="{FF2B5EF4-FFF2-40B4-BE49-F238E27FC236}">
                <a16:creationId xmlns:a16="http://schemas.microsoft.com/office/drawing/2014/main" id="{E81984D7-E1BE-0442-BEC2-37BBC622D0AB}"/>
              </a:ext>
            </a:extLst>
          </p:cNvPr>
          <p:cNvSpPr/>
          <p:nvPr/>
        </p:nvSpPr>
        <p:spPr>
          <a:xfrm>
            <a:off x="1259861" y="2469752"/>
            <a:ext cx="1300501" cy="130050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0" name="TextBox 29">
            <a:extLst>
              <a:ext uri="{FF2B5EF4-FFF2-40B4-BE49-F238E27FC236}">
                <a16:creationId xmlns:a16="http://schemas.microsoft.com/office/drawing/2014/main" id="{24E7F39A-E121-6D41-A928-C6D3B3C8FF1F}"/>
              </a:ext>
            </a:extLst>
          </p:cNvPr>
          <p:cNvSpPr txBox="1"/>
          <p:nvPr/>
        </p:nvSpPr>
        <p:spPr>
          <a:xfrm>
            <a:off x="1312758" y="2859386"/>
            <a:ext cx="1155356" cy="592598"/>
          </a:xfrm>
          <a:prstGeom prst="rect">
            <a:avLst/>
          </a:prstGeom>
          <a:noFill/>
        </p:spPr>
        <p:txBody>
          <a:bodyPr>
            <a:spAutoFit/>
          </a:bodyPr>
          <a:lstStyle/>
          <a:p>
            <a:pPr algn="ctr" defTabSz="743076" fontAlgn="auto">
              <a:spcBef>
                <a:spcPts val="0"/>
              </a:spcBef>
              <a:spcAft>
                <a:spcPts val="0"/>
              </a:spcAft>
              <a:defRPr/>
            </a:pPr>
            <a:r>
              <a:rPr lang="en-US" sz="3251" spc="122">
                <a:solidFill>
                  <a:schemeClr val="tx2"/>
                </a:solidFill>
                <a:latin typeface="Montserrat" charset="0"/>
                <a:ea typeface="Montserrat" charset="0"/>
                <a:cs typeface="Montserrat" charset="0"/>
              </a:rPr>
              <a:t>60</a:t>
            </a:r>
          </a:p>
        </p:txBody>
      </p:sp>
      <p:graphicFrame>
        <p:nvGraphicFramePr>
          <p:cNvPr id="91140" name="Chart 37">
            <a:extLst>
              <a:ext uri="{FF2B5EF4-FFF2-40B4-BE49-F238E27FC236}">
                <a16:creationId xmlns:a16="http://schemas.microsoft.com/office/drawing/2014/main" id="{111503AD-40D2-42EA-B327-B711A2E89E63}"/>
              </a:ext>
            </a:extLst>
          </p:cNvPr>
          <p:cNvGraphicFramePr>
            <a:graphicFrameLocks/>
          </p:cNvGraphicFramePr>
          <p:nvPr/>
        </p:nvGraphicFramePr>
        <p:xfrm>
          <a:off x="3083530" y="2338153"/>
          <a:ext cx="1884953" cy="1564343"/>
        </p:xfrm>
        <a:graphic>
          <a:graphicData uri="http://schemas.openxmlformats.org/presentationml/2006/ole">
            <mc:AlternateContent xmlns:mc="http://schemas.openxmlformats.org/markup-compatibility/2006">
              <mc:Choice xmlns:v="urn:schemas-microsoft-com:vml" Requires="v">
                <p:oleObj name="Chart" r:id="rId4" imgW="0" imgH="0" progId="Excel.Chart.8">
                  <p:embed/>
                </p:oleObj>
              </mc:Choice>
              <mc:Fallback>
                <p:oleObj name="Chart" r:id="rId4" imgW="0" imgH="0" progId="Excel.Chart.8">
                  <p:embed/>
                  <p:pic>
                    <p:nvPicPr>
                      <p:cNvPr id="91140" name="Chart 37">
                        <a:extLst>
                          <a:ext uri="{FF2B5EF4-FFF2-40B4-BE49-F238E27FC236}">
                            <a16:creationId xmlns:a16="http://schemas.microsoft.com/office/drawing/2014/main" id="{111503AD-40D2-42EA-B327-B711A2E89E6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530" y="2338153"/>
                        <a:ext cx="1884953" cy="156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Oval 38">
            <a:extLst>
              <a:ext uri="{FF2B5EF4-FFF2-40B4-BE49-F238E27FC236}">
                <a16:creationId xmlns:a16="http://schemas.microsoft.com/office/drawing/2014/main" id="{EBB50CAE-DC28-214E-A4EE-E9CEF3CA9B5C}"/>
              </a:ext>
            </a:extLst>
          </p:cNvPr>
          <p:cNvSpPr/>
          <p:nvPr/>
        </p:nvSpPr>
        <p:spPr>
          <a:xfrm>
            <a:off x="3375756" y="2469752"/>
            <a:ext cx="1300501" cy="130050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40" name="TextBox 39">
            <a:extLst>
              <a:ext uri="{FF2B5EF4-FFF2-40B4-BE49-F238E27FC236}">
                <a16:creationId xmlns:a16="http://schemas.microsoft.com/office/drawing/2014/main" id="{2E5053A5-AF3C-C24D-9B8E-D9938A5A32DD}"/>
              </a:ext>
            </a:extLst>
          </p:cNvPr>
          <p:cNvSpPr txBox="1"/>
          <p:nvPr/>
        </p:nvSpPr>
        <p:spPr>
          <a:xfrm>
            <a:off x="3428008" y="2859386"/>
            <a:ext cx="1156001" cy="592598"/>
          </a:xfrm>
          <a:prstGeom prst="rect">
            <a:avLst/>
          </a:prstGeom>
          <a:noFill/>
        </p:spPr>
        <p:txBody>
          <a:bodyPr>
            <a:spAutoFit/>
          </a:bodyPr>
          <a:lstStyle/>
          <a:p>
            <a:pPr algn="ctr" defTabSz="743076" fontAlgn="auto">
              <a:spcBef>
                <a:spcPts val="0"/>
              </a:spcBef>
              <a:spcAft>
                <a:spcPts val="0"/>
              </a:spcAft>
              <a:defRPr/>
            </a:pPr>
            <a:r>
              <a:rPr lang="en-US" sz="3251" spc="122">
                <a:solidFill>
                  <a:schemeClr val="tx2"/>
                </a:solidFill>
                <a:latin typeface="Montserrat" charset="0"/>
                <a:ea typeface="Montserrat" charset="0"/>
                <a:cs typeface="Montserrat" charset="0"/>
              </a:rPr>
              <a:t>35</a:t>
            </a:r>
          </a:p>
        </p:txBody>
      </p:sp>
      <p:sp>
        <p:nvSpPr>
          <p:cNvPr id="23" name="TextBox 22">
            <a:extLst>
              <a:ext uri="{FF2B5EF4-FFF2-40B4-BE49-F238E27FC236}">
                <a16:creationId xmlns:a16="http://schemas.microsoft.com/office/drawing/2014/main" id="{9A739B3E-9F05-9F4F-92F0-BC6E48629E22}"/>
              </a:ext>
            </a:extLst>
          </p:cNvPr>
          <p:cNvSpPr txBox="1"/>
          <p:nvPr/>
        </p:nvSpPr>
        <p:spPr>
          <a:xfrm>
            <a:off x="2543590" y="1207311"/>
            <a:ext cx="4793018"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PIE CHART GRAPHIC</a:t>
            </a:r>
            <a:endParaRPr lang="en-US" sz="3901" spc="244">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41F73301-F8A5-D842-9DE7-2894CE37254A}"/>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31" name="TextBox 30">
            <a:extLst>
              <a:ext uri="{FF2B5EF4-FFF2-40B4-BE49-F238E27FC236}">
                <a16:creationId xmlns:a16="http://schemas.microsoft.com/office/drawing/2014/main" id="{FAA000E0-D0F8-294D-A3E2-76C78F0CF8E6}"/>
              </a:ext>
            </a:extLst>
          </p:cNvPr>
          <p:cNvSpPr txBox="1"/>
          <p:nvPr/>
        </p:nvSpPr>
        <p:spPr>
          <a:xfrm>
            <a:off x="1977201"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91146" name="TextBox 31">
            <a:extLst>
              <a:ext uri="{FF2B5EF4-FFF2-40B4-BE49-F238E27FC236}">
                <a16:creationId xmlns:a16="http://schemas.microsoft.com/office/drawing/2014/main" id="{46DD1EDF-CE3C-4749-A053-F8EFA8C7A80F}"/>
              </a:ext>
            </a:extLst>
          </p:cNvPr>
          <p:cNvSpPr txBox="1">
            <a:spLocks noChangeArrowheads="1"/>
          </p:cNvSpPr>
          <p:nvPr/>
        </p:nvSpPr>
        <p:spPr bwMode="auto">
          <a:xfrm>
            <a:off x="988277" y="4494044"/>
            <a:ext cx="1610790"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a:t>
            </a:r>
          </a:p>
        </p:txBody>
      </p:sp>
      <p:sp>
        <p:nvSpPr>
          <p:cNvPr id="33" name="TextBox 32">
            <a:extLst>
              <a:ext uri="{FF2B5EF4-FFF2-40B4-BE49-F238E27FC236}">
                <a16:creationId xmlns:a16="http://schemas.microsoft.com/office/drawing/2014/main" id="{582A34D1-9CD5-9F41-802F-A46D28EA97C5}"/>
              </a:ext>
            </a:extLst>
          </p:cNvPr>
          <p:cNvSpPr txBox="1"/>
          <p:nvPr/>
        </p:nvSpPr>
        <p:spPr>
          <a:xfrm>
            <a:off x="988322" y="4158597"/>
            <a:ext cx="1610057" cy="292388"/>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WRITE HERE</a:t>
            </a:r>
            <a:endParaRPr lang="en-US" sz="1951" b="1" spc="244">
              <a:solidFill>
                <a:schemeClr val="tx2"/>
              </a:solidFill>
              <a:latin typeface="Montserrat" charset="0"/>
              <a:ea typeface="Montserrat" charset="0"/>
              <a:cs typeface="Montserrat" charset="0"/>
            </a:endParaRPr>
          </a:p>
        </p:txBody>
      </p:sp>
      <p:sp>
        <p:nvSpPr>
          <p:cNvPr id="91148" name="TextBox 33">
            <a:extLst>
              <a:ext uri="{FF2B5EF4-FFF2-40B4-BE49-F238E27FC236}">
                <a16:creationId xmlns:a16="http://schemas.microsoft.com/office/drawing/2014/main" id="{32DBCFF5-EDD4-4782-B42B-361990524999}"/>
              </a:ext>
            </a:extLst>
          </p:cNvPr>
          <p:cNvSpPr txBox="1">
            <a:spLocks noChangeArrowheads="1"/>
          </p:cNvSpPr>
          <p:nvPr/>
        </p:nvSpPr>
        <p:spPr bwMode="auto">
          <a:xfrm>
            <a:off x="3200936" y="4494044"/>
            <a:ext cx="1610790"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a:t>
            </a:r>
          </a:p>
        </p:txBody>
      </p:sp>
      <p:sp>
        <p:nvSpPr>
          <p:cNvPr id="35" name="TextBox 34">
            <a:extLst>
              <a:ext uri="{FF2B5EF4-FFF2-40B4-BE49-F238E27FC236}">
                <a16:creationId xmlns:a16="http://schemas.microsoft.com/office/drawing/2014/main" id="{625D58CB-7A09-7F46-B51F-8D7561A3AAF4}"/>
              </a:ext>
            </a:extLst>
          </p:cNvPr>
          <p:cNvSpPr txBox="1"/>
          <p:nvPr/>
        </p:nvSpPr>
        <p:spPr>
          <a:xfrm>
            <a:off x="3200980" y="4158597"/>
            <a:ext cx="1610057" cy="292388"/>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WRITE HERE</a:t>
            </a:r>
            <a:endParaRPr lang="en-US" sz="1951" b="1" spc="244">
              <a:solidFill>
                <a:schemeClr val="tx2"/>
              </a:solidFill>
              <a:latin typeface="Montserrat" charset="0"/>
              <a:ea typeface="Montserrat" charset="0"/>
              <a:cs typeface="Montserrat" charset="0"/>
            </a:endParaRPr>
          </a:p>
        </p:txBody>
      </p:sp>
      <p:sp>
        <p:nvSpPr>
          <p:cNvPr id="91150" name="TextBox 35">
            <a:extLst>
              <a:ext uri="{FF2B5EF4-FFF2-40B4-BE49-F238E27FC236}">
                <a16:creationId xmlns:a16="http://schemas.microsoft.com/office/drawing/2014/main" id="{01EDB514-2DB1-457B-BA58-1F1C996BC2E8}"/>
              </a:ext>
            </a:extLst>
          </p:cNvPr>
          <p:cNvSpPr txBox="1">
            <a:spLocks noChangeArrowheads="1"/>
          </p:cNvSpPr>
          <p:nvPr/>
        </p:nvSpPr>
        <p:spPr bwMode="auto">
          <a:xfrm>
            <a:off x="5309089" y="4494044"/>
            <a:ext cx="1610790"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a:t>
            </a:r>
          </a:p>
        </p:txBody>
      </p:sp>
      <p:sp>
        <p:nvSpPr>
          <p:cNvPr id="37" name="TextBox 36">
            <a:extLst>
              <a:ext uri="{FF2B5EF4-FFF2-40B4-BE49-F238E27FC236}">
                <a16:creationId xmlns:a16="http://schemas.microsoft.com/office/drawing/2014/main" id="{EEDF0F94-7E2A-8E4B-8E5C-9EAAECB21125}"/>
              </a:ext>
            </a:extLst>
          </p:cNvPr>
          <p:cNvSpPr txBox="1"/>
          <p:nvPr/>
        </p:nvSpPr>
        <p:spPr>
          <a:xfrm>
            <a:off x="5309134" y="4158597"/>
            <a:ext cx="1610057" cy="292388"/>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WRITE HERE</a:t>
            </a:r>
            <a:endParaRPr lang="en-US" sz="1951" b="1" spc="244">
              <a:solidFill>
                <a:schemeClr val="tx2"/>
              </a:solidFill>
              <a:latin typeface="Montserrat" charset="0"/>
              <a:ea typeface="Montserrat" charset="0"/>
              <a:cs typeface="Montserrat" charset="0"/>
            </a:endParaRPr>
          </a:p>
        </p:txBody>
      </p:sp>
      <p:sp>
        <p:nvSpPr>
          <p:cNvPr id="91152" name="TextBox 44">
            <a:extLst>
              <a:ext uri="{FF2B5EF4-FFF2-40B4-BE49-F238E27FC236}">
                <a16:creationId xmlns:a16="http://schemas.microsoft.com/office/drawing/2014/main" id="{C1D8169D-B615-47F1-B5B5-0ABACA0E358E}"/>
              </a:ext>
            </a:extLst>
          </p:cNvPr>
          <p:cNvSpPr txBox="1">
            <a:spLocks noChangeArrowheads="1"/>
          </p:cNvSpPr>
          <p:nvPr/>
        </p:nvSpPr>
        <p:spPr bwMode="auto">
          <a:xfrm>
            <a:off x="7521748" y="4494044"/>
            <a:ext cx="1610790" cy="10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813">
                <a:latin typeface="Montserrat Light"/>
                <a:ea typeface="Montserrat Light"/>
                <a:cs typeface="Montserrat Light"/>
              </a:rPr>
              <a:t>A company is an association or collection of individuals, whether natural persons, legal persons, or.</a:t>
            </a:r>
          </a:p>
        </p:txBody>
      </p:sp>
      <p:sp>
        <p:nvSpPr>
          <p:cNvPr id="46" name="TextBox 45">
            <a:extLst>
              <a:ext uri="{FF2B5EF4-FFF2-40B4-BE49-F238E27FC236}">
                <a16:creationId xmlns:a16="http://schemas.microsoft.com/office/drawing/2014/main" id="{A44EA4D4-1A86-4942-9031-B590A6896B60}"/>
              </a:ext>
            </a:extLst>
          </p:cNvPr>
          <p:cNvSpPr txBox="1"/>
          <p:nvPr/>
        </p:nvSpPr>
        <p:spPr>
          <a:xfrm>
            <a:off x="7521792" y="4158597"/>
            <a:ext cx="1610057" cy="292388"/>
          </a:xfrm>
          <a:prstGeom prst="rect">
            <a:avLst/>
          </a:prstGeom>
          <a:noFill/>
        </p:spPr>
        <p:txBody>
          <a:bodyPr wrap="none">
            <a:spAutoFit/>
          </a:bodyPr>
          <a:lstStyle/>
          <a:p>
            <a:pPr algn="ctr" defTabSz="743076" fontAlgn="auto">
              <a:spcBef>
                <a:spcPts val="0"/>
              </a:spcBef>
              <a:spcAft>
                <a:spcPts val="0"/>
              </a:spcAft>
              <a:defRPr/>
            </a:pPr>
            <a:r>
              <a:rPr lang="en-US" sz="1300" b="1" spc="244">
                <a:solidFill>
                  <a:schemeClr val="tx2"/>
                </a:solidFill>
                <a:latin typeface="Montserrat" charset="0"/>
                <a:ea typeface="Montserrat" charset="0"/>
                <a:cs typeface="Montserrat" charset="0"/>
              </a:rPr>
              <a:t>WRITE HERE</a:t>
            </a:r>
            <a:endParaRPr lang="en-US" sz="1951" b="1" spc="244">
              <a:solidFill>
                <a:schemeClr val="tx2"/>
              </a:solidFill>
              <a:latin typeface="Montserrat" charset="0"/>
              <a:ea typeface="Montserrat" charset="0"/>
              <a:cs typeface="Montserrat" charset="0"/>
            </a:endParaRPr>
          </a:p>
        </p:txBody>
      </p:sp>
      <p:graphicFrame>
        <p:nvGraphicFramePr>
          <p:cNvPr id="91154" name="Chart 46">
            <a:extLst>
              <a:ext uri="{FF2B5EF4-FFF2-40B4-BE49-F238E27FC236}">
                <a16:creationId xmlns:a16="http://schemas.microsoft.com/office/drawing/2014/main" id="{28237AD1-01B5-46B5-BC43-6132F30849B7}"/>
              </a:ext>
            </a:extLst>
          </p:cNvPr>
          <p:cNvGraphicFramePr>
            <a:graphicFrameLocks/>
          </p:cNvGraphicFramePr>
          <p:nvPr/>
        </p:nvGraphicFramePr>
        <p:xfrm>
          <a:off x="5181362" y="2338153"/>
          <a:ext cx="1885598" cy="1564343"/>
        </p:xfrm>
        <a:graphic>
          <a:graphicData uri="http://schemas.openxmlformats.org/presentationml/2006/ole">
            <mc:AlternateContent xmlns:mc="http://schemas.openxmlformats.org/markup-compatibility/2006">
              <mc:Choice xmlns:v="urn:schemas-microsoft-com:vml" Requires="v">
                <p:oleObj name="Chart" r:id="rId6" imgW="0" imgH="0" progId="Excel.Chart.8">
                  <p:embed/>
                </p:oleObj>
              </mc:Choice>
              <mc:Fallback>
                <p:oleObj name="Chart" r:id="rId6" imgW="0" imgH="0" progId="Excel.Chart.8">
                  <p:embed/>
                  <p:pic>
                    <p:nvPicPr>
                      <p:cNvPr id="91154" name="Chart 46">
                        <a:extLst>
                          <a:ext uri="{FF2B5EF4-FFF2-40B4-BE49-F238E27FC236}">
                            <a16:creationId xmlns:a16="http://schemas.microsoft.com/office/drawing/2014/main" id="{28237AD1-01B5-46B5-BC43-6132F30849B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362" y="2338153"/>
                        <a:ext cx="1885598" cy="156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Oval 47">
            <a:extLst>
              <a:ext uri="{FF2B5EF4-FFF2-40B4-BE49-F238E27FC236}">
                <a16:creationId xmlns:a16="http://schemas.microsoft.com/office/drawing/2014/main" id="{6B5D3C99-8C06-894E-81B5-5B8289CD86BE}"/>
              </a:ext>
            </a:extLst>
          </p:cNvPr>
          <p:cNvSpPr/>
          <p:nvPr/>
        </p:nvSpPr>
        <p:spPr>
          <a:xfrm>
            <a:off x="5473588" y="2469752"/>
            <a:ext cx="1300501" cy="130050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49" name="TextBox 48">
            <a:extLst>
              <a:ext uri="{FF2B5EF4-FFF2-40B4-BE49-F238E27FC236}">
                <a16:creationId xmlns:a16="http://schemas.microsoft.com/office/drawing/2014/main" id="{511964B8-E591-114B-9B9A-967ED8DAE4C6}"/>
              </a:ext>
            </a:extLst>
          </p:cNvPr>
          <p:cNvSpPr txBox="1"/>
          <p:nvPr/>
        </p:nvSpPr>
        <p:spPr>
          <a:xfrm>
            <a:off x="5526485" y="2859386"/>
            <a:ext cx="1155356" cy="592598"/>
          </a:xfrm>
          <a:prstGeom prst="rect">
            <a:avLst/>
          </a:prstGeom>
          <a:noFill/>
        </p:spPr>
        <p:txBody>
          <a:bodyPr>
            <a:spAutoFit/>
          </a:bodyPr>
          <a:lstStyle/>
          <a:p>
            <a:pPr algn="ctr" defTabSz="743076" fontAlgn="auto">
              <a:spcBef>
                <a:spcPts val="0"/>
              </a:spcBef>
              <a:spcAft>
                <a:spcPts val="0"/>
              </a:spcAft>
              <a:defRPr/>
            </a:pPr>
            <a:r>
              <a:rPr lang="en-US" sz="3251" spc="122">
                <a:solidFill>
                  <a:schemeClr val="tx2"/>
                </a:solidFill>
                <a:latin typeface="Montserrat" charset="0"/>
                <a:ea typeface="Montserrat" charset="0"/>
                <a:cs typeface="Montserrat" charset="0"/>
              </a:rPr>
              <a:t>70</a:t>
            </a:r>
          </a:p>
        </p:txBody>
      </p:sp>
      <p:graphicFrame>
        <p:nvGraphicFramePr>
          <p:cNvPr id="91157" name="Chart 49">
            <a:extLst>
              <a:ext uri="{FF2B5EF4-FFF2-40B4-BE49-F238E27FC236}">
                <a16:creationId xmlns:a16="http://schemas.microsoft.com/office/drawing/2014/main" id="{E136BA03-DBB6-44F0-848E-80A173DB3BAF}"/>
              </a:ext>
            </a:extLst>
          </p:cNvPr>
          <p:cNvGraphicFramePr>
            <a:graphicFrameLocks/>
          </p:cNvGraphicFramePr>
          <p:nvPr/>
        </p:nvGraphicFramePr>
        <p:xfrm>
          <a:off x="7297257" y="2338153"/>
          <a:ext cx="1884953" cy="1564343"/>
        </p:xfrm>
        <a:graphic>
          <a:graphicData uri="http://schemas.openxmlformats.org/presentationml/2006/ole">
            <mc:AlternateContent xmlns:mc="http://schemas.openxmlformats.org/markup-compatibility/2006">
              <mc:Choice xmlns:v="urn:schemas-microsoft-com:vml" Requires="v">
                <p:oleObj name="Chart" r:id="rId8" imgW="0" imgH="0" progId="Excel.Chart.8">
                  <p:embed/>
                </p:oleObj>
              </mc:Choice>
              <mc:Fallback>
                <p:oleObj name="Chart" r:id="rId8" imgW="0" imgH="0" progId="Excel.Chart.8">
                  <p:embed/>
                  <p:pic>
                    <p:nvPicPr>
                      <p:cNvPr id="91157" name="Chart 49">
                        <a:extLst>
                          <a:ext uri="{FF2B5EF4-FFF2-40B4-BE49-F238E27FC236}">
                            <a16:creationId xmlns:a16="http://schemas.microsoft.com/office/drawing/2014/main" id="{E136BA03-DBB6-44F0-848E-80A173DB3BAF}"/>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7257" y="2338153"/>
                        <a:ext cx="1884953" cy="156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Oval 50">
            <a:extLst>
              <a:ext uri="{FF2B5EF4-FFF2-40B4-BE49-F238E27FC236}">
                <a16:creationId xmlns:a16="http://schemas.microsoft.com/office/drawing/2014/main" id="{C26C8085-BCF6-D446-BEEE-B204610E7835}"/>
              </a:ext>
            </a:extLst>
          </p:cNvPr>
          <p:cNvSpPr/>
          <p:nvPr/>
        </p:nvSpPr>
        <p:spPr>
          <a:xfrm>
            <a:off x="7589483" y="2469752"/>
            <a:ext cx="1300501" cy="130050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52" name="TextBox 51">
            <a:extLst>
              <a:ext uri="{FF2B5EF4-FFF2-40B4-BE49-F238E27FC236}">
                <a16:creationId xmlns:a16="http://schemas.microsoft.com/office/drawing/2014/main" id="{D63B5C69-3CF5-1147-94B3-239B6AEE9251}"/>
              </a:ext>
            </a:extLst>
          </p:cNvPr>
          <p:cNvSpPr txBox="1"/>
          <p:nvPr/>
        </p:nvSpPr>
        <p:spPr>
          <a:xfrm>
            <a:off x="7641735" y="2859386"/>
            <a:ext cx="1156001" cy="592598"/>
          </a:xfrm>
          <a:prstGeom prst="rect">
            <a:avLst/>
          </a:prstGeom>
          <a:noFill/>
        </p:spPr>
        <p:txBody>
          <a:bodyPr>
            <a:spAutoFit/>
          </a:bodyPr>
          <a:lstStyle/>
          <a:p>
            <a:pPr algn="ctr" defTabSz="743076" fontAlgn="auto">
              <a:spcBef>
                <a:spcPts val="0"/>
              </a:spcBef>
              <a:spcAft>
                <a:spcPts val="0"/>
              </a:spcAft>
              <a:defRPr/>
            </a:pPr>
            <a:r>
              <a:rPr lang="en-US" sz="3251" spc="122">
                <a:solidFill>
                  <a:schemeClr val="tx2"/>
                </a:solidFill>
                <a:latin typeface="Montserrat" charset="0"/>
                <a:ea typeface="Montserrat" charset="0"/>
                <a:cs typeface="Montserrat" charset="0"/>
              </a:rPr>
              <a:t>90</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1" name="Chart 1">
            <a:extLst>
              <a:ext uri="{FF2B5EF4-FFF2-40B4-BE49-F238E27FC236}">
                <a16:creationId xmlns:a16="http://schemas.microsoft.com/office/drawing/2014/main" id="{D7A2E466-6510-4067-ADD3-05A0022BA7F0}"/>
              </a:ext>
            </a:extLst>
          </p:cNvPr>
          <p:cNvGraphicFramePr>
            <a:graphicFrameLocks/>
          </p:cNvGraphicFramePr>
          <p:nvPr/>
        </p:nvGraphicFramePr>
        <p:xfrm>
          <a:off x="1732712" y="2372343"/>
          <a:ext cx="6440577" cy="2531333"/>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2161" name="Chart 1">
                        <a:extLst>
                          <a:ext uri="{FF2B5EF4-FFF2-40B4-BE49-F238E27FC236}">
                            <a16:creationId xmlns:a16="http://schemas.microsoft.com/office/drawing/2014/main" id="{D7A2E466-6510-4067-ADD3-05A0022BA7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712" y="2372343"/>
                        <a:ext cx="6440577" cy="253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Box 22">
            <a:extLst>
              <a:ext uri="{FF2B5EF4-FFF2-40B4-BE49-F238E27FC236}">
                <a16:creationId xmlns:a16="http://schemas.microsoft.com/office/drawing/2014/main" id="{BEDAF38A-B5C4-E044-9036-34AFB3CA80B4}"/>
              </a:ext>
            </a:extLst>
          </p:cNvPr>
          <p:cNvSpPr txBox="1"/>
          <p:nvPr/>
        </p:nvSpPr>
        <p:spPr>
          <a:xfrm>
            <a:off x="2442955" y="5046886"/>
            <a:ext cx="1550151" cy="325410"/>
          </a:xfrm>
          <a:prstGeom prst="rect">
            <a:avLst/>
          </a:prstGeom>
          <a:noFill/>
        </p:spPr>
        <p:txBody>
          <a:bodyPr>
            <a:spAutoFit/>
          </a:bodyPr>
          <a:lstStyle/>
          <a:p>
            <a:pPr defTabSz="743076" fontAlgn="auto">
              <a:lnSpc>
                <a:spcPct val="150000"/>
              </a:lnSpc>
              <a:spcBef>
                <a:spcPts val="0"/>
              </a:spcBef>
              <a:spcAft>
                <a:spcPts val="0"/>
              </a:spcAft>
              <a:defRPr/>
            </a:pPr>
            <a:r>
              <a:rPr lang="en-US" sz="1138" spc="244">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9AFA4639-6A09-4347-A44E-CE14CD953E7F}"/>
              </a:ext>
            </a:extLst>
          </p:cNvPr>
          <p:cNvSpPr txBox="1"/>
          <p:nvPr/>
        </p:nvSpPr>
        <p:spPr>
          <a:xfrm>
            <a:off x="4503373" y="5043660"/>
            <a:ext cx="1550796" cy="325410"/>
          </a:xfrm>
          <a:prstGeom prst="rect">
            <a:avLst/>
          </a:prstGeom>
          <a:noFill/>
        </p:spPr>
        <p:txBody>
          <a:bodyPr>
            <a:spAutoFit/>
          </a:bodyPr>
          <a:lstStyle/>
          <a:p>
            <a:pPr defTabSz="743076" fontAlgn="auto">
              <a:lnSpc>
                <a:spcPct val="150000"/>
              </a:lnSpc>
              <a:spcBef>
                <a:spcPts val="0"/>
              </a:spcBef>
              <a:spcAft>
                <a:spcPts val="0"/>
              </a:spcAft>
              <a:defRPr/>
            </a:pPr>
            <a:r>
              <a:rPr lang="en-US" sz="1138" spc="244">
                <a:solidFill>
                  <a:schemeClr val="tx2"/>
                </a:solidFill>
                <a:latin typeface="Montserrat" charset="0"/>
                <a:ea typeface="Montserrat" charset="0"/>
                <a:cs typeface="Montserrat" charset="0"/>
              </a:rPr>
              <a:t>WRITE HERE</a:t>
            </a:r>
          </a:p>
        </p:txBody>
      </p:sp>
      <p:sp>
        <p:nvSpPr>
          <p:cNvPr id="31" name="TextBox 30">
            <a:extLst>
              <a:ext uri="{FF2B5EF4-FFF2-40B4-BE49-F238E27FC236}">
                <a16:creationId xmlns:a16="http://schemas.microsoft.com/office/drawing/2014/main" id="{B65A8C2C-C959-C347-BF3B-98F19640753D}"/>
              </a:ext>
            </a:extLst>
          </p:cNvPr>
          <p:cNvSpPr txBox="1"/>
          <p:nvPr/>
        </p:nvSpPr>
        <p:spPr>
          <a:xfrm>
            <a:off x="6681841" y="5045595"/>
            <a:ext cx="1550151" cy="325410"/>
          </a:xfrm>
          <a:prstGeom prst="rect">
            <a:avLst/>
          </a:prstGeom>
          <a:noFill/>
        </p:spPr>
        <p:txBody>
          <a:bodyPr>
            <a:spAutoFit/>
          </a:bodyPr>
          <a:lstStyle/>
          <a:p>
            <a:pPr defTabSz="743076" fontAlgn="auto">
              <a:lnSpc>
                <a:spcPct val="150000"/>
              </a:lnSpc>
              <a:spcBef>
                <a:spcPts val="0"/>
              </a:spcBef>
              <a:spcAft>
                <a:spcPts val="0"/>
              </a:spcAft>
              <a:defRPr/>
            </a:pPr>
            <a:r>
              <a:rPr lang="en-US" sz="1138" spc="244">
                <a:solidFill>
                  <a:schemeClr val="tx2"/>
                </a:solidFill>
                <a:latin typeface="Montserrat" charset="0"/>
                <a:ea typeface="Montserrat" charset="0"/>
                <a:cs typeface="Montserrat" charset="0"/>
              </a:rPr>
              <a:t>NAME HERE</a:t>
            </a:r>
          </a:p>
        </p:txBody>
      </p:sp>
      <p:sp>
        <p:nvSpPr>
          <p:cNvPr id="3" name="Rectangle 2">
            <a:extLst>
              <a:ext uri="{FF2B5EF4-FFF2-40B4-BE49-F238E27FC236}">
                <a16:creationId xmlns:a16="http://schemas.microsoft.com/office/drawing/2014/main" id="{2D20BC55-6589-504A-B5F6-4B77257BAFC6}"/>
              </a:ext>
            </a:extLst>
          </p:cNvPr>
          <p:cNvSpPr/>
          <p:nvPr/>
        </p:nvSpPr>
        <p:spPr>
          <a:xfrm>
            <a:off x="2309422" y="5143649"/>
            <a:ext cx="106440" cy="10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2" name="Rectangle 31">
            <a:extLst>
              <a:ext uri="{FF2B5EF4-FFF2-40B4-BE49-F238E27FC236}">
                <a16:creationId xmlns:a16="http://schemas.microsoft.com/office/drawing/2014/main" id="{7A6113A6-C842-4F44-8C29-4F1948B53284}"/>
              </a:ext>
            </a:extLst>
          </p:cNvPr>
          <p:cNvSpPr/>
          <p:nvPr/>
        </p:nvSpPr>
        <p:spPr>
          <a:xfrm>
            <a:off x="4372419" y="5140423"/>
            <a:ext cx="105795" cy="105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3" name="Rectangle 32">
            <a:extLst>
              <a:ext uri="{FF2B5EF4-FFF2-40B4-BE49-F238E27FC236}">
                <a16:creationId xmlns:a16="http://schemas.microsoft.com/office/drawing/2014/main" id="{F72613C3-B507-F840-B069-BE671CD2E310}"/>
              </a:ext>
            </a:extLst>
          </p:cNvPr>
          <p:cNvSpPr/>
          <p:nvPr/>
        </p:nvSpPr>
        <p:spPr>
          <a:xfrm>
            <a:off x="6540566" y="5140423"/>
            <a:ext cx="106440" cy="105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12" name="TextBox 11">
            <a:extLst>
              <a:ext uri="{FF2B5EF4-FFF2-40B4-BE49-F238E27FC236}">
                <a16:creationId xmlns:a16="http://schemas.microsoft.com/office/drawing/2014/main" id="{BAD3AAFA-6E84-2042-8944-F204BE5ECEDA}"/>
              </a:ext>
            </a:extLst>
          </p:cNvPr>
          <p:cNvSpPr txBox="1"/>
          <p:nvPr/>
        </p:nvSpPr>
        <p:spPr>
          <a:xfrm>
            <a:off x="2543590" y="1207311"/>
            <a:ext cx="4793018"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GRAPHIC CHART</a:t>
            </a:r>
            <a:endParaRPr lang="en-US" sz="3901" spc="244">
              <a:solidFill>
                <a:schemeClr val="tx2"/>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803D64E0-798C-8449-A0F5-35350D384BE0}"/>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4" name="TextBox 13">
            <a:extLst>
              <a:ext uri="{FF2B5EF4-FFF2-40B4-BE49-F238E27FC236}">
                <a16:creationId xmlns:a16="http://schemas.microsoft.com/office/drawing/2014/main" id="{3A8ACB38-0239-DD4C-ABD2-EDB234AD3267}"/>
              </a:ext>
            </a:extLst>
          </p:cNvPr>
          <p:cNvSpPr txBox="1"/>
          <p:nvPr/>
        </p:nvSpPr>
        <p:spPr>
          <a:xfrm>
            <a:off x="1977201" y="1706610"/>
            <a:ext cx="5956760"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E91A8D-957A-C34A-9C0B-B8ADF8000346}"/>
              </a:ext>
            </a:extLst>
          </p:cNvPr>
          <p:cNvSpPr txBox="1"/>
          <p:nvPr/>
        </p:nvSpPr>
        <p:spPr>
          <a:xfrm>
            <a:off x="5129755" y="5332661"/>
            <a:ext cx="1550796"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EB23B235-E273-4842-8BDB-F6FE5C9E5688}"/>
              </a:ext>
            </a:extLst>
          </p:cNvPr>
          <p:cNvSpPr txBox="1"/>
          <p:nvPr/>
        </p:nvSpPr>
        <p:spPr>
          <a:xfrm>
            <a:off x="6709580" y="5329435"/>
            <a:ext cx="1550796"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9F5CE09E-4E07-C14E-ABD8-4977AF003A2E}"/>
              </a:ext>
            </a:extLst>
          </p:cNvPr>
          <p:cNvSpPr txBox="1"/>
          <p:nvPr/>
        </p:nvSpPr>
        <p:spPr>
          <a:xfrm>
            <a:off x="8133293" y="5331371"/>
            <a:ext cx="1550151"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568B56D5-CC1F-3D4A-BA14-FF3C2360A850}"/>
              </a:ext>
            </a:extLst>
          </p:cNvPr>
          <p:cNvSpPr/>
          <p:nvPr/>
        </p:nvSpPr>
        <p:spPr>
          <a:xfrm>
            <a:off x="4953645" y="5410716"/>
            <a:ext cx="105795" cy="105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2" name="Rectangle 31">
            <a:extLst>
              <a:ext uri="{FF2B5EF4-FFF2-40B4-BE49-F238E27FC236}">
                <a16:creationId xmlns:a16="http://schemas.microsoft.com/office/drawing/2014/main" id="{6AE1683A-3135-E540-A3A1-10C10B518A2C}"/>
              </a:ext>
            </a:extLst>
          </p:cNvPr>
          <p:cNvSpPr/>
          <p:nvPr/>
        </p:nvSpPr>
        <p:spPr>
          <a:xfrm>
            <a:off x="6561209" y="5406845"/>
            <a:ext cx="105795" cy="105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3" name="Rectangle 32">
            <a:extLst>
              <a:ext uri="{FF2B5EF4-FFF2-40B4-BE49-F238E27FC236}">
                <a16:creationId xmlns:a16="http://schemas.microsoft.com/office/drawing/2014/main" id="{63A442B9-E4C2-884B-866F-F79B8A5C9EB7}"/>
              </a:ext>
            </a:extLst>
          </p:cNvPr>
          <p:cNvSpPr/>
          <p:nvPr/>
        </p:nvSpPr>
        <p:spPr>
          <a:xfrm>
            <a:off x="7975246" y="5406845"/>
            <a:ext cx="105795" cy="105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graphicFrame>
        <p:nvGraphicFramePr>
          <p:cNvPr id="93191" name="Chart 14">
            <a:extLst>
              <a:ext uri="{FF2B5EF4-FFF2-40B4-BE49-F238E27FC236}">
                <a16:creationId xmlns:a16="http://schemas.microsoft.com/office/drawing/2014/main" id="{6D5A93F9-7884-4B21-A189-B4C3D27CA7E6}"/>
              </a:ext>
            </a:extLst>
          </p:cNvPr>
          <p:cNvGraphicFramePr>
            <a:graphicFrameLocks/>
          </p:cNvGraphicFramePr>
          <p:nvPr/>
        </p:nvGraphicFramePr>
        <p:xfrm>
          <a:off x="3898278" y="2563289"/>
          <a:ext cx="5211681" cy="2717119"/>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3191" name="Chart 14">
                        <a:extLst>
                          <a:ext uri="{FF2B5EF4-FFF2-40B4-BE49-F238E27FC236}">
                            <a16:creationId xmlns:a16="http://schemas.microsoft.com/office/drawing/2014/main" id="{6D5A93F9-7884-4B21-A189-B4C3D27CA7E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278" y="2563289"/>
                        <a:ext cx="5211681" cy="271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a:extLst>
              <a:ext uri="{FF2B5EF4-FFF2-40B4-BE49-F238E27FC236}">
                <a16:creationId xmlns:a16="http://schemas.microsoft.com/office/drawing/2014/main" id="{5D4ADF57-99BA-D84A-833A-3AB9D820EA0D}"/>
              </a:ext>
            </a:extLst>
          </p:cNvPr>
          <p:cNvSpPr txBox="1"/>
          <p:nvPr/>
        </p:nvSpPr>
        <p:spPr>
          <a:xfrm>
            <a:off x="4923971" y="1540177"/>
            <a:ext cx="3602182" cy="505075"/>
          </a:xfrm>
          <a:prstGeom prst="rect">
            <a:avLst/>
          </a:prstGeom>
          <a:noFill/>
        </p:spPr>
        <p:txBody>
          <a:bodyPr>
            <a:spAutoFit/>
          </a:bodyPr>
          <a:lstStyle/>
          <a:p>
            <a:pPr defTabSz="743076" fontAlgn="auto">
              <a:spcBef>
                <a:spcPts val="0"/>
              </a:spcBef>
              <a:spcAft>
                <a:spcPts val="0"/>
              </a:spcAft>
              <a:defRPr/>
            </a:pPr>
            <a:r>
              <a:rPr lang="en-US" sz="2682" spc="244">
                <a:solidFill>
                  <a:schemeClr val="tx2"/>
                </a:solidFill>
                <a:latin typeface="Montserrat" charset="0"/>
                <a:ea typeface="Montserrat" charset="0"/>
                <a:cs typeface="Montserrat" charset="0"/>
              </a:rPr>
              <a:t>GRAPHIC CHART</a:t>
            </a:r>
            <a:endParaRPr lang="en-US" sz="3901" spc="244">
              <a:solidFill>
                <a:schemeClr val="tx2"/>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5DFC5D38-3A36-7B4A-87C1-EA6DA7A0AE7F}"/>
              </a:ext>
            </a:extLst>
          </p:cNvPr>
          <p:cNvSpPr txBox="1"/>
          <p:nvPr/>
        </p:nvSpPr>
        <p:spPr>
          <a:xfrm>
            <a:off x="4951710" y="1353101"/>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8" name="TextBox 17">
            <a:extLst>
              <a:ext uri="{FF2B5EF4-FFF2-40B4-BE49-F238E27FC236}">
                <a16:creationId xmlns:a16="http://schemas.microsoft.com/office/drawing/2014/main" id="{E19B4D26-5056-A449-9564-94AC4860221F}"/>
              </a:ext>
            </a:extLst>
          </p:cNvPr>
          <p:cNvSpPr txBox="1"/>
          <p:nvPr/>
        </p:nvSpPr>
        <p:spPr>
          <a:xfrm>
            <a:off x="4951710" y="2040122"/>
            <a:ext cx="4258883" cy="580287"/>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sp>
        <p:nvSpPr>
          <p:cNvPr id="2" name="Picture Placeholder 1">
            <a:extLst>
              <a:ext uri="{FF2B5EF4-FFF2-40B4-BE49-F238E27FC236}">
                <a16:creationId xmlns:a16="http://schemas.microsoft.com/office/drawing/2014/main" id="{6D45F0BC-0C5E-714F-A4B2-293CBC530220}"/>
              </a:ext>
            </a:extLst>
          </p:cNvPr>
          <p:cNvSpPr>
            <a:spLocks noGrp="1"/>
          </p:cNvSpPr>
          <p:nvPr>
            <p:ph type="pic" sz="quarter" idx="13"/>
          </p:nvPr>
        </p:nvSpPr>
        <p:spPr>
          <a:xfrm>
            <a:off x="0" y="642212"/>
            <a:ext cx="4142122" cy="5573576"/>
          </a:xfrm>
        </p:spPr>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09" name="Chart 1">
            <a:extLst>
              <a:ext uri="{FF2B5EF4-FFF2-40B4-BE49-F238E27FC236}">
                <a16:creationId xmlns:a16="http://schemas.microsoft.com/office/drawing/2014/main" id="{014975F1-93C3-4C43-9331-1E43655BF85F}"/>
              </a:ext>
            </a:extLst>
          </p:cNvPr>
          <p:cNvGraphicFramePr>
            <a:graphicFrameLocks/>
          </p:cNvGraphicFramePr>
          <p:nvPr/>
        </p:nvGraphicFramePr>
        <p:xfrm>
          <a:off x="335447" y="2729722"/>
          <a:ext cx="5307155" cy="2531333"/>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4209" name="Chart 1">
                        <a:extLst>
                          <a:ext uri="{FF2B5EF4-FFF2-40B4-BE49-F238E27FC236}">
                            <a16:creationId xmlns:a16="http://schemas.microsoft.com/office/drawing/2014/main" id="{014975F1-93C3-4C43-9331-1E43655BF85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47" y="2729722"/>
                        <a:ext cx="5307155" cy="253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Box 22">
            <a:extLst>
              <a:ext uri="{FF2B5EF4-FFF2-40B4-BE49-F238E27FC236}">
                <a16:creationId xmlns:a16="http://schemas.microsoft.com/office/drawing/2014/main" id="{F63F456F-168B-5843-84FE-5FA74337E08D}"/>
              </a:ext>
            </a:extLst>
          </p:cNvPr>
          <p:cNvSpPr txBox="1"/>
          <p:nvPr/>
        </p:nvSpPr>
        <p:spPr>
          <a:xfrm>
            <a:off x="876677" y="5313308"/>
            <a:ext cx="1550796"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C35CA988-1B7C-FA4A-B1D4-4D42F8987F1A}"/>
              </a:ext>
            </a:extLst>
          </p:cNvPr>
          <p:cNvSpPr txBox="1"/>
          <p:nvPr/>
        </p:nvSpPr>
        <p:spPr>
          <a:xfrm>
            <a:off x="2456502" y="5310082"/>
            <a:ext cx="1550151"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1E172FCC-3E7A-134F-A781-A97265EBF7EE}"/>
              </a:ext>
            </a:extLst>
          </p:cNvPr>
          <p:cNvSpPr txBox="1"/>
          <p:nvPr/>
        </p:nvSpPr>
        <p:spPr>
          <a:xfrm>
            <a:off x="3880216" y="5312018"/>
            <a:ext cx="1550151"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CE4BFAB1-C95C-1848-A7ED-46C8FD167D20}"/>
              </a:ext>
            </a:extLst>
          </p:cNvPr>
          <p:cNvSpPr/>
          <p:nvPr/>
        </p:nvSpPr>
        <p:spPr>
          <a:xfrm>
            <a:off x="743789" y="5410716"/>
            <a:ext cx="105795" cy="105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2" name="Rectangle 31">
            <a:extLst>
              <a:ext uri="{FF2B5EF4-FFF2-40B4-BE49-F238E27FC236}">
                <a16:creationId xmlns:a16="http://schemas.microsoft.com/office/drawing/2014/main" id="{82F54F4F-45DD-0647-A2AB-E6E2F285426E}"/>
              </a:ext>
            </a:extLst>
          </p:cNvPr>
          <p:cNvSpPr/>
          <p:nvPr/>
        </p:nvSpPr>
        <p:spPr>
          <a:xfrm>
            <a:off x="2325549" y="5406845"/>
            <a:ext cx="105795" cy="105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3" name="Rectangle 32">
            <a:extLst>
              <a:ext uri="{FF2B5EF4-FFF2-40B4-BE49-F238E27FC236}">
                <a16:creationId xmlns:a16="http://schemas.microsoft.com/office/drawing/2014/main" id="{18EE1116-938B-824D-A24A-21140167FAA4}"/>
              </a:ext>
            </a:extLst>
          </p:cNvPr>
          <p:cNvSpPr/>
          <p:nvPr/>
        </p:nvSpPr>
        <p:spPr>
          <a:xfrm>
            <a:off x="3738941" y="5406845"/>
            <a:ext cx="106440" cy="105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16" name="TextBox 15">
            <a:extLst>
              <a:ext uri="{FF2B5EF4-FFF2-40B4-BE49-F238E27FC236}">
                <a16:creationId xmlns:a16="http://schemas.microsoft.com/office/drawing/2014/main" id="{51DFE542-6085-7645-AAF5-857620943D5F}"/>
              </a:ext>
            </a:extLst>
          </p:cNvPr>
          <p:cNvSpPr txBox="1"/>
          <p:nvPr/>
        </p:nvSpPr>
        <p:spPr>
          <a:xfrm>
            <a:off x="723146" y="1540177"/>
            <a:ext cx="3602182" cy="505075"/>
          </a:xfrm>
          <a:prstGeom prst="rect">
            <a:avLst/>
          </a:prstGeom>
          <a:noFill/>
        </p:spPr>
        <p:txBody>
          <a:bodyPr>
            <a:spAutoFit/>
          </a:bodyPr>
          <a:lstStyle/>
          <a:p>
            <a:pPr defTabSz="743076" fontAlgn="auto">
              <a:spcBef>
                <a:spcPts val="0"/>
              </a:spcBef>
              <a:spcAft>
                <a:spcPts val="0"/>
              </a:spcAft>
              <a:defRPr/>
            </a:pPr>
            <a:r>
              <a:rPr lang="en-US" sz="2682" spc="244">
                <a:solidFill>
                  <a:schemeClr val="tx2"/>
                </a:solidFill>
                <a:latin typeface="Montserrat" charset="0"/>
                <a:ea typeface="Montserrat" charset="0"/>
                <a:cs typeface="Montserrat" charset="0"/>
              </a:rPr>
              <a:t>GRAPHIC CHART</a:t>
            </a:r>
            <a:endParaRPr lang="en-US" sz="3901" spc="244">
              <a:solidFill>
                <a:schemeClr val="tx2"/>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E006CF1C-A8FB-374A-B3F2-A4F34FCACA33}"/>
              </a:ext>
            </a:extLst>
          </p:cNvPr>
          <p:cNvSpPr txBox="1"/>
          <p:nvPr/>
        </p:nvSpPr>
        <p:spPr>
          <a:xfrm>
            <a:off x="750885" y="1353101"/>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8" name="TextBox 17">
            <a:extLst>
              <a:ext uri="{FF2B5EF4-FFF2-40B4-BE49-F238E27FC236}">
                <a16:creationId xmlns:a16="http://schemas.microsoft.com/office/drawing/2014/main" id="{602ACF59-6D0B-7D48-B71F-E35BD6708985}"/>
              </a:ext>
            </a:extLst>
          </p:cNvPr>
          <p:cNvSpPr txBox="1"/>
          <p:nvPr/>
        </p:nvSpPr>
        <p:spPr>
          <a:xfrm>
            <a:off x="750885" y="2040122"/>
            <a:ext cx="4258883" cy="580287"/>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sp>
        <p:nvSpPr>
          <p:cNvPr id="6" name="Picture Placeholder 5">
            <a:extLst>
              <a:ext uri="{FF2B5EF4-FFF2-40B4-BE49-F238E27FC236}">
                <a16:creationId xmlns:a16="http://schemas.microsoft.com/office/drawing/2014/main" id="{854674CE-B644-5C4F-BBB1-D326FDB97053}"/>
              </a:ext>
            </a:extLst>
          </p:cNvPr>
          <p:cNvSpPr>
            <a:spLocks noGrp="1"/>
          </p:cNvSpPr>
          <p:nvPr>
            <p:ph type="pic" sz="quarter" idx="13"/>
          </p:nvPr>
        </p:nvSpPr>
        <p:spPr>
          <a:xfrm>
            <a:off x="5774200" y="642212"/>
            <a:ext cx="4142122" cy="5573576"/>
          </a:xfrm>
        </p:spPr>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964EB07-B74F-084B-AAED-0EF4619BE1CF}"/>
              </a:ext>
            </a:extLst>
          </p:cNvPr>
          <p:cNvSpPr txBox="1"/>
          <p:nvPr/>
        </p:nvSpPr>
        <p:spPr>
          <a:xfrm>
            <a:off x="5129755" y="5332661"/>
            <a:ext cx="1550796"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B7863F55-AF21-DF46-BEAA-6C7CE83CF22C}"/>
              </a:ext>
            </a:extLst>
          </p:cNvPr>
          <p:cNvSpPr txBox="1"/>
          <p:nvPr/>
        </p:nvSpPr>
        <p:spPr>
          <a:xfrm>
            <a:off x="6709580" y="5329435"/>
            <a:ext cx="1550796"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503CE33A-F9AC-8F47-A764-2324794F081C}"/>
              </a:ext>
            </a:extLst>
          </p:cNvPr>
          <p:cNvSpPr txBox="1"/>
          <p:nvPr/>
        </p:nvSpPr>
        <p:spPr>
          <a:xfrm>
            <a:off x="8133293" y="5331371"/>
            <a:ext cx="1550151"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DF445963-1BB5-9B40-A63B-EC179AE01278}"/>
              </a:ext>
            </a:extLst>
          </p:cNvPr>
          <p:cNvSpPr/>
          <p:nvPr/>
        </p:nvSpPr>
        <p:spPr>
          <a:xfrm>
            <a:off x="4953645" y="5410716"/>
            <a:ext cx="105795" cy="105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2" name="Rectangle 31">
            <a:extLst>
              <a:ext uri="{FF2B5EF4-FFF2-40B4-BE49-F238E27FC236}">
                <a16:creationId xmlns:a16="http://schemas.microsoft.com/office/drawing/2014/main" id="{ED2FF1DE-3EF9-4C44-8057-0841C844A933}"/>
              </a:ext>
            </a:extLst>
          </p:cNvPr>
          <p:cNvSpPr/>
          <p:nvPr/>
        </p:nvSpPr>
        <p:spPr>
          <a:xfrm>
            <a:off x="6561209" y="5406845"/>
            <a:ext cx="105795" cy="105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3" name="Rectangle 32">
            <a:extLst>
              <a:ext uri="{FF2B5EF4-FFF2-40B4-BE49-F238E27FC236}">
                <a16:creationId xmlns:a16="http://schemas.microsoft.com/office/drawing/2014/main" id="{188B6824-11EA-8148-B854-02061B6F1056}"/>
              </a:ext>
            </a:extLst>
          </p:cNvPr>
          <p:cNvSpPr/>
          <p:nvPr/>
        </p:nvSpPr>
        <p:spPr>
          <a:xfrm>
            <a:off x="7975246" y="5406845"/>
            <a:ext cx="105795" cy="105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graphicFrame>
        <p:nvGraphicFramePr>
          <p:cNvPr id="95239" name="Chart 14">
            <a:extLst>
              <a:ext uri="{FF2B5EF4-FFF2-40B4-BE49-F238E27FC236}">
                <a16:creationId xmlns:a16="http://schemas.microsoft.com/office/drawing/2014/main" id="{EE8BCB47-63BE-48C8-B45E-B8995CE1BDBC}"/>
              </a:ext>
            </a:extLst>
          </p:cNvPr>
          <p:cNvGraphicFramePr>
            <a:graphicFrameLocks/>
          </p:cNvGraphicFramePr>
          <p:nvPr/>
        </p:nvGraphicFramePr>
        <p:xfrm>
          <a:off x="4275656" y="2563289"/>
          <a:ext cx="4834303" cy="2717119"/>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5239" name="Chart 14">
                        <a:extLst>
                          <a:ext uri="{FF2B5EF4-FFF2-40B4-BE49-F238E27FC236}">
                            <a16:creationId xmlns:a16="http://schemas.microsoft.com/office/drawing/2014/main" id="{EE8BCB47-63BE-48C8-B45E-B8995CE1BDB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656" y="2563289"/>
                        <a:ext cx="4834303" cy="271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a:extLst>
              <a:ext uri="{FF2B5EF4-FFF2-40B4-BE49-F238E27FC236}">
                <a16:creationId xmlns:a16="http://schemas.microsoft.com/office/drawing/2014/main" id="{D4BD6FE0-6C41-FC41-B06C-D378D22C8140}"/>
              </a:ext>
            </a:extLst>
          </p:cNvPr>
          <p:cNvSpPr txBox="1"/>
          <p:nvPr/>
        </p:nvSpPr>
        <p:spPr>
          <a:xfrm>
            <a:off x="4923971" y="1540177"/>
            <a:ext cx="3602182" cy="505075"/>
          </a:xfrm>
          <a:prstGeom prst="rect">
            <a:avLst/>
          </a:prstGeom>
          <a:noFill/>
        </p:spPr>
        <p:txBody>
          <a:bodyPr>
            <a:spAutoFit/>
          </a:bodyPr>
          <a:lstStyle/>
          <a:p>
            <a:pPr defTabSz="743076" fontAlgn="auto">
              <a:spcBef>
                <a:spcPts val="0"/>
              </a:spcBef>
              <a:spcAft>
                <a:spcPts val="0"/>
              </a:spcAft>
              <a:defRPr/>
            </a:pPr>
            <a:r>
              <a:rPr lang="en-US" sz="2682" spc="244">
                <a:solidFill>
                  <a:schemeClr val="tx2"/>
                </a:solidFill>
                <a:latin typeface="Montserrat" charset="0"/>
                <a:ea typeface="Montserrat" charset="0"/>
                <a:cs typeface="Montserrat" charset="0"/>
              </a:rPr>
              <a:t>GRAPHIC CHART</a:t>
            </a:r>
            <a:endParaRPr lang="en-US" sz="3901" spc="244">
              <a:solidFill>
                <a:schemeClr val="tx2"/>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CBC6DC4E-59CA-364E-AE3C-279B84C1D42C}"/>
              </a:ext>
            </a:extLst>
          </p:cNvPr>
          <p:cNvSpPr txBox="1"/>
          <p:nvPr/>
        </p:nvSpPr>
        <p:spPr>
          <a:xfrm>
            <a:off x="4951710" y="1353101"/>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8" name="TextBox 17">
            <a:extLst>
              <a:ext uri="{FF2B5EF4-FFF2-40B4-BE49-F238E27FC236}">
                <a16:creationId xmlns:a16="http://schemas.microsoft.com/office/drawing/2014/main" id="{60CC5866-B7BA-D848-B5D5-4DE53CD6C54B}"/>
              </a:ext>
            </a:extLst>
          </p:cNvPr>
          <p:cNvSpPr txBox="1"/>
          <p:nvPr/>
        </p:nvSpPr>
        <p:spPr>
          <a:xfrm>
            <a:off x="4951710" y="2040122"/>
            <a:ext cx="4258883" cy="580287"/>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sp>
        <p:nvSpPr>
          <p:cNvPr id="6" name="Picture Placeholder 5">
            <a:extLst>
              <a:ext uri="{FF2B5EF4-FFF2-40B4-BE49-F238E27FC236}">
                <a16:creationId xmlns:a16="http://schemas.microsoft.com/office/drawing/2014/main" id="{50D8A2CD-BD87-414C-B5FB-491D47334A0B}"/>
              </a:ext>
            </a:extLst>
          </p:cNvPr>
          <p:cNvSpPr>
            <a:spLocks noGrp="1"/>
          </p:cNvSpPr>
          <p:nvPr>
            <p:ph type="pic" sz="quarter" idx="13"/>
          </p:nvPr>
        </p:nvSpPr>
        <p:spPr>
          <a:xfrm>
            <a:off x="0" y="642212"/>
            <a:ext cx="4142122" cy="5573576"/>
          </a:xfrm>
        </p:spPr>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0BEC411-ECB0-F74B-8587-7A96CC2DD514}"/>
              </a:ext>
            </a:extLst>
          </p:cNvPr>
          <p:cNvSpPr txBox="1"/>
          <p:nvPr/>
        </p:nvSpPr>
        <p:spPr>
          <a:xfrm>
            <a:off x="908287" y="5332661"/>
            <a:ext cx="1550796"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2DE3AB87-6621-ED43-8F38-2BDA7EC35A9A}"/>
              </a:ext>
            </a:extLst>
          </p:cNvPr>
          <p:cNvSpPr txBox="1"/>
          <p:nvPr/>
        </p:nvSpPr>
        <p:spPr>
          <a:xfrm>
            <a:off x="2488112" y="5329435"/>
            <a:ext cx="1550796"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F0C8A15D-A04D-3D4F-A3ED-304B7BA9CB29}"/>
              </a:ext>
            </a:extLst>
          </p:cNvPr>
          <p:cNvSpPr txBox="1"/>
          <p:nvPr/>
        </p:nvSpPr>
        <p:spPr>
          <a:xfrm>
            <a:off x="3911825" y="5331371"/>
            <a:ext cx="1550151"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F7D3057B-B2C4-DA44-A67E-6B62AADD9991}"/>
              </a:ext>
            </a:extLst>
          </p:cNvPr>
          <p:cNvSpPr/>
          <p:nvPr/>
        </p:nvSpPr>
        <p:spPr>
          <a:xfrm>
            <a:off x="732177" y="5410716"/>
            <a:ext cx="105795" cy="105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2" name="Rectangle 31">
            <a:extLst>
              <a:ext uri="{FF2B5EF4-FFF2-40B4-BE49-F238E27FC236}">
                <a16:creationId xmlns:a16="http://schemas.microsoft.com/office/drawing/2014/main" id="{623C9456-3FD2-5D40-9680-CC46340DB40B}"/>
              </a:ext>
            </a:extLst>
          </p:cNvPr>
          <p:cNvSpPr/>
          <p:nvPr/>
        </p:nvSpPr>
        <p:spPr>
          <a:xfrm>
            <a:off x="2339741" y="5406845"/>
            <a:ext cx="105795" cy="105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3" name="Rectangle 32">
            <a:extLst>
              <a:ext uri="{FF2B5EF4-FFF2-40B4-BE49-F238E27FC236}">
                <a16:creationId xmlns:a16="http://schemas.microsoft.com/office/drawing/2014/main" id="{43BE42DA-8AD3-8C40-9043-9AD42AE7742E}"/>
              </a:ext>
            </a:extLst>
          </p:cNvPr>
          <p:cNvSpPr/>
          <p:nvPr/>
        </p:nvSpPr>
        <p:spPr>
          <a:xfrm>
            <a:off x="3753778" y="5406845"/>
            <a:ext cx="105795" cy="105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12" name="TextBox 11">
            <a:extLst>
              <a:ext uri="{FF2B5EF4-FFF2-40B4-BE49-F238E27FC236}">
                <a16:creationId xmlns:a16="http://schemas.microsoft.com/office/drawing/2014/main" id="{2E55EF50-AB5F-AF40-AE68-178A1958723D}"/>
              </a:ext>
            </a:extLst>
          </p:cNvPr>
          <p:cNvSpPr txBox="1"/>
          <p:nvPr/>
        </p:nvSpPr>
        <p:spPr>
          <a:xfrm>
            <a:off x="702503" y="1540177"/>
            <a:ext cx="3602182" cy="505075"/>
          </a:xfrm>
          <a:prstGeom prst="rect">
            <a:avLst/>
          </a:prstGeom>
          <a:noFill/>
        </p:spPr>
        <p:txBody>
          <a:bodyPr>
            <a:spAutoFit/>
          </a:bodyPr>
          <a:lstStyle/>
          <a:p>
            <a:pPr defTabSz="743076" fontAlgn="auto">
              <a:spcBef>
                <a:spcPts val="0"/>
              </a:spcBef>
              <a:spcAft>
                <a:spcPts val="0"/>
              </a:spcAft>
              <a:defRPr/>
            </a:pPr>
            <a:r>
              <a:rPr lang="en-US" sz="2682" spc="244">
                <a:solidFill>
                  <a:schemeClr val="tx2"/>
                </a:solidFill>
                <a:latin typeface="Montserrat" charset="0"/>
                <a:ea typeface="Montserrat" charset="0"/>
                <a:cs typeface="Montserrat" charset="0"/>
              </a:rPr>
              <a:t>GRAPHIC CHART</a:t>
            </a:r>
            <a:endParaRPr lang="en-US" sz="3901" spc="244">
              <a:solidFill>
                <a:schemeClr val="tx2"/>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BCEB4949-CED8-0342-B412-9F5AE5570074}"/>
              </a:ext>
            </a:extLst>
          </p:cNvPr>
          <p:cNvSpPr txBox="1"/>
          <p:nvPr/>
        </p:nvSpPr>
        <p:spPr>
          <a:xfrm>
            <a:off x="730242" y="1353101"/>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4" name="TextBox 13">
            <a:extLst>
              <a:ext uri="{FF2B5EF4-FFF2-40B4-BE49-F238E27FC236}">
                <a16:creationId xmlns:a16="http://schemas.microsoft.com/office/drawing/2014/main" id="{7A1A6FBC-9E44-234F-B843-09CC35495414}"/>
              </a:ext>
            </a:extLst>
          </p:cNvPr>
          <p:cNvSpPr txBox="1"/>
          <p:nvPr/>
        </p:nvSpPr>
        <p:spPr>
          <a:xfrm>
            <a:off x="730242" y="2040122"/>
            <a:ext cx="4258883" cy="580287"/>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grpSp>
        <p:nvGrpSpPr>
          <p:cNvPr id="96266" name="Group 1">
            <a:extLst>
              <a:ext uri="{FF2B5EF4-FFF2-40B4-BE49-F238E27FC236}">
                <a16:creationId xmlns:a16="http://schemas.microsoft.com/office/drawing/2014/main" id="{45DEAAD6-E437-4AB7-B9B9-E15CEDC26377}"/>
              </a:ext>
            </a:extLst>
          </p:cNvPr>
          <p:cNvGrpSpPr>
            <a:grpSpLocks/>
          </p:cNvGrpSpPr>
          <p:nvPr/>
        </p:nvGrpSpPr>
        <p:grpSpPr bwMode="auto">
          <a:xfrm>
            <a:off x="418021" y="2818746"/>
            <a:ext cx="2358444" cy="1955265"/>
            <a:chOff x="11589213" y="4573823"/>
            <a:chExt cx="6948762" cy="5760626"/>
          </a:xfrm>
        </p:grpSpPr>
        <p:graphicFrame>
          <p:nvGraphicFramePr>
            <p:cNvPr id="96272" name="Chart 15">
              <a:extLst>
                <a:ext uri="{FF2B5EF4-FFF2-40B4-BE49-F238E27FC236}">
                  <a16:creationId xmlns:a16="http://schemas.microsoft.com/office/drawing/2014/main" id="{34FBC2E3-E398-43CA-90C7-035EFC247D6E}"/>
                </a:ext>
              </a:extLst>
            </p:cNvPr>
            <p:cNvGraphicFramePr>
              <a:graphicFrameLocks/>
            </p:cNvGraphicFramePr>
            <p:nvPr/>
          </p:nvGraphicFramePr>
          <p:xfrm>
            <a:off x="11589213" y="4573823"/>
            <a:ext cx="6948762" cy="5760626"/>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6272" name="Chart 15">
                          <a:extLst>
                            <a:ext uri="{FF2B5EF4-FFF2-40B4-BE49-F238E27FC236}">
                              <a16:creationId xmlns:a16="http://schemas.microsoft.com/office/drawing/2014/main" id="{34FBC2E3-E398-43CA-90C7-035EFC247D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9213" y="4573823"/>
                          <a:ext cx="6948762" cy="576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Oval 16">
              <a:extLst>
                <a:ext uri="{FF2B5EF4-FFF2-40B4-BE49-F238E27FC236}">
                  <a16:creationId xmlns:a16="http://schemas.microsoft.com/office/drawing/2014/main" id="{D6522E1B-FFF4-C64C-9AC2-12FDE2F7A9DF}"/>
                </a:ext>
              </a:extLst>
            </p:cNvPr>
            <p:cNvSpPr/>
            <p:nvPr/>
          </p:nvSpPr>
          <p:spPr>
            <a:xfrm>
              <a:off x="12822729" y="5240921"/>
              <a:ext cx="4449420" cy="44492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96274" name="TextBox 17">
              <a:extLst>
                <a:ext uri="{FF2B5EF4-FFF2-40B4-BE49-F238E27FC236}">
                  <a16:creationId xmlns:a16="http://schemas.microsoft.com/office/drawing/2014/main" id="{C7F9940A-98E4-4231-AAA6-0DBABAE1C1D4}"/>
                </a:ext>
              </a:extLst>
            </p:cNvPr>
            <p:cNvSpPr txBox="1">
              <a:spLocks noChangeArrowheads="1"/>
            </p:cNvSpPr>
            <p:nvPr/>
          </p:nvSpPr>
          <p:spPr bwMode="auto">
            <a:xfrm>
              <a:off x="13351674" y="6659444"/>
              <a:ext cx="3433306" cy="148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682">
                  <a:solidFill>
                    <a:schemeClr val="tx2"/>
                  </a:solidFill>
                  <a:latin typeface="Montserrat"/>
                  <a:ea typeface="Montserrat"/>
                  <a:cs typeface="Montserrat"/>
                </a:rPr>
                <a:t>40%</a:t>
              </a:r>
            </a:p>
          </p:txBody>
        </p:sp>
      </p:grpSp>
      <p:grpSp>
        <p:nvGrpSpPr>
          <p:cNvPr id="96267" name="Group 18">
            <a:extLst>
              <a:ext uri="{FF2B5EF4-FFF2-40B4-BE49-F238E27FC236}">
                <a16:creationId xmlns:a16="http://schemas.microsoft.com/office/drawing/2014/main" id="{A26A950E-87F6-4789-9C34-B914E7C92642}"/>
              </a:ext>
            </a:extLst>
          </p:cNvPr>
          <p:cNvGrpSpPr>
            <a:grpSpLocks/>
          </p:cNvGrpSpPr>
          <p:nvPr/>
        </p:nvGrpSpPr>
        <p:grpSpPr bwMode="auto">
          <a:xfrm>
            <a:off x="2506177" y="2816159"/>
            <a:ext cx="2358444" cy="1955924"/>
            <a:chOff x="11589213" y="4573823"/>
            <a:chExt cx="6948762" cy="5760626"/>
          </a:xfrm>
        </p:grpSpPr>
        <p:graphicFrame>
          <p:nvGraphicFramePr>
            <p:cNvPr id="96269" name="Chart 19">
              <a:extLst>
                <a:ext uri="{FF2B5EF4-FFF2-40B4-BE49-F238E27FC236}">
                  <a16:creationId xmlns:a16="http://schemas.microsoft.com/office/drawing/2014/main" id="{9A37B836-9866-45E0-B56D-787F2E1F732D}"/>
                </a:ext>
              </a:extLst>
            </p:cNvPr>
            <p:cNvGraphicFramePr>
              <a:graphicFrameLocks/>
            </p:cNvGraphicFramePr>
            <p:nvPr/>
          </p:nvGraphicFramePr>
          <p:xfrm>
            <a:off x="11589213" y="4573823"/>
            <a:ext cx="6948762" cy="5760626"/>
          </p:xfrm>
          <a:graphic>
            <a:graphicData uri="http://schemas.openxmlformats.org/presentationml/2006/ole">
              <mc:AlternateContent xmlns:mc="http://schemas.openxmlformats.org/markup-compatibility/2006">
                <mc:Choice xmlns:v="urn:schemas-microsoft-com:vml" Requires="v">
                  <p:oleObj name="Chart" r:id="rId4" imgW="0" imgH="0" progId="Excel.Chart.8">
                    <p:embed/>
                  </p:oleObj>
                </mc:Choice>
                <mc:Fallback>
                  <p:oleObj name="Chart" r:id="rId4" imgW="0" imgH="0" progId="Excel.Chart.8">
                    <p:embed/>
                    <p:pic>
                      <p:nvPicPr>
                        <p:cNvPr id="96269" name="Chart 19">
                          <a:extLst>
                            <a:ext uri="{FF2B5EF4-FFF2-40B4-BE49-F238E27FC236}">
                              <a16:creationId xmlns:a16="http://schemas.microsoft.com/office/drawing/2014/main" id="{9A37B836-9866-45E0-B56D-787F2E1F732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9213" y="4573823"/>
                          <a:ext cx="6948762" cy="576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Oval 20">
              <a:extLst>
                <a:ext uri="{FF2B5EF4-FFF2-40B4-BE49-F238E27FC236}">
                  <a16:creationId xmlns:a16="http://schemas.microsoft.com/office/drawing/2014/main" id="{3986EBC1-76AA-8243-9866-F6AC131738E0}"/>
                </a:ext>
              </a:extLst>
            </p:cNvPr>
            <p:cNvSpPr/>
            <p:nvPr/>
          </p:nvSpPr>
          <p:spPr>
            <a:xfrm>
              <a:off x="12822728" y="5240717"/>
              <a:ext cx="4449421" cy="44496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96271" name="TextBox 21">
              <a:extLst>
                <a:ext uri="{FF2B5EF4-FFF2-40B4-BE49-F238E27FC236}">
                  <a16:creationId xmlns:a16="http://schemas.microsoft.com/office/drawing/2014/main" id="{CE96FC6E-9429-4046-8209-F3199A8C0478}"/>
                </a:ext>
              </a:extLst>
            </p:cNvPr>
            <p:cNvSpPr txBox="1">
              <a:spLocks noChangeArrowheads="1"/>
            </p:cNvSpPr>
            <p:nvPr/>
          </p:nvSpPr>
          <p:spPr bwMode="auto">
            <a:xfrm>
              <a:off x="13351674" y="6659442"/>
              <a:ext cx="3433306" cy="148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682">
                  <a:solidFill>
                    <a:schemeClr val="tx2"/>
                  </a:solidFill>
                  <a:latin typeface="Montserrat"/>
                  <a:ea typeface="Montserrat"/>
                  <a:cs typeface="Montserrat"/>
                </a:rPr>
                <a:t>60%</a:t>
              </a:r>
            </a:p>
          </p:txBody>
        </p:sp>
      </p:grpSp>
      <p:sp>
        <p:nvSpPr>
          <p:cNvPr id="5" name="Picture Placeholder 4">
            <a:extLst>
              <a:ext uri="{FF2B5EF4-FFF2-40B4-BE49-F238E27FC236}">
                <a16:creationId xmlns:a16="http://schemas.microsoft.com/office/drawing/2014/main" id="{4E454293-BFD7-584A-A8E5-556E449C1954}"/>
              </a:ext>
            </a:extLst>
          </p:cNvPr>
          <p:cNvSpPr>
            <a:spLocks noGrp="1"/>
          </p:cNvSpPr>
          <p:nvPr>
            <p:ph type="pic" sz="quarter" idx="13"/>
          </p:nvPr>
        </p:nvSpPr>
        <p:spPr>
          <a:xfrm>
            <a:off x="5774200" y="642212"/>
            <a:ext cx="4142122" cy="5573576"/>
          </a:xfrm>
        </p:spPr>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B8D234-185D-014A-B44C-C34903D54CED}"/>
              </a:ext>
            </a:extLst>
          </p:cNvPr>
          <p:cNvSpPr txBox="1"/>
          <p:nvPr/>
        </p:nvSpPr>
        <p:spPr>
          <a:xfrm>
            <a:off x="5251032" y="1393097"/>
            <a:ext cx="4358227"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OUR GOALS</a:t>
            </a:r>
            <a:endParaRPr lang="en-US" sz="3901" spc="244">
              <a:solidFill>
                <a:schemeClr val="tx2"/>
              </a:solidFill>
              <a:latin typeface="Montserrat" charset="0"/>
              <a:ea typeface="Montserrat" charset="0"/>
              <a:cs typeface="Montserrat" charset="0"/>
            </a:endParaRPr>
          </a:p>
        </p:txBody>
      </p:sp>
      <p:sp>
        <p:nvSpPr>
          <p:cNvPr id="10" name="TextBox 9">
            <a:extLst>
              <a:ext uri="{FF2B5EF4-FFF2-40B4-BE49-F238E27FC236}">
                <a16:creationId xmlns:a16="http://schemas.microsoft.com/office/drawing/2014/main" id="{FF2A1AE5-68DD-6C45-8019-D16784ACBD70}"/>
              </a:ext>
            </a:extLst>
          </p:cNvPr>
          <p:cNvSpPr txBox="1"/>
          <p:nvPr/>
        </p:nvSpPr>
        <p:spPr>
          <a:xfrm>
            <a:off x="6156738" y="1206020"/>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WRITE HERE SOMETHING</a:t>
            </a:r>
          </a:p>
        </p:txBody>
      </p:sp>
      <p:sp>
        <p:nvSpPr>
          <p:cNvPr id="12" name="Shape 2539">
            <a:extLst>
              <a:ext uri="{FF2B5EF4-FFF2-40B4-BE49-F238E27FC236}">
                <a16:creationId xmlns:a16="http://schemas.microsoft.com/office/drawing/2014/main" id="{CD50C2FD-2C1B-2F46-AF97-98CAF6765DB6}"/>
              </a:ext>
            </a:extLst>
          </p:cNvPr>
          <p:cNvSpPr/>
          <p:nvPr/>
        </p:nvSpPr>
        <p:spPr>
          <a:xfrm>
            <a:off x="6176736" y="2580062"/>
            <a:ext cx="439306" cy="299967"/>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2587">
            <a:extLst>
              <a:ext uri="{FF2B5EF4-FFF2-40B4-BE49-F238E27FC236}">
                <a16:creationId xmlns:a16="http://schemas.microsoft.com/office/drawing/2014/main" id="{A0CA363F-BECF-BA48-B9E0-AF553A733EFD}"/>
              </a:ext>
            </a:extLst>
          </p:cNvPr>
          <p:cNvSpPr/>
          <p:nvPr/>
        </p:nvSpPr>
        <p:spPr>
          <a:xfrm>
            <a:off x="8309403" y="2554258"/>
            <a:ext cx="439951" cy="43930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 name="TextBox 17">
            <a:extLst>
              <a:ext uri="{FF2B5EF4-FFF2-40B4-BE49-F238E27FC236}">
                <a16:creationId xmlns:a16="http://schemas.microsoft.com/office/drawing/2014/main" id="{46E29FA5-13B3-9C4F-8EC2-4CF9445EE96E}"/>
              </a:ext>
            </a:extLst>
          </p:cNvPr>
          <p:cNvSpPr txBox="1"/>
          <p:nvPr/>
        </p:nvSpPr>
        <p:spPr>
          <a:xfrm>
            <a:off x="5647925" y="3107745"/>
            <a:ext cx="1489831"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B56B6362-40D7-9546-8A9A-3D6A6733711B}"/>
              </a:ext>
            </a:extLst>
          </p:cNvPr>
          <p:cNvSpPr txBox="1"/>
          <p:nvPr/>
        </p:nvSpPr>
        <p:spPr>
          <a:xfrm>
            <a:off x="5547128" y="3416098"/>
            <a:ext cx="1697877"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Entrepreneurial activities differ substantially</a:t>
            </a:r>
          </a:p>
        </p:txBody>
      </p:sp>
      <p:sp>
        <p:nvSpPr>
          <p:cNvPr id="21" name="TextBox 20">
            <a:extLst>
              <a:ext uri="{FF2B5EF4-FFF2-40B4-BE49-F238E27FC236}">
                <a16:creationId xmlns:a16="http://schemas.microsoft.com/office/drawing/2014/main" id="{3F5CFD59-4631-1946-A4A8-CDD7643087A4}"/>
              </a:ext>
            </a:extLst>
          </p:cNvPr>
          <p:cNvSpPr txBox="1"/>
          <p:nvPr/>
        </p:nvSpPr>
        <p:spPr>
          <a:xfrm>
            <a:off x="7788333" y="3107745"/>
            <a:ext cx="1489831"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sp>
        <p:nvSpPr>
          <p:cNvPr id="22" name="TextBox 21">
            <a:extLst>
              <a:ext uri="{FF2B5EF4-FFF2-40B4-BE49-F238E27FC236}">
                <a16:creationId xmlns:a16="http://schemas.microsoft.com/office/drawing/2014/main" id="{8239F0CC-1187-3147-9324-CBAE7C5C270B}"/>
              </a:ext>
            </a:extLst>
          </p:cNvPr>
          <p:cNvSpPr txBox="1"/>
          <p:nvPr/>
        </p:nvSpPr>
        <p:spPr>
          <a:xfrm>
            <a:off x="7688181" y="3416098"/>
            <a:ext cx="1697232"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Entrepreneurial activities differ substantially</a:t>
            </a:r>
          </a:p>
        </p:txBody>
      </p:sp>
      <p:sp>
        <p:nvSpPr>
          <p:cNvPr id="15" name="Shape 2588">
            <a:extLst>
              <a:ext uri="{FF2B5EF4-FFF2-40B4-BE49-F238E27FC236}">
                <a16:creationId xmlns:a16="http://schemas.microsoft.com/office/drawing/2014/main" id="{F2A152F3-118F-C644-B181-9EAFA56336AA}"/>
              </a:ext>
            </a:extLst>
          </p:cNvPr>
          <p:cNvSpPr/>
          <p:nvPr/>
        </p:nvSpPr>
        <p:spPr>
          <a:xfrm>
            <a:off x="6176736" y="4150210"/>
            <a:ext cx="439306" cy="39995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2591">
            <a:extLst>
              <a:ext uri="{FF2B5EF4-FFF2-40B4-BE49-F238E27FC236}">
                <a16:creationId xmlns:a16="http://schemas.microsoft.com/office/drawing/2014/main" id="{D2E792BD-7E05-2E40-991B-52929AC59790}"/>
              </a:ext>
            </a:extLst>
          </p:cNvPr>
          <p:cNvSpPr/>
          <p:nvPr/>
        </p:nvSpPr>
        <p:spPr>
          <a:xfrm>
            <a:off x="8309403" y="4130858"/>
            <a:ext cx="439951" cy="43930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 name="TextBox 22">
            <a:extLst>
              <a:ext uri="{FF2B5EF4-FFF2-40B4-BE49-F238E27FC236}">
                <a16:creationId xmlns:a16="http://schemas.microsoft.com/office/drawing/2014/main" id="{863CA887-A461-324E-8653-295A36BB5FFB}"/>
              </a:ext>
            </a:extLst>
          </p:cNvPr>
          <p:cNvSpPr txBox="1"/>
          <p:nvPr/>
        </p:nvSpPr>
        <p:spPr>
          <a:xfrm>
            <a:off x="5647925" y="4771432"/>
            <a:ext cx="1489831"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id="{13893D83-CD62-1043-BAEA-F4D4AB6357D2}"/>
              </a:ext>
            </a:extLst>
          </p:cNvPr>
          <p:cNvSpPr txBox="1"/>
          <p:nvPr/>
        </p:nvSpPr>
        <p:spPr>
          <a:xfrm>
            <a:off x="5547128" y="5079140"/>
            <a:ext cx="1697877"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Entrepreneurial activities differ substantially</a:t>
            </a:r>
          </a:p>
        </p:txBody>
      </p:sp>
      <p:sp>
        <p:nvSpPr>
          <p:cNvPr id="25" name="TextBox 24">
            <a:extLst>
              <a:ext uri="{FF2B5EF4-FFF2-40B4-BE49-F238E27FC236}">
                <a16:creationId xmlns:a16="http://schemas.microsoft.com/office/drawing/2014/main" id="{FF1CA224-451F-D442-AD8C-E7ED872D881E}"/>
              </a:ext>
            </a:extLst>
          </p:cNvPr>
          <p:cNvSpPr txBox="1"/>
          <p:nvPr/>
        </p:nvSpPr>
        <p:spPr>
          <a:xfrm>
            <a:off x="7788333" y="4771432"/>
            <a:ext cx="1489831" cy="292388"/>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YOUR TITLE</a:t>
            </a:r>
            <a:endParaRPr lang="en-US" sz="1951" spc="244">
              <a:solidFill>
                <a:schemeClr val="tx2"/>
              </a:solidFill>
              <a:latin typeface="Montserrat" charset="0"/>
              <a:ea typeface="Montserrat" charset="0"/>
              <a:cs typeface="Montserrat" charset="0"/>
            </a:endParaRPr>
          </a:p>
        </p:txBody>
      </p:sp>
      <p:sp>
        <p:nvSpPr>
          <p:cNvPr id="26" name="TextBox 25">
            <a:extLst>
              <a:ext uri="{FF2B5EF4-FFF2-40B4-BE49-F238E27FC236}">
                <a16:creationId xmlns:a16="http://schemas.microsoft.com/office/drawing/2014/main" id="{FDA8A701-830A-1342-BC00-A40CE917B756}"/>
              </a:ext>
            </a:extLst>
          </p:cNvPr>
          <p:cNvSpPr txBox="1"/>
          <p:nvPr/>
        </p:nvSpPr>
        <p:spPr>
          <a:xfrm>
            <a:off x="7688181" y="5079140"/>
            <a:ext cx="1697232"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Entrepreneurial activities differ substantially</a:t>
            </a:r>
          </a:p>
        </p:txBody>
      </p:sp>
      <p:sp>
        <p:nvSpPr>
          <p:cNvPr id="27" name="TextBox 26">
            <a:extLst>
              <a:ext uri="{FF2B5EF4-FFF2-40B4-BE49-F238E27FC236}">
                <a16:creationId xmlns:a16="http://schemas.microsoft.com/office/drawing/2014/main" id="{3BCAD850-4DAB-F040-A9EA-AC1987F5ED36}"/>
              </a:ext>
            </a:extLst>
          </p:cNvPr>
          <p:cNvSpPr txBox="1"/>
          <p:nvPr/>
        </p:nvSpPr>
        <p:spPr>
          <a:xfrm>
            <a:off x="5634215" y="1912394"/>
            <a:ext cx="3639597"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Entrepreneurial activities differ substantially depending on the type of organization</a:t>
            </a:r>
          </a:p>
        </p:txBody>
      </p:sp>
      <p:sp>
        <p:nvSpPr>
          <p:cNvPr id="2" name="Picture Placeholder 1">
            <a:extLst>
              <a:ext uri="{FF2B5EF4-FFF2-40B4-BE49-F238E27FC236}">
                <a16:creationId xmlns:a16="http://schemas.microsoft.com/office/drawing/2014/main" id="{A1BC765D-4943-704C-952A-E6A278C69009}"/>
              </a:ext>
            </a:extLst>
          </p:cNvPr>
          <p:cNvSpPr>
            <a:spLocks noGrp="1"/>
          </p:cNvSpPr>
          <p:nvPr>
            <p:ph type="pic" sz="quarter" idx="10"/>
          </p:nvPr>
        </p:nvSpPr>
        <p:spPr>
          <a:xfrm>
            <a:off x="0" y="642212"/>
            <a:ext cx="4953000" cy="5573576"/>
          </a:xfrm>
        </p:spPr>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220FC5B-285B-D546-97AA-72372AB13517}"/>
              </a:ext>
            </a:extLst>
          </p:cNvPr>
          <p:cNvSpPr txBox="1"/>
          <p:nvPr/>
        </p:nvSpPr>
        <p:spPr>
          <a:xfrm>
            <a:off x="5129755" y="5332661"/>
            <a:ext cx="1550796"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2BF76C6C-FFAC-064E-9607-BD5DE2A924DB}"/>
              </a:ext>
            </a:extLst>
          </p:cNvPr>
          <p:cNvSpPr txBox="1"/>
          <p:nvPr/>
        </p:nvSpPr>
        <p:spPr>
          <a:xfrm>
            <a:off x="6709580" y="5329435"/>
            <a:ext cx="1550796"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6E67F5B0-DD69-5441-AF3B-6B86F4C2FA83}"/>
              </a:ext>
            </a:extLst>
          </p:cNvPr>
          <p:cNvSpPr txBox="1"/>
          <p:nvPr/>
        </p:nvSpPr>
        <p:spPr>
          <a:xfrm>
            <a:off x="8133293" y="5331371"/>
            <a:ext cx="1550151" cy="258917"/>
          </a:xfrm>
          <a:prstGeom prst="rect">
            <a:avLst/>
          </a:prstGeom>
          <a:noFill/>
        </p:spPr>
        <p:txBody>
          <a:bodyPr>
            <a:spAutoFit/>
          </a:bodyPr>
          <a:lstStyle/>
          <a:p>
            <a:pPr defTabSz="743076" fontAlgn="auto">
              <a:lnSpc>
                <a:spcPct val="150000"/>
              </a:lnSpc>
              <a:spcBef>
                <a:spcPts val="0"/>
              </a:spcBef>
              <a:spcAft>
                <a:spcPts val="0"/>
              </a:spcAft>
              <a:defRPr/>
            </a:pPr>
            <a:r>
              <a:rPr lang="en-US" sz="813" spc="244">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C8924332-5441-2C42-8DA7-191ACFF72B13}"/>
              </a:ext>
            </a:extLst>
          </p:cNvPr>
          <p:cNvSpPr/>
          <p:nvPr/>
        </p:nvSpPr>
        <p:spPr>
          <a:xfrm>
            <a:off x="4953645" y="5410716"/>
            <a:ext cx="105795" cy="105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2" name="Rectangle 31">
            <a:extLst>
              <a:ext uri="{FF2B5EF4-FFF2-40B4-BE49-F238E27FC236}">
                <a16:creationId xmlns:a16="http://schemas.microsoft.com/office/drawing/2014/main" id="{5C6F74B0-98B4-E24C-9820-4C78D61DFFC9}"/>
              </a:ext>
            </a:extLst>
          </p:cNvPr>
          <p:cNvSpPr/>
          <p:nvPr/>
        </p:nvSpPr>
        <p:spPr>
          <a:xfrm>
            <a:off x="6561209" y="5406845"/>
            <a:ext cx="105795" cy="105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33" name="Rectangle 32">
            <a:extLst>
              <a:ext uri="{FF2B5EF4-FFF2-40B4-BE49-F238E27FC236}">
                <a16:creationId xmlns:a16="http://schemas.microsoft.com/office/drawing/2014/main" id="{00455E40-434E-4246-A366-8CB03CC7018B}"/>
              </a:ext>
            </a:extLst>
          </p:cNvPr>
          <p:cNvSpPr/>
          <p:nvPr/>
        </p:nvSpPr>
        <p:spPr>
          <a:xfrm>
            <a:off x="7975246" y="5406845"/>
            <a:ext cx="105795" cy="1057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sz="1138">
              <a:latin typeface="Montserrat" charset="0"/>
            </a:endParaRPr>
          </a:p>
        </p:txBody>
      </p:sp>
      <p:sp>
        <p:nvSpPr>
          <p:cNvPr id="12" name="TextBox 11">
            <a:extLst>
              <a:ext uri="{FF2B5EF4-FFF2-40B4-BE49-F238E27FC236}">
                <a16:creationId xmlns:a16="http://schemas.microsoft.com/office/drawing/2014/main" id="{911074EE-3ADD-AD4D-BAE6-4DA5E03001A9}"/>
              </a:ext>
            </a:extLst>
          </p:cNvPr>
          <p:cNvSpPr txBox="1"/>
          <p:nvPr/>
        </p:nvSpPr>
        <p:spPr>
          <a:xfrm>
            <a:off x="4923971" y="1540177"/>
            <a:ext cx="3602182" cy="505075"/>
          </a:xfrm>
          <a:prstGeom prst="rect">
            <a:avLst/>
          </a:prstGeom>
          <a:noFill/>
        </p:spPr>
        <p:txBody>
          <a:bodyPr>
            <a:spAutoFit/>
          </a:bodyPr>
          <a:lstStyle/>
          <a:p>
            <a:pPr defTabSz="743076" fontAlgn="auto">
              <a:spcBef>
                <a:spcPts val="0"/>
              </a:spcBef>
              <a:spcAft>
                <a:spcPts val="0"/>
              </a:spcAft>
              <a:defRPr/>
            </a:pPr>
            <a:r>
              <a:rPr lang="en-US" sz="2682" spc="244">
                <a:solidFill>
                  <a:schemeClr val="tx2"/>
                </a:solidFill>
                <a:latin typeface="Montserrat" charset="0"/>
                <a:ea typeface="Montserrat" charset="0"/>
                <a:cs typeface="Montserrat" charset="0"/>
              </a:rPr>
              <a:t>GRAPHIC CHART</a:t>
            </a:r>
            <a:endParaRPr lang="en-US" sz="3901" spc="244">
              <a:solidFill>
                <a:schemeClr val="tx2"/>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626F8583-1F50-E444-8743-FB119E556A28}"/>
              </a:ext>
            </a:extLst>
          </p:cNvPr>
          <p:cNvSpPr txBox="1"/>
          <p:nvPr/>
        </p:nvSpPr>
        <p:spPr>
          <a:xfrm>
            <a:off x="4951710" y="1353101"/>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4" name="TextBox 13">
            <a:extLst>
              <a:ext uri="{FF2B5EF4-FFF2-40B4-BE49-F238E27FC236}">
                <a16:creationId xmlns:a16="http://schemas.microsoft.com/office/drawing/2014/main" id="{82ECF24C-3B90-0D42-B49C-23A7EB9819DE}"/>
              </a:ext>
            </a:extLst>
          </p:cNvPr>
          <p:cNvSpPr txBox="1"/>
          <p:nvPr/>
        </p:nvSpPr>
        <p:spPr>
          <a:xfrm>
            <a:off x="4951710" y="2040122"/>
            <a:ext cx="4258883" cy="580287"/>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graphicFrame>
        <p:nvGraphicFramePr>
          <p:cNvPr id="97290" name="Chart 23">
            <a:extLst>
              <a:ext uri="{FF2B5EF4-FFF2-40B4-BE49-F238E27FC236}">
                <a16:creationId xmlns:a16="http://schemas.microsoft.com/office/drawing/2014/main" id="{8CA8026D-882F-4205-BAFA-AC6E1C26D8CF}"/>
              </a:ext>
            </a:extLst>
          </p:cNvPr>
          <p:cNvGraphicFramePr>
            <a:graphicFrameLocks/>
          </p:cNvGraphicFramePr>
          <p:nvPr/>
        </p:nvGraphicFramePr>
        <p:xfrm>
          <a:off x="4747217" y="2795522"/>
          <a:ext cx="4484019" cy="2359094"/>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7290" name="Chart 23">
                        <a:extLst>
                          <a:ext uri="{FF2B5EF4-FFF2-40B4-BE49-F238E27FC236}">
                            <a16:creationId xmlns:a16="http://schemas.microsoft.com/office/drawing/2014/main" id="{8CA8026D-882F-4205-BAFA-AC6E1C26D8C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7217" y="2795522"/>
                        <a:ext cx="4484019" cy="235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Picture Placeholder 4">
            <a:extLst>
              <a:ext uri="{FF2B5EF4-FFF2-40B4-BE49-F238E27FC236}">
                <a16:creationId xmlns:a16="http://schemas.microsoft.com/office/drawing/2014/main" id="{4BBBE085-E464-B244-8A41-34A4656C58B5}"/>
              </a:ext>
            </a:extLst>
          </p:cNvPr>
          <p:cNvSpPr>
            <a:spLocks noGrp="1"/>
          </p:cNvSpPr>
          <p:nvPr>
            <p:ph type="pic" sz="quarter" idx="13"/>
          </p:nvPr>
        </p:nvSpPr>
        <p:spPr>
          <a:xfrm>
            <a:off x="0" y="642212"/>
            <a:ext cx="4142122" cy="5573576"/>
          </a:xfrm>
        </p:spPr>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 name="Group 572">
            <a:extLst>
              <a:ext uri="{FF2B5EF4-FFF2-40B4-BE49-F238E27FC236}">
                <a16:creationId xmlns:a16="http://schemas.microsoft.com/office/drawing/2014/main" id="{EFD15767-F3DB-456E-9812-84902EB59FB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984" y="2164624"/>
            <a:ext cx="7281774" cy="3612503"/>
          </a:xfrm>
          <a:prstGeom prst="rect">
            <a:avLst/>
          </a:prstGeom>
          <a:noFill/>
          <a:extLst>
            <a:ext uri="{909E8E84-426E-40DD-AFC4-6F175D3DCCD1}">
              <a14:hiddenFill xmlns:a14="http://schemas.microsoft.com/office/drawing/2010/main">
                <a:solidFill>
                  <a:srgbClr val="FFFFFF"/>
                </a:solidFill>
              </a14:hiddenFill>
            </a:ext>
          </a:extLst>
        </p:spPr>
      </p:pic>
      <p:sp>
        <p:nvSpPr>
          <p:cNvPr id="408" name="TextBox 407">
            <a:extLst>
              <a:ext uri="{FF2B5EF4-FFF2-40B4-BE49-F238E27FC236}">
                <a16:creationId xmlns:a16="http://schemas.microsoft.com/office/drawing/2014/main" id="{B45FB6EA-F12E-7F4C-830B-D12D8A6EB16B}"/>
              </a:ext>
            </a:extLst>
          </p:cNvPr>
          <p:cNvSpPr txBox="1"/>
          <p:nvPr/>
        </p:nvSpPr>
        <p:spPr>
          <a:xfrm>
            <a:off x="2543590" y="1207311"/>
            <a:ext cx="4793018"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GRAPHIC CHART</a:t>
            </a:r>
            <a:endParaRPr lang="en-US" sz="3901" spc="244">
              <a:solidFill>
                <a:schemeClr val="tx2"/>
              </a:solidFill>
              <a:latin typeface="Montserrat" charset="0"/>
              <a:ea typeface="Montserrat" charset="0"/>
              <a:cs typeface="Montserrat" charset="0"/>
            </a:endParaRPr>
          </a:p>
        </p:txBody>
      </p:sp>
      <p:sp>
        <p:nvSpPr>
          <p:cNvPr id="409" name="TextBox 408">
            <a:extLst>
              <a:ext uri="{FF2B5EF4-FFF2-40B4-BE49-F238E27FC236}">
                <a16:creationId xmlns:a16="http://schemas.microsoft.com/office/drawing/2014/main" id="{6ED2E8A7-E46C-0B49-9964-8BB1C76D1AF9}"/>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10" name="TextBox 409">
            <a:extLst>
              <a:ext uri="{FF2B5EF4-FFF2-40B4-BE49-F238E27FC236}">
                <a16:creationId xmlns:a16="http://schemas.microsoft.com/office/drawing/2014/main" id="{40A56ED8-332F-9D4A-99C2-F3E3EB6A6A52}"/>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grpSp>
        <p:nvGrpSpPr>
          <p:cNvPr id="98309" name="Group 2">
            <a:extLst>
              <a:ext uri="{FF2B5EF4-FFF2-40B4-BE49-F238E27FC236}">
                <a16:creationId xmlns:a16="http://schemas.microsoft.com/office/drawing/2014/main" id="{57DB543A-10B3-464B-945E-3851FC6CC71D}"/>
              </a:ext>
            </a:extLst>
          </p:cNvPr>
          <p:cNvGrpSpPr>
            <a:grpSpLocks/>
          </p:cNvGrpSpPr>
          <p:nvPr/>
        </p:nvGrpSpPr>
        <p:grpSpPr bwMode="auto">
          <a:xfrm>
            <a:off x="1390169" y="3202573"/>
            <a:ext cx="1384363" cy="1139874"/>
            <a:chOff x="3817288" y="5690652"/>
            <a:chExt cx="3407089" cy="2804192"/>
          </a:xfrm>
        </p:grpSpPr>
        <p:sp>
          <p:nvSpPr>
            <p:cNvPr id="2" name="Oval 1">
              <a:extLst>
                <a:ext uri="{FF2B5EF4-FFF2-40B4-BE49-F238E27FC236}">
                  <a16:creationId xmlns:a16="http://schemas.microsoft.com/office/drawing/2014/main" id="{C8897DA0-8E04-D34B-854C-7331A3EA541F}"/>
                </a:ext>
              </a:extLst>
            </p:cNvPr>
            <p:cNvSpPr/>
            <p:nvPr/>
          </p:nvSpPr>
          <p:spPr>
            <a:xfrm>
              <a:off x="3817288" y="6928496"/>
              <a:ext cx="1362201" cy="1363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411" name="Oval 410">
              <a:extLst>
                <a:ext uri="{FF2B5EF4-FFF2-40B4-BE49-F238E27FC236}">
                  <a16:creationId xmlns:a16="http://schemas.microsoft.com/office/drawing/2014/main" id="{24E90078-9DE7-E74A-9FF1-673A8319B263}"/>
                </a:ext>
              </a:extLst>
            </p:cNvPr>
            <p:cNvSpPr/>
            <p:nvPr/>
          </p:nvSpPr>
          <p:spPr>
            <a:xfrm>
              <a:off x="4420594" y="5690652"/>
              <a:ext cx="2803783" cy="2804192"/>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grpSp>
      <p:sp>
        <p:nvSpPr>
          <p:cNvPr id="412" name="TextBox 411">
            <a:extLst>
              <a:ext uri="{FF2B5EF4-FFF2-40B4-BE49-F238E27FC236}">
                <a16:creationId xmlns:a16="http://schemas.microsoft.com/office/drawing/2014/main" id="{7EBAD2C9-7E6B-FC41-A246-ED316C35FBA1}"/>
              </a:ext>
            </a:extLst>
          </p:cNvPr>
          <p:cNvSpPr txBox="1"/>
          <p:nvPr/>
        </p:nvSpPr>
        <p:spPr>
          <a:xfrm>
            <a:off x="1469786" y="4452758"/>
            <a:ext cx="1514774" cy="217432"/>
          </a:xfrm>
          <a:prstGeom prst="rect">
            <a:avLst/>
          </a:prstGeom>
          <a:noFill/>
        </p:spPr>
        <p:txBody>
          <a:bodyPr wrap="none">
            <a:spAutoFit/>
          </a:bodyPr>
          <a:lstStyle/>
          <a:p>
            <a:pPr algn="ctr" defTabSz="743076" fontAlgn="auto">
              <a:spcBef>
                <a:spcPts val="0"/>
              </a:spcBef>
              <a:spcAft>
                <a:spcPts val="0"/>
              </a:spcAft>
              <a:defRPr/>
            </a:pPr>
            <a:r>
              <a:rPr lang="en-US" sz="813" spc="244">
                <a:solidFill>
                  <a:schemeClr val="tx2"/>
                </a:solidFill>
                <a:latin typeface="Montserrat" charset="0"/>
                <a:ea typeface="Montserrat" charset="0"/>
                <a:cs typeface="Montserrat" charset="0"/>
              </a:rPr>
              <a:t>NORTH AMERICA</a:t>
            </a:r>
            <a:endParaRPr lang="en-US" spc="244">
              <a:solidFill>
                <a:schemeClr val="tx2"/>
              </a:solidFill>
              <a:latin typeface="Montserrat" charset="0"/>
              <a:ea typeface="Montserrat" charset="0"/>
              <a:cs typeface="Montserrat" charset="0"/>
            </a:endParaRPr>
          </a:p>
        </p:txBody>
      </p:sp>
      <p:sp>
        <p:nvSpPr>
          <p:cNvPr id="98311" name="TextBox 412">
            <a:extLst>
              <a:ext uri="{FF2B5EF4-FFF2-40B4-BE49-F238E27FC236}">
                <a16:creationId xmlns:a16="http://schemas.microsoft.com/office/drawing/2014/main" id="{CEB26693-7018-47BF-B125-B6729AEFB6F5}"/>
              </a:ext>
            </a:extLst>
          </p:cNvPr>
          <p:cNvSpPr txBox="1">
            <a:spLocks noChangeArrowheads="1"/>
          </p:cNvSpPr>
          <p:nvPr/>
        </p:nvSpPr>
        <p:spPr bwMode="auto">
          <a:xfrm>
            <a:off x="1419460" y="3850244"/>
            <a:ext cx="511679"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1300">
                <a:solidFill>
                  <a:schemeClr val="bg2"/>
                </a:solidFill>
                <a:latin typeface="Montserrat"/>
                <a:ea typeface="Montserrat"/>
                <a:cs typeface="Montserrat"/>
              </a:rPr>
              <a:t>25%</a:t>
            </a:r>
            <a:endParaRPr lang="en-US" altLang="de-DE" sz="1951">
              <a:solidFill>
                <a:schemeClr val="bg2"/>
              </a:solidFill>
              <a:latin typeface="Montserrat"/>
              <a:ea typeface="Montserrat"/>
              <a:cs typeface="Montserrat"/>
            </a:endParaRPr>
          </a:p>
        </p:txBody>
      </p:sp>
      <p:sp>
        <p:nvSpPr>
          <p:cNvPr id="98312" name="TextBox 413">
            <a:extLst>
              <a:ext uri="{FF2B5EF4-FFF2-40B4-BE49-F238E27FC236}">
                <a16:creationId xmlns:a16="http://schemas.microsoft.com/office/drawing/2014/main" id="{6DE48021-00D6-485D-BFE2-C55062733E42}"/>
              </a:ext>
            </a:extLst>
          </p:cNvPr>
          <p:cNvSpPr txBox="1">
            <a:spLocks noChangeArrowheads="1"/>
          </p:cNvSpPr>
          <p:nvPr/>
        </p:nvSpPr>
        <p:spPr bwMode="auto">
          <a:xfrm>
            <a:off x="1927641" y="3570920"/>
            <a:ext cx="675185" cy="43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195" b="1">
                <a:solidFill>
                  <a:schemeClr val="tx2"/>
                </a:solidFill>
                <a:latin typeface="Montserrat Semi"/>
                <a:ea typeface="Montserrat Semi"/>
                <a:cs typeface="Montserrat Semi"/>
              </a:rPr>
              <a:t>75%</a:t>
            </a:r>
            <a:endParaRPr lang="en-US" altLang="de-DE" sz="3251" b="1">
              <a:solidFill>
                <a:schemeClr val="tx2"/>
              </a:solidFill>
              <a:latin typeface="Montserrat Semi"/>
              <a:ea typeface="Montserrat Semi"/>
              <a:cs typeface="Montserrat Semi"/>
            </a:endParaRPr>
          </a:p>
        </p:txBody>
      </p:sp>
      <p:grpSp>
        <p:nvGrpSpPr>
          <p:cNvPr id="98313" name="Group 420">
            <a:extLst>
              <a:ext uri="{FF2B5EF4-FFF2-40B4-BE49-F238E27FC236}">
                <a16:creationId xmlns:a16="http://schemas.microsoft.com/office/drawing/2014/main" id="{DE273E46-2C92-41DA-A0B5-06DE4380B682}"/>
              </a:ext>
            </a:extLst>
          </p:cNvPr>
          <p:cNvGrpSpPr>
            <a:grpSpLocks/>
          </p:cNvGrpSpPr>
          <p:nvPr/>
        </p:nvGrpSpPr>
        <p:grpSpPr bwMode="auto">
          <a:xfrm>
            <a:off x="4400158" y="4365671"/>
            <a:ext cx="1384363" cy="1139229"/>
            <a:chOff x="3817288" y="5690652"/>
            <a:chExt cx="3407089" cy="2804192"/>
          </a:xfrm>
        </p:grpSpPr>
        <p:sp>
          <p:nvSpPr>
            <p:cNvPr id="422" name="Oval 421">
              <a:extLst>
                <a:ext uri="{FF2B5EF4-FFF2-40B4-BE49-F238E27FC236}">
                  <a16:creationId xmlns:a16="http://schemas.microsoft.com/office/drawing/2014/main" id="{56F878D4-717E-9B46-A0EA-09920DF92BFE}"/>
                </a:ext>
              </a:extLst>
            </p:cNvPr>
            <p:cNvSpPr/>
            <p:nvPr/>
          </p:nvSpPr>
          <p:spPr>
            <a:xfrm>
              <a:off x="3817288" y="6929197"/>
              <a:ext cx="1362201" cy="13623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423" name="Oval 422">
              <a:extLst>
                <a:ext uri="{FF2B5EF4-FFF2-40B4-BE49-F238E27FC236}">
                  <a16:creationId xmlns:a16="http://schemas.microsoft.com/office/drawing/2014/main" id="{721A476E-FE7F-6C42-851D-606802EEB1B9}"/>
                </a:ext>
              </a:extLst>
            </p:cNvPr>
            <p:cNvSpPr/>
            <p:nvPr/>
          </p:nvSpPr>
          <p:spPr>
            <a:xfrm>
              <a:off x="4420594" y="5690652"/>
              <a:ext cx="2803783" cy="2804192"/>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grpSp>
      <p:sp>
        <p:nvSpPr>
          <p:cNvPr id="426" name="TextBox 425">
            <a:extLst>
              <a:ext uri="{FF2B5EF4-FFF2-40B4-BE49-F238E27FC236}">
                <a16:creationId xmlns:a16="http://schemas.microsoft.com/office/drawing/2014/main" id="{A9B08DDA-99F1-E043-ADAA-2C7C02F00E9B}"/>
              </a:ext>
            </a:extLst>
          </p:cNvPr>
          <p:cNvSpPr txBox="1"/>
          <p:nvPr/>
        </p:nvSpPr>
        <p:spPr>
          <a:xfrm>
            <a:off x="4851384" y="5615210"/>
            <a:ext cx="771558" cy="217432"/>
          </a:xfrm>
          <a:prstGeom prst="rect">
            <a:avLst/>
          </a:prstGeom>
          <a:noFill/>
        </p:spPr>
        <p:txBody>
          <a:bodyPr wrap="none">
            <a:spAutoFit/>
          </a:bodyPr>
          <a:lstStyle/>
          <a:p>
            <a:pPr algn="ctr" defTabSz="743076" fontAlgn="auto">
              <a:spcBef>
                <a:spcPts val="0"/>
              </a:spcBef>
              <a:spcAft>
                <a:spcPts val="0"/>
              </a:spcAft>
              <a:defRPr/>
            </a:pPr>
            <a:r>
              <a:rPr lang="en-US" sz="813" spc="244">
                <a:solidFill>
                  <a:schemeClr val="tx2"/>
                </a:solidFill>
                <a:latin typeface="Montserrat" charset="0"/>
                <a:ea typeface="Montserrat" charset="0"/>
                <a:cs typeface="Montserrat" charset="0"/>
              </a:rPr>
              <a:t>AFRICA</a:t>
            </a:r>
            <a:endParaRPr lang="en-US" spc="244">
              <a:solidFill>
                <a:schemeClr val="tx2"/>
              </a:solidFill>
              <a:latin typeface="Montserrat" charset="0"/>
              <a:ea typeface="Montserrat" charset="0"/>
              <a:cs typeface="Montserrat" charset="0"/>
            </a:endParaRPr>
          </a:p>
        </p:txBody>
      </p:sp>
      <p:sp>
        <p:nvSpPr>
          <p:cNvPr id="98315" name="TextBox 430">
            <a:extLst>
              <a:ext uri="{FF2B5EF4-FFF2-40B4-BE49-F238E27FC236}">
                <a16:creationId xmlns:a16="http://schemas.microsoft.com/office/drawing/2014/main" id="{0838EDF4-4A03-4185-BB42-4EFCF6390E03}"/>
              </a:ext>
            </a:extLst>
          </p:cNvPr>
          <p:cNvSpPr txBox="1">
            <a:spLocks noChangeArrowheads="1"/>
          </p:cNvSpPr>
          <p:nvPr/>
        </p:nvSpPr>
        <p:spPr bwMode="auto">
          <a:xfrm>
            <a:off x="4438265" y="5012696"/>
            <a:ext cx="49404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1300">
                <a:solidFill>
                  <a:schemeClr val="bg2"/>
                </a:solidFill>
                <a:latin typeface="Montserrat"/>
                <a:ea typeface="Montserrat"/>
                <a:cs typeface="Montserrat"/>
              </a:rPr>
              <a:t>41%</a:t>
            </a:r>
            <a:endParaRPr lang="en-US" altLang="de-DE" sz="1951">
              <a:solidFill>
                <a:schemeClr val="bg2"/>
              </a:solidFill>
              <a:latin typeface="Montserrat"/>
              <a:ea typeface="Montserrat"/>
              <a:cs typeface="Montserrat"/>
            </a:endParaRPr>
          </a:p>
        </p:txBody>
      </p:sp>
      <p:sp>
        <p:nvSpPr>
          <p:cNvPr id="98316" name="TextBox 431">
            <a:extLst>
              <a:ext uri="{FF2B5EF4-FFF2-40B4-BE49-F238E27FC236}">
                <a16:creationId xmlns:a16="http://schemas.microsoft.com/office/drawing/2014/main" id="{8C0497DF-F7A0-4E30-A9C8-D923E1C41DC6}"/>
              </a:ext>
            </a:extLst>
          </p:cNvPr>
          <p:cNvSpPr txBox="1">
            <a:spLocks noChangeArrowheads="1"/>
          </p:cNvSpPr>
          <p:nvPr/>
        </p:nvSpPr>
        <p:spPr bwMode="auto">
          <a:xfrm>
            <a:off x="4937953" y="4733372"/>
            <a:ext cx="675185" cy="43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195" b="1">
                <a:solidFill>
                  <a:schemeClr val="tx2"/>
                </a:solidFill>
                <a:latin typeface="Montserrat Semi"/>
                <a:ea typeface="Montserrat Semi"/>
                <a:cs typeface="Montserrat Semi"/>
              </a:rPr>
              <a:t>59%</a:t>
            </a:r>
            <a:endParaRPr lang="en-US" altLang="de-DE" sz="3251" b="1">
              <a:solidFill>
                <a:schemeClr val="tx2"/>
              </a:solidFill>
              <a:latin typeface="Montserrat Semi"/>
              <a:ea typeface="Montserrat Semi"/>
              <a:cs typeface="Montserrat Semi"/>
            </a:endParaRPr>
          </a:p>
        </p:txBody>
      </p:sp>
      <p:grpSp>
        <p:nvGrpSpPr>
          <p:cNvPr id="98317" name="Group 432">
            <a:extLst>
              <a:ext uri="{FF2B5EF4-FFF2-40B4-BE49-F238E27FC236}">
                <a16:creationId xmlns:a16="http://schemas.microsoft.com/office/drawing/2014/main" id="{8BAE2C12-9DAB-4029-BC18-CE65141A634B}"/>
              </a:ext>
            </a:extLst>
          </p:cNvPr>
          <p:cNvGrpSpPr>
            <a:grpSpLocks/>
          </p:cNvGrpSpPr>
          <p:nvPr/>
        </p:nvGrpSpPr>
        <p:grpSpPr bwMode="auto">
          <a:xfrm>
            <a:off x="7572065" y="2142691"/>
            <a:ext cx="1384363" cy="1139229"/>
            <a:chOff x="3817288" y="5690652"/>
            <a:chExt cx="3407089" cy="2804192"/>
          </a:xfrm>
        </p:grpSpPr>
        <p:sp>
          <p:nvSpPr>
            <p:cNvPr id="434" name="Oval 433">
              <a:extLst>
                <a:ext uri="{FF2B5EF4-FFF2-40B4-BE49-F238E27FC236}">
                  <a16:creationId xmlns:a16="http://schemas.microsoft.com/office/drawing/2014/main" id="{5ED212D4-4357-3948-AA3B-20DEED82A135}"/>
                </a:ext>
              </a:extLst>
            </p:cNvPr>
            <p:cNvSpPr/>
            <p:nvPr/>
          </p:nvSpPr>
          <p:spPr>
            <a:xfrm>
              <a:off x="3817288" y="6929197"/>
              <a:ext cx="1362201" cy="13623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435" name="Oval 434">
              <a:extLst>
                <a:ext uri="{FF2B5EF4-FFF2-40B4-BE49-F238E27FC236}">
                  <a16:creationId xmlns:a16="http://schemas.microsoft.com/office/drawing/2014/main" id="{F2D9B7E6-8079-D746-A84E-07A8BC0ED571}"/>
                </a:ext>
              </a:extLst>
            </p:cNvPr>
            <p:cNvSpPr/>
            <p:nvPr/>
          </p:nvSpPr>
          <p:spPr>
            <a:xfrm>
              <a:off x="4420594" y="5690652"/>
              <a:ext cx="2803783" cy="2804192"/>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grpSp>
      <p:sp>
        <p:nvSpPr>
          <p:cNvPr id="436" name="TextBox 435">
            <a:extLst>
              <a:ext uri="{FF2B5EF4-FFF2-40B4-BE49-F238E27FC236}">
                <a16:creationId xmlns:a16="http://schemas.microsoft.com/office/drawing/2014/main" id="{F9AA6F57-E43B-4846-97FF-73F91A982EA3}"/>
              </a:ext>
            </a:extLst>
          </p:cNvPr>
          <p:cNvSpPr txBox="1"/>
          <p:nvPr/>
        </p:nvSpPr>
        <p:spPr>
          <a:xfrm>
            <a:off x="8130401" y="3392230"/>
            <a:ext cx="556692" cy="217432"/>
          </a:xfrm>
          <a:prstGeom prst="rect">
            <a:avLst/>
          </a:prstGeom>
          <a:noFill/>
        </p:spPr>
        <p:txBody>
          <a:bodyPr wrap="none">
            <a:spAutoFit/>
          </a:bodyPr>
          <a:lstStyle/>
          <a:p>
            <a:pPr algn="ctr" defTabSz="743076" fontAlgn="auto">
              <a:spcBef>
                <a:spcPts val="0"/>
              </a:spcBef>
              <a:spcAft>
                <a:spcPts val="0"/>
              </a:spcAft>
              <a:defRPr/>
            </a:pPr>
            <a:r>
              <a:rPr lang="en-US" sz="813" spc="244">
                <a:solidFill>
                  <a:schemeClr val="tx2"/>
                </a:solidFill>
                <a:latin typeface="Montserrat" charset="0"/>
                <a:ea typeface="Montserrat" charset="0"/>
                <a:cs typeface="Montserrat" charset="0"/>
              </a:rPr>
              <a:t>ASIA</a:t>
            </a:r>
            <a:endParaRPr lang="en-US" spc="244">
              <a:solidFill>
                <a:schemeClr val="tx2"/>
              </a:solidFill>
              <a:latin typeface="Montserrat" charset="0"/>
              <a:ea typeface="Montserrat" charset="0"/>
              <a:cs typeface="Montserrat" charset="0"/>
            </a:endParaRPr>
          </a:p>
        </p:txBody>
      </p:sp>
      <p:sp>
        <p:nvSpPr>
          <p:cNvPr id="98319" name="TextBox 436">
            <a:extLst>
              <a:ext uri="{FF2B5EF4-FFF2-40B4-BE49-F238E27FC236}">
                <a16:creationId xmlns:a16="http://schemas.microsoft.com/office/drawing/2014/main" id="{7DEDCC1C-AA66-4E49-86D9-62D036ED3E8E}"/>
              </a:ext>
            </a:extLst>
          </p:cNvPr>
          <p:cNvSpPr txBox="1">
            <a:spLocks noChangeArrowheads="1"/>
          </p:cNvSpPr>
          <p:nvPr/>
        </p:nvSpPr>
        <p:spPr bwMode="auto">
          <a:xfrm>
            <a:off x="7618187" y="2789716"/>
            <a:ext cx="47801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1300">
                <a:solidFill>
                  <a:schemeClr val="bg2"/>
                </a:solidFill>
                <a:latin typeface="Montserrat"/>
                <a:ea typeface="Montserrat"/>
                <a:cs typeface="Montserrat"/>
              </a:rPr>
              <a:t>12%</a:t>
            </a:r>
            <a:endParaRPr lang="en-US" altLang="de-DE" sz="1951">
              <a:solidFill>
                <a:schemeClr val="bg2"/>
              </a:solidFill>
              <a:latin typeface="Montserrat"/>
              <a:ea typeface="Montserrat"/>
              <a:cs typeface="Montserrat"/>
            </a:endParaRPr>
          </a:p>
        </p:txBody>
      </p:sp>
      <p:sp>
        <p:nvSpPr>
          <p:cNvPr id="98320" name="TextBox 437">
            <a:extLst>
              <a:ext uri="{FF2B5EF4-FFF2-40B4-BE49-F238E27FC236}">
                <a16:creationId xmlns:a16="http://schemas.microsoft.com/office/drawing/2014/main" id="{4CF664DF-8E98-48C1-B541-29801F647D9B}"/>
              </a:ext>
            </a:extLst>
          </p:cNvPr>
          <p:cNvSpPr txBox="1">
            <a:spLocks noChangeArrowheads="1"/>
          </p:cNvSpPr>
          <p:nvPr/>
        </p:nvSpPr>
        <p:spPr bwMode="auto">
          <a:xfrm>
            <a:off x="8109537" y="2510392"/>
            <a:ext cx="675185" cy="43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195" b="1">
                <a:solidFill>
                  <a:schemeClr val="tx2"/>
                </a:solidFill>
                <a:latin typeface="Montserrat Semi"/>
                <a:ea typeface="Montserrat Semi"/>
                <a:cs typeface="Montserrat Semi"/>
              </a:rPr>
              <a:t>88%</a:t>
            </a:r>
            <a:endParaRPr lang="en-US" altLang="de-DE" sz="3251" b="1">
              <a:solidFill>
                <a:schemeClr val="tx2"/>
              </a:solidFill>
              <a:latin typeface="Montserrat Semi"/>
              <a:ea typeface="Montserrat Semi"/>
              <a:cs typeface="Montserrat Semi"/>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154716C2-C6BD-0A49-A8C5-363C059A91F2}"/>
              </a:ext>
            </a:extLst>
          </p:cNvPr>
          <p:cNvSpPr txBox="1"/>
          <p:nvPr/>
        </p:nvSpPr>
        <p:spPr>
          <a:xfrm>
            <a:off x="2543590" y="1207311"/>
            <a:ext cx="4793018"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USA EDITABLE MAP</a:t>
            </a:r>
            <a:endParaRPr lang="en-US" sz="3901" spc="244">
              <a:solidFill>
                <a:schemeClr val="tx2"/>
              </a:solidFill>
              <a:latin typeface="Montserrat" charset="0"/>
              <a:ea typeface="Montserrat" charset="0"/>
              <a:cs typeface="Montserrat" charset="0"/>
            </a:endParaRPr>
          </a:p>
        </p:txBody>
      </p:sp>
      <p:sp>
        <p:nvSpPr>
          <p:cNvPr id="74" name="TextBox 73">
            <a:extLst>
              <a:ext uri="{FF2B5EF4-FFF2-40B4-BE49-F238E27FC236}">
                <a16:creationId xmlns:a16="http://schemas.microsoft.com/office/drawing/2014/main" id="{EA519B0A-C09F-024F-B612-FE0194D87A24}"/>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75" name="TextBox 74">
            <a:extLst>
              <a:ext uri="{FF2B5EF4-FFF2-40B4-BE49-F238E27FC236}">
                <a16:creationId xmlns:a16="http://schemas.microsoft.com/office/drawing/2014/main" id="{5FA75372-0F51-2A47-87E5-6B309397DC58}"/>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pic>
        <p:nvPicPr>
          <p:cNvPr id="12" name="Group 11">
            <a:extLst>
              <a:ext uri="{FF2B5EF4-FFF2-40B4-BE49-F238E27FC236}">
                <a16:creationId xmlns:a16="http://schemas.microsoft.com/office/drawing/2014/main" id="{5AC6E4CD-2D85-4ADF-8788-F41AF793A59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58" y="2303963"/>
            <a:ext cx="4525951" cy="2962253"/>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769E676A-3073-D843-96D4-2F68AC78C04D}"/>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77" name="TextBox 76">
            <a:extLst>
              <a:ext uri="{FF2B5EF4-FFF2-40B4-BE49-F238E27FC236}">
                <a16:creationId xmlns:a16="http://schemas.microsoft.com/office/drawing/2014/main" id="{22EE8030-C1DE-764D-BDB4-6D61EBC770FD}"/>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94" name="TextBox 93">
            <a:extLst>
              <a:ext uri="{FF2B5EF4-FFF2-40B4-BE49-F238E27FC236}">
                <a16:creationId xmlns:a16="http://schemas.microsoft.com/office/drawing/2014/main" id="{BD933449-71BB-404F-9EB5-71742614F8F4}"/>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95" name="TextBox 94">
            <a:extLst>
              <a:ext uri="{FF2B5EF4-FFF2-40B4-BE49-F238E27FC236}">
                <a16:creationId xmlns:a16="http://schemas.microsoft.com/office/drawing/2014/main" id="{290AC1BA-E3F4-6B46-BF7C-960FB180BC26}"/>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roup 89">
            <a:extLst>
              <a:ext uri="{FF2B5EF4-FFF2-40B4-BE49-F238E27FC236}">
                <a16:creationId xmlns:a16="http://schemas.microsoft.com/office/drawing/2014/main" id="{B9D78C2B-9568-4008-959C-D1AD8B6D907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434" y="2004641"/>
            <a:ext cx="2869360" cy="360218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437BD5E-2FE5-C24E-878C-084707A6085A}"/>
              </a:ext>
            </a:extLst>
          </p:cNvPr>
          <p:cNvSpPr txBox="1"/>
          <p:nvPr/>
        </p:nvSpPr>
        <p:spPr>
          <a:xfrm>
            <a:off x="2543590" y="1207311"/>
            <a:ext cx="4793018"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EAST COAST USA MAP</a:t>
            </a:r>
            <a:endParaRPr lang="en-US" sz="3901" spc="244">
              <a:solidFill>
                <a:schemeClr val="tx2"/>
              </a:solidFill>
              <a:latin typeface="Montserrat" charset="0"/>
              <a:ea typeface="Montserrat" charset="0"/>
              <a:cs typeface="Montserrat" charset="0"/>
            </a:endParaRPr>
          </a:p>
        </p:txBody>
      </p:sp>
      <p:sp>
        <p:nvSpPr>
          <p:cNvPr id="55" name="TextBox 54">
            <a:extLst>
              <a:ext uri="{FF2B5EF4-FFF2-40B4-BE49-F238E27FC236}">
                <a16:creationId xmlns:a16="http://schemas.microsoft.com/office/drawing/2014/main" id="{86283EAC-BF97-5743-8185-F42B32EC82CD}"/>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62" name="TextBox 61">
            <a:extLst>
              <a:ext uri="{FF2B5EF4-FFF2-40B4-BE49-F238E27FC236}">
                <a16:creationId xmlns:a16="http://schemas.microsoft.com/office/drawing/2014/main" id="{E1970C25-6C5F-6B4F-A199-FC0043C8BF26}"/>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
        <p:nvSpPr>
          <p:cNvPr id="63" name="TextBox 62">
            <a:extLst>
              <a:ext uri="{FF2B5EF4-FFF2-40B4-BE49-F238E27FC236}">
                <a16:creationId xmlns:a16="http://schemas.microsoft.com/office/drawing/2014/main" id="{AC3B1E75-9F3A-7B44-9AF6-52F542BB3A4A}"/>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64" name="TextBox 63">
            <a:extLst>
              <a:ext uri="{FF2B5EF4-FFF2-40B4-BE49-F238E27FC236}">
                <a16:creationId xmlns:a16="http://schemas.microsoft.com/office/drawing/2014/main" id="{95F03869-B803-D248-8930-1E32865A820B}"/>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65" name="TextBox 64">
            <a:extLst>
              <a:ext uri="{FF2B5EF4-FFF2-40B4-BE49-F238E27FC236}">
                <a16:creationId xmlns:a16="http://schemas.microsoft.com/office/drawing/2014/main" id="{D257DD10-ADD0-844B-A8B0-D00AD0F4B560}"/>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66" name="TextBox 65">
            <a:extLst>
              <a:ext uri="{FF2B5EF4-FFF2-40B4-BE49-F238E27FC236}">
                <a16:creationId xmlns:a16="http://schemas.microsoft.com/office/drawing/2014/main" id="{3B963742-BCCC-A84F-8432-B9ECB290E451}"/>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roup 89">
            <a:extLst>
              <a:ext uri="{FF2B5EF4-FFF2-40B4-BE49-F238E27FC236}">
                <a16:creationId xmlns:a16="http://schemas.microsoft.com/office/drawing/2014/main" id="{DCD050F4-E79B-4BE8-8DDA-6D0CEBA1976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144" y="2216231"/>
            <a:ext cx="2585520" cy="347316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68C73CD-A19D-B849-9AFA-CEC978FEF31D}"/>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GERMANY EDITABLE MAP</a:t>
            </a:r>
            <a:endParaRPr lang="en-US" sz="3901" spc="244">
              <a:solidFill>
                <a:schemeClr val="tx2"/>
              </a:solidFill>
              <a:latin typeface="Montserrat" charset="0"/>
              <a:ea typeface="Montserrat" charset="0"/>
              <a:cs typeface="Montserrat" charset="0"/>
            </a:endParaRPr>
          </a:p>
        </p:txBody>
      </p:sp>
      <p:sp>
        <p:nvSpPr>
          <p:cNvPr id="40" name="TextBox 39">
            <a:extLst>
              <a:ext uri="{FF2B5EF4-FFF2-40B4-BE49-F238E27FC236}">
                <a16:creationId xmlns:a16="http://schemas.microsoft.com/office/drawing/2014/main" id="{E38122EA-7F17-3D4E-B684-876917D180E9}"/>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1" name="TextBox 40">
            <a:extLst>
              <a:ext uri="{FF2B5EF4-FFF2-40B4-BE49-F238E27FC236}">
                <a16:creationId xmlns:a16="http://schemas.microsoft.com/office/drawing/2014/main" id="{EEA3D8B6-F313-A24E-91BA-ECE67ADD0020}"/>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
        <p:nvSpPr>
          <p:cNvPr id="42" name="TextBox 41">
            <a:extLst>
              <a:ext uri="{FF2B5EF4-FFF2-40B4-BE49-F238E27FC236}">
                <a16:creationId xmlns:a16="http://schemas.microsoft.com/office/drawing/2014/main" id="{57197E18-1F8B-B64C-A08A-653E03E2FFF1}"/>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5945A741-7B21-0E45-A7E5-FDC86B494126}"/>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4" name="TextBox 43">
            <a:extLst>
              <a:ext uri="{FF2B5EF4-FFF2-40B4-BE49-F238E27FC236}">
                <a16:creationId xmlns:a16="http://schemas.microsoft.com/office/drawing/2014/main" id="{C0501EB1-79CD-7C47-B2B2-F4B5999B58A8}"/>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28C0816D-6DC0-BB4F-B116-403FD23F67FC}"/>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Group 73">
            <a:extLst>
              <a:ext uri="{FF2B5EF4-FFF2-40B4-BE49-F238E27FC236}">
                <a16:creationId xmlns:a16="http://schemas.microsoft.com/office/drawing/2014/main" id="{38FD2AC3-A96E-4C25-B286-4FF2B5A0D81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558" y="2484588"/>
            <a:ext cx="4309200" cy="292612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0F84B8E9-18CB-B24D-A5A9-43F5DA4C9BEA}"/>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101" name="TextBox 100">
            <a:extLst>
              <a:ext uri="{FF2B5EF4-FFF2-40B4-BE49-F238E27FC236}">
                <a16:creationId xmlns:a16="http://schemas.microsoft.com/office/drawing/2014/main" id="{C8C3CF0A-D53A-0142-919D-3EAEA7EEC87C}"/>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02" name="TextBox 101">
            <a:extLst>
              <a:ext uri="{FF2B5EF4-FFF2-40B4-BE49-F238E27FC236}">
                <a16:creationId xmlns:a16="http://schemas.microsoft.com/office/drawing/2014/main" id="{312A3414-7975-854B-8E42-244A3679984D}"/>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103" name="TextBox 102">
            <a:extLst>
              <a:ext uri="{FF2B5EF4-FFF2-40B4-BE49-F238E27FC236}">
                <a16:creationId xmlns:a16="http://schemas.microsoft.com/office/drawing/2014/main" id="{E67983B2-29B0-A343-ACB7-DA64A449EF72}"/>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04" name="TextBox 103">
            <a:extLst>
              <a:ext uri="{FF2B5EF4-FFF2-40B4-BE49-F238E27FC236}">
                <a16:creationId xmlns:a16="http://schemas.microsoft.com/office/drawing/2014/main" id="{DB80877A-CF8F-0D48-A8E7-8F158CCF6961}"/>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CANADA EDITABLE MAP</a:t>
            </a:r>
            <a:endParaRPr lang="en-US" sz="3901" spc="244">
              <a:solidFill>
                <a:schemeClr val="tx2"/>
              </a:solidFill>
              <a:latin typeface="Montserrat" charset="0"/>
              <a:ea typeface="Montserrat" charset="0"/>
              <a:cs typeface="Montserrat" charset="0"/>
            </a:endParaRPr>
          </a:p>
        </p:txBody>
      </p:sp>
      <p:sp>
        <p:nvSpPr>
          <p:cNvPr id="105" name="TextBox 104">
            <a:extLst>
              <a:ext uri="{FF2B5EF4-FFF2-40B4-BE49-F238E27FC236}">
                <a16:creationId xmlns:a16="http://schemas.microsoft.com/office/drawing/2014/main" id="{FAF8B603-66F1-1049-8040-47DC5220C437}"/>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06" name="TextBox 105">
            <a:extLst>
              <a:ext uri="{FF2B5EF4-FFF2-40B4-BE49-F238E27FC236}">
                <a16:creationId xmlns:a16="http://schemas.microsoft.com/office/drawing/2014/main" id="{2FFCD2C1-F864-4B4E-9DD0-947ED25BDBB5}"/>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 name="Group 418">
            <a:extLst>
              <a:ext uri="{FF2B5EF4-FFF2-40B4-BE49-F238E27FC236}">
                <a16:creationId xmlns:a16="http://schemas.microsoft.com/office/drawing/2014/main" id="{8990AF59-200A-44DE-B987-288B0EE07C8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001" y="2087213"/>
            <a:ext cx="3431878" cy="332866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BBF7494-DFB7-954A-92E8-4F11F9A149D9}"/>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FRANCE EDITABLE MAP</a:t>
            </a:r>
            <a:endParaRPr lang="en-US" sz="3901" spc="244">
              <a:solidFill>
                <a:schemeClr val="tx2"/>
              </a:solidFill>
              <a:latin typeface="Montserrat" charset="0"/>
              <a:ea typeface="Montserrat" charset="0"/>
              <a:cs typeface="Montserrat" charset="0"/>
            </a:endParaRPr>
          </a:p>
        </p:txBody>
      </p:sp>
      <p:sp>
        <p:nvSpPr>
          <p:cNvPr id="48" name="TextBox 47">
            <a:extLst>
              <a:ext uri="{FF2B5EF4-FFF2-40B4-BE49-F238E27FC236}">
                <a16:creationId xmlns:a16="http://schemas.microsoft.com/office/drawing/2014/main" id="{20BBAB30-7B16-0342-BCDC-DEFF27268057}"/>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9" name="TextBox 48">
            <a:extLst>
              <a:ext uri="{FF2B5EF4-FFF2-40B4-BE49-F238E27FC236}">
                <a16:creationId xmlns:a16="http://schemas.microsoft.com/office/drawing/2014/main" id="{198C86B1-0C00-834C-80F2-D51E203AB8CB}"/>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
        <p:nvSpPr>
          <p:cNvPr id="50" name="TextBox 49">
            <a:extLst>
              <a:ext uri="{FF2B5EF4-FFF2-40B4-BE49-F238E27FC236}">
                <a16:creationId xmlns:a16="http://schemas.microsoft.com/office/drawing/2014/main" id="{CE5174F1-B2F6-6A45-945B-B8EB1EAB1CE2}"/>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id="{70B08A5C-6018-C748-8665-EB94405C1130}"/>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2" name="TextBox 51">
            <a:extLst>
              <a:ext uri="{FF2B5EF4-FFF2-40B4-BE49-F238E27FC236}">
                <a16:creationId xmlns:a16="http://schemas.microsoft.com/office/drawing/2014/main" id="{2A4C81B3-3A71-074B-9408-3CAD387158EC}"/>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53" name="TextBox 52">
            <a:extLst>
              <a:ext uri="{FF2B5EF4-FFF2-40B4-BE49-F238E27FC236}">
                <a16:creationId xmlns:a16="http://schemas.microsoft.com/office/drawing/2014/main" id="{24E16BF9-B7C1-C048-AF3D-84C1698B510D}"/>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roup 61">
            <a:extLst>
              <a:ext uri="{FF2B5EF4-FFF2-40B4-BE49-F238E27FC236}">
                <a16:creationId xmlns:a16="http://schemas.microsoft.com/office/drawing/2014/main" id="{7008C179-DC8E-4F7B-ACE3-0F72D42587C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398" y="2200749"/>
            <a:ext cx="3514450" cy="33235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769DA3B-0C56-4B43-A377-943B5E417E19}"/>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31" name="TextBox 30">
            <a:extLst>
              <a:ext uri="{FF2B5EF4-FFF2-40B4-BE49-F238E27FC236}">
                <a16:creationId xmlns:a16="http://schemas.microsoft.com/office/drawing/2014/main" id="{189387C7-F752-B34B-A6D9-B654F64F6FC5}"/>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32" name="TextBox 31">
            <a:extLst>
              <a:ext uri="{FF2B5EF4-FFF2-40B4-BE49-F238E27FC236}">
                <a16:creationId xmlns:a16="http://schemas.microsoft.com/office/drawing/2014/main" id="{3B539CB0-5BD9-1A41-9A98-08F254AC1039}"/>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33" name="TextBox 32">
            <a:extLst>
              <a:ext uri="{FF2B5EF4-FFF2-40B4-BE49-F238E27FC236}">
                <a16:creationId xmlns:a16="http://schemas.microsoft.com/office/drawing/2014/main" id="{CE6272EE-C902-F947-A80D-5407DF7599E0}"/>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34" name="TextBox 33">
            <a:extLst>
              <a:ext uri="{FF2B5EF4-FFF2-40B4-BE49-F238E27FC236}">
                <a16:creationId xmlns:a16="http://schemas.microsoft.com/office/drawing/2014/main" id="{52606C77-7920-6448-90C0-BD08612BCCAF}"/>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AUSTRALIA EDITABLE MAP</a:t>
            </a:r>
            <a:endParaRPr lang="en-US" sz="3901" spc="244">
              <a:solidFill>
                <a:schemeClr val="tx2"/>
              </a:solidFill>
              <a:latin typeface="Montserrat" charset="0"/>
              <a:ea typeface="Montserrat" charset="0"/>
              <a:cs typeface="Montserrat" charset="0"/>
            </a:endParaRPr>
          </a:p>
        </p:txBody>
      </p:sp>
      <p:sp>
        <p:nvSpPr>
          <p:cNvPr id="35" name="TextBox 34">
            <a:extLst>
              <a:ext uri="{FF2B5EF4-FFF2-40B4-BE49-F238E27FC236}">
                <a16:creationId xmlns:a16="http://schemas.microsoft.com/office/drawing/2014/main" id="{33D571B0-055A-2946-8AD9-1C537BD393BA}"/>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36" name="TextBox 35">
            <a:extLst>
              <a:ext uri="{FF2B5EF4-FFF2-40B4-BE49-F238E27FC236}">
                <a16:creationId xmlns:a16="http://schemas.microsoft.com/office/drawing/2014/main" id="{6B1407B3-F8DA-204C-99C8-EE89B5BDF5A2}"/>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roup 123">
            <a:extLst>
              <a:ext uri="{FF2B5EF4-FFF2-40B4-BE49-F238E27FC236}">
                <a16:creationId xmlns:a16="http://schemas.microsoft.com/office/drawing/2014/main" id="{89820D36-013C-445F-8F98-19414894CE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40" y="2443303"/>
            <a:ext cx="4056325" cy="2735181"/>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B8C82299-A486-214E-9BD1-8BB6F220D63D}"/>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165" name="TextBox 164">
            <a:extLst>
              <a:ext uri="{FF2B5EF4-FFF2-40B4-BE49-F238E27FC236}">
                <a16:creationId xmlns:a16="http://schemas.microsoft.com/office/drawing/2014/main" id="{81C190C9-9FB1-2C4E-8ECE-666609239A3F}"/>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66" name="TextBox 165">
            <a:extLst>
              <a:ext uri="{FF2B5EF4-FFF2-40B4-BE49-F238E27FC236}">
                <a16:creationId xmlns:a16="http://schemas.microsoft.com/office/drawing/2014/main" id="{75DFA15E-FE31-EF4B-9A3F-2EE3432960AF}"/>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167" name="TextBox 166">
            <a:extLst>
              <a:ext uri="{FF2B5EF4-FFF2-40B4-BE49-F238E27FC236}">
                <a16:creationId xmlns:a16="http://schemas.microsoft.com/office/drawing/2014/main" id="{3961EF25-9039-154A-A3BA-F023B16229E7}"/>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68" name="TextBox 167">
            <a:extLst>
              <a:ext uri="{FF2B5EF4-FFF2-40B4-BE49-F238E27FC236}">
                <a16:creationId xmlns:a16="http://schemas.microsoft.com/office/drawing/2014/main" id="{875CD425-78DC-EC46-8031-07DFEDC6EE90}"/>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MEXICO EDITABLE MAP</a:t>
            </a:r>
            <a:endParaRPr lang="en-US" sz="3901" spc="244">
              <a:solidFill>
                <a:schemeClr val="tx2"/>
              </a:solidFill>
              <a:latin typeface="Montserrat" charset="0"/>
              <a:ea typeface="Montserrat" charset="0"/>
              <a:cs typeface="Montserrat" charset="0"/>
            </a:endParaRPr>
          </a:p>
        </p:txBody>
      </p:sp>
      <p:sp>
        <p:nvSpPr>
          <p:cNvPr id="169" name="TextBox 168">
            <a:extLst>
              <a:ext uri="{FF2B5EF4-FFF2-40B4-BE49-F238E27FC236}">
                <a16:creationId xmlns:a16="http://schemas.microsoft.com/office/drawing/2014/main" id="{00C4C6AE-7810-1948-B53F-CCF4D84E5DEA}"/>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70" name="TextBox 169">
            <a:extLst>
              <a:ext uri="{FF2B5EF4-FFF2-40B4-BE49-F238E27FC236}">
                <a16:creationId xmlns:a16="http://schemas.microsoft.com/office/drawing/2014/main" id="{DA07527D-25D3-9E4A-8296-6FA85AEE1897}"/>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oup 64">
            <a:extLst>
              <a:ext uri="{FF2B5EF4-FFF2-40B4-BE49-F238E27FC236}">
                <a16:creationId xmlns:a16="http://schemas.microsoft.com/office/drawing/2014/main" id="{49D2FD0D-41E7-4588-BF7D-6B33FBBA10B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076" y="2066570"/>
            <a:ext cx="4009879" cy="34422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2837E18-F69B-DB4B-9088-1BFDA9BF6917}"/>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49" name="TextBox 48">
            <a:extLst>
              <a:ext uri="{FF2B5EF4-FFF2-40B4-BE49-F238E27FC236}">
                <a16:creationId xmlns:a16="http://schemas.microsoft.com/office/drawing/2014/main" id="{9ADF13CE-10E6-A649-984A-AC7199B0A491}"/>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0" name="TextBox 49">
            <a:extLst>
              <a:ext uri="{FF2B5EF4-FFF2-40B4-BE49-F238E27FC236}">
                <a16:creationId xmlns:a16="http://schemas.microsoft.com/office/drawing/2014/main" id="{FC748EEC-8B58-8F42-B6D8-68EE01835614}"/>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id="{DFF46F4B-6877-B347-A2DB-3BEBB83FD7DB}"/>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2" name="TextBox 51">
            <a:extLst>
              <a:ext uri="{FF2B5EF4-FFF2-40B4-BE49-F238E27FC236}">
                <a16:creationId xmlns:a16="http://schemas.microsoft.com/office/drawing/2014/main" id="{1CE3C413-A2BD-D04B-892C-2A630A9C39AF}"/>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VENEZUELA EDITABLE MAP</a:t>
            </a:r>
            <a:endParaRPr lang="en-US" sz="3901" spc="244">
              <a:solidFill>
                <a:schemeClr val="tx2"/>
              </a:solidFill>
              <a:latin typeface="Montserrat" charset="0"/>
              <a:ea typeface="Montserrat" charset="0"/>
              <a:cs typeface="Montserrat" charset="0"/>
            </a:endParaRPr>
          </a:p>
        </p:txBody>
      </p:sp>
      <p:sp>
        <p:nvSpPr>
          <p:cNvPr id="53" name="TextBox 52">
            <a:extLst>
              <a:ext uri="{FF2B5EF4-FFF2-40B4-BE49-F238E27FC236}">
                <a16:creationId xmlns:a16="http://schemas.microsoft.com/office/drawing/2014/main" id="{1F587A02-3CDD-9A45-A789-947BE5ABD513}"/>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54" name="TextBox 53">
            <a:extLst>
              <a:ext uri="{FF2B5EF4-FFF2-40B4-BE49-F238E27FC236}">
                <a16:creationId xmlns:a16="http://schemas.microsoft.com/office/drawing/2014/main" id="{3EC9BEFE-D8E0-B94A-81D8-8ACB3130C790}"/>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40C4A74-D818-644E-9B62-FD8928C9DC27}"/>
              </a:ext>
            </a:extLst>
          </p:cNvPr>
          <p:cNvCxnSpPr/>
          <p:nvPr/>
        </p:nvCxnSpPr>
        <p:spPr>
          <a:xfrm>
            <a:off x="1944946" y="3882498"/>
            <a:ext cx="796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D05C95D-2B35-754A-8233-EBBCA77D5DAB}"/>
              </a:ext>
            </a:extLst>
          </p:cNvPr>
          <p:cNvSpPr txBox="1"/>
          <p:nvPr/>
        </p:nvSpPr>
        <p:spPr>
          <a:xfrm>
            <a:off x="3608042" y="4081831"/>
            <a:ext cx="975267"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TITLE HERE</a:t>
            </a:r>
          </a:p>
        </p:txBody>
      </p:sp>
      <p:sp>
        <p:nvSpPr>
          <p:cNvPr id="42" name="TextBox 41">
            <a:extLst>
              <a:ext uri="{FF2B5EF4-FFF2-40B4-BE49-F238E27FC236}">
                <a16:creationId xmlns:a16="http://schemas.microsoft.com/office/drawing/2014/main" id="{34C4773A-2F7A-9746-BC4B-E1A9324F8846}"/>
              </a:ext>
            </a:extLst>
          </p:cNvPr>
          <p:cNvSpPr txBox="1"/>
          <p:nvPr/>
        </p:nvSpPr>
        <p:spPr>
          <a:xfrm>
            <a:off x="5661216" y="4068929"/>
            <a:ext cx="1032975"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WRITE HERE</a:t>
            </a:r>
          </a:p>
        </p:txBody>
      </p:sp>
      <p:sp>
        <p:nvSpPr>
          <p:cNvPr id="43" name="TextBox 42">
            <a:extLst>
              <a:ext uri="{FF2B5EF4-FFF2-40B4-BE49-F238E27FC236}">
                <a16:creationId xmlns:a16="http://schemas.microsoft.com/office/drawing/2014/main" id="{A6E93F0D-9538-6247-B6E9-074464C3FD5C}"/>
              </a:ext>
            </a:extLst>
          </p:cNvPr>
          <p:cNvSpPr txBox="1"/>
          <p:nvPr/>
        </p:nvSpPr>
        <p:spPr>
          <a:xfrm>
            <a:off x="7774019" y="4068929"/>
            <a:ext cx="992067" cy="217432"/>
          </a:xfrm>
          <a:prstGeom prst="rect">
            <a:avLst/>
          </a:prstGeom>
          <a:noFill/>
        </p:spPr>
        <p:txBody>
          <a:bodyPr wrap="none">
            <a:spAutoFit/>
          </a:bodyPr>
          <a:lstStyle/>
          <a:p>
            <a:pPr algn="ctr" defTabSz="743076" fontAlgn="auto">
              <a:spcBef>
                <a:spcPts val="0"/>
              </a:spcBef>
              <a:spcAft>
                <a:spcPts val="0"/>
              </a:spcAft>
              <a:defRPr/>
            </a:pPr>
            <a:r>
              <a:rPr lang="en-US" sz="813" b="1" spc="244">
                <a:solidFill>
                  <a:schemeClr val="tx2"/>
                </a:solidFill>
                <a:latin typeface="Montserrat Semi" charset="0"/>
                <a:ea typeface="Montserrat Semi" charset="0"/>
                <a:cs typeface="Montserrat Semi" charset="0"/>
              </a:rPr>
              <a:t>YEAR NAME</a:t>
            </a:r>
          </a:p>
        </p:txBody>
      </p:sp>
      <p:sp>
        <p:nvSpPr>
          <p:cNvPr id="17" name="TextBox 16">
            <a:extLst>
              <a:ext uri="{FF2B5EF4-FFF2-40B4-BE49-F238E27FC236}">
                <a16:creationId xmlns:a16="http://schemas.microsoft.com/office/drawing/2014/main" id="{306435B2-DB3A-2E44-8F7D-35B29C006E16}"/>
              </a:ext>
            </a:extLst>
          </p:cNvPr>
          <p:cNvSpPr txBox="1"/>
          <p:nvPr/>
        </p:nvSpPr>
        <p:spPr>
          <a:xfrm>
            <a:off x="3288023" y="4263746"/>
            <a:ext cx="1615305" cy="1151021"/>
          </a:xfrm>
          <a:prstGeom prst="rect">
            <a:avLst/>
          </a:prstGeom>
          <a:noFill/>
        </p:spPr>
        <p:txBody>
          <a:bodyPr>
            <a:spAutoFit/>
          </a:bodyPr>
          <a:lstStyle/>
          <a:p>
            <a:pPr algn="ctr" defTabSz="743076" fontAlgn="auto">
              <a:lnSpc>
                <a:spcPts val="1666"/>
              </a:lnSpc>
              <a:spcBef>
                <a:spcPts val="0"/>
              </a:spcBef>
              <a:spcAft>
                <a:spcPts val="0"/>
              </a:spcAft>
              <a:defRPr/>
            </a:pPr>
            <a:r>
              <a:rPr lang="en-US" sz="732" spc="122">
                <a:latin typeface="Montserrat" charset="0"/>
                <a:ea typeface="Montserrat" charset="0"/>
                <a:cs typeface="Montserrat" charset="0"/>
              </a:rPr>
              <a:t>A company is an association or collection of individuals, whether natural persons, </a:t>
            </a:r>
          </a:p>
        </p:txBody>
      </p:sp>
      <p:sp>
        <p:nvSpPr>
          <p:cNvPr id="22" name="TextBox 21">
            <a:extLst>
              <a:ext uri="{FF2B5EF4-FFF2-40B4-BE49-F238E27FC236}">
                <a16:creationId xmlns:a16="http://schemas.microsoft.com/office/drawing/2014/main" id="{3EE5F37B-52E8-8341-B261-74BE3429460E}"/>
              </a:ext>
            </a:extLst>
          </p:cNvPr>
          <p:cNvSpPr txBox="1"/>
          <p:nvPr/>
        </p:nvSpPr>
        <p:spPr>
          <a:xfrm>
            <a:off x="5370373" y="4263746"/>
            <a:ext cx="1614660" cy="1151021"/>
          </a:xfrm>
          <a:prstGeom prst="rect">
            <a:avLst/>
          </a:prstGeom>
          <a:noFill/>
        </p:spPr>
        <p:txBody>
          <a:bodyPr>
            <a:spAutoFit/>
          </a:bodyPr>
          <a:lstStyle/>
          <a:p>
            <a:pPr algn="ctr" defTabSz="743076" fontAlgn="auto">
              <a:lnSpc>
                <a:spcPts val="1666"/>
              </a:lnSpc>
              <a:spcBef>
                <a:spcPts val="0"/>
              </a:spcBef>
              <a:spcAft>
                <a:spcPts val="0"/>
              </a:spcAft>
              <a:defRPr/>
            </a:pPr>
            <a:r>
              <a:rPr lang="en-US" sz="732" spc="122">
                <a:latin typeface="Montserrat" charset="0"/>
                <a:ea typeface="Montserrat" charset="0"/>
                <a:cs typeface="Montserrat" charset="0"/>
              </a:rPr>
              <a:t>A company is an association or collection of individuals, whether natural persons, </a:t>
            </a:r>
          </a:p>
        </p:txBody>
      </p:sp>
      <p:sp>
        <p:nvSpPr>
          <p:cNvPr id="26" name="TextBox 25">
            <a:extLst>
              <a:ext uri="{FF2B5EF4-FFF2-40B4-BE49-F238E27FC236}">
                <a16:creationId xmlns:a16="http://schemas.microsoft.com/office/drawing/2014/main" id="{B5160E6D-7302-494E-9447-CAE5024F5716}"/>
              </a:ext>
            </a:extLst>
          </p:cNvPr>
          <p:cNvSpPr txBox="1"/>
          <p:nvPr/>
        </p:nvSpPr>
        <p:spPr>
          <a:xfrm>
            <a:off x="7472721" y="4263746"/>
            <a:ext cx="1615305" cy="1151021"/>
          </a:xfrm>
          <a:prstGeom prst="rect">
            <a:avLst/>
          </a:prstGeom>
          <a:noFill/>
        </p:spPr>
        <p:txBody>
          <a:bodyPr>
            <a:spAutoFit/>
          </a:bodyPr>
          <a:lstStyle/>
          <a:p>
            <a:pPr algn="ctr" defTabSz="743076" fontAlgn="auto">
              <a:lnSpc>
                <a:spcPts val="1666"/>
              </a:lnSpc>
              <a:spcBef>
                <a:spcPts val="0"/>
              </a:spcBef>
              <a:spcAft>
                <a:spcPts val="0"/>
              </a:spcAft>
              <a:defRPr/>
            </a:pPr>
            <a:r>
              <a:rPr lang="en-US" sz="732" spc="122">
                <a:latin typeface="Montserrat" charset="0"/>
                <a:ea typeface="Montserrat" charset="0"/>
                <a:cs typeface="Montserrat" charset="0"/>
              </a:rPr>
              <a:t>A company is an association or collection of individuals, whether natural persons, </a:t>
            </a:r>
          </a:p>
        </p:txBody>
      </p:sp>
      <p:sp>
        <p:nvSpPr>
          <p:cNvPr id="30" name="TextBox 29">
            <a:extLst>
              <a:ext uri="{FF2B5EF4-FFF2-40B4-BE49-F238E27FC236}">
                <a16:creationId xmlns:a16="http://schemas.microsoft.com/office/drawing/2014/main" id="{DD189288-5298-064E-A01E-3D627EDDA90B}"/>
              </a:ext>
            </a:extLst>
          </p:cNvPr>
          <p:cNvSpPr txBox="1"/>
          <p:nvPr/>
        </p:nvSpPr>
        <p:spPr>
          <a:xfrm>
            <a:off x="708309" y="1393097"/>
            <a:ext cx="6265113" cy="505075"/>
          </a:xfrm>
          <a:prstGeom prst="rect">
            <a:avLst/>
          </a:prstGeom>
          <a:noFill/>
        </p:spPr>
        <p:txBody>
          <a:bodyPr>
            <a:spAutoFit/>
          </a:bodyPr>
          <a:lstStyle/>
          <a:p>
            <a:pPr defTabSz="743076" fontAlgn="auto">
              <a:spcBef>
                <a:spcPts val="0"/>
              </a:spcBef>
              <a:spcAft>
                <a:spcPts val="0"/>
              </a:spcAft>
              <a:defRPr/>
            </a:pPr>
            <a:r>
              <a:rPr lang="en-US" sz="2682" spc="244">
                <a:solidFill>
                  <a:schemeClr val="tx2"/>
                </a:solidFill>
                <a:latin typeface="Montserrat" charset="0"/>
                <a:ea typeface="Montserrat" charset="0"/>
                <a:cs typeface="Montserrat" charset="0"/>
              </a:rPr>
              <a:t>OUR COMPANY IN THE TIME</a:t>
            </a:r>
            <a:endParaRPr lang="en-US" sz="3901" spc="244">
              <a:solidFill>
                <a:schemeClr val="tx2"/>
              </a:solidFill>
              <a:latin typeface="Montserrat" charset="0"/>
              <a:ea typeface="Montserrat" charset="0"/>
              <a:cs typeface="Montserrat" charset="0"/>
            </a:endParaRPr>
          </a:p>
        </p:txBody>
      </p:sp>
      <p:sp>
        <p:nvSpPr>
          <p:cNvPr id="31" name="TextBox 30">
            <a:extLst>
              <a:ext uri="{FF2B5EF4-FFF2-40B4-BE49-F238E27FC236}">
                <a16:creationId xmlns:a16="http://schemas.microsoft.com/office/drawing/2014/main" id="{592CDB88-A4A5-CC4E-85CD-88C9C753DE30}"/>
              </a:ext>
            </a:extLst>
          </p:cNvPr>
          <p:cNvSpPr txBox="1"/>
          <p:nvPr/>
        </p:nvSpPr>
        <p:spPr>
          <a:xfrm>
            <a:off x="720565" y="1206020"/>
            <a:ext cx="2546815" cy="192360"/>
          </a:xfrm>
          <a:prstGeom prst="rect">
            <a:avLst/>
          </a:prstGeom>
          <a:noFill/>
        </p:spPr>
        <p:txBody>
          <a:bodyPr>
            <a:spAutoFit/>
          </a:bodyPr>
          <a:lstStyle/>
          <a:p>
            <a:pPr defTabSz="743076" fontAlgn="auto">
              <a:spcBef>
                <a:spcPts val="0"/>
              </a:spcBef>
              <a:spcAft>
                <a:spcPts val="0"/>
              </a:spcAft>
              <a:defRPr/>
            </a:pPr>
            <a:r>
              <a:rPr lang="en-US" sz="650" spc="488">
                <a:solidFill>
                  <a:schemeClr val="tx2"/>
                </a:solidFill>
                <a:latin typeface="Montserrat" charset="0"/>
                <a:ea typeface="Montserrat" charset="0"/>
                <a:cs typeface="Montserrat" charset="0"/>
              </a:rPr>
              <a:t>WRITE HERE SOMETHING</a:t>
            </a:r>
          </a:p>
        </p:txBody>
      </p:sp>
      <p:sp>
        <p:nvSpPr>
          <p:cNvPr id="32" name="TextBox 31">
            <a:extLst>
              <a:ext uri="{FF2B5EF4-FFF2-40B4-BE49-F238E27FC236}">
                <a16:creationId xmlns:a16="http://schemas.microsoft.com/office/drawing/2014/main" id="{4C8D69AB-24D8-0D4F-87A3-74E2FD10A671}"/>
              </a:ext>
            </a:extLst>
          </p:cNvPr>
          <p:cNvSpPr txBox="1"/>
          <p:nvPr/>
        </p:nvSpPr>
        <p:spPr>
          <a:xfrm>
            <a:off x="720566" y="1912394"/>
            <a:ext cx="7948152" cy="580287"/>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2" name="Rectangle 1">
            <a:extLst>
              <a:ext uri="{FF2B5EF4-FFF2-40B4-BE49-F238E27FC236}">
                <a16:creationId xmlns:a16="http://schemas.microsoft.com/office/drawing/2014/main" id="{BFDDADFB-F5FE-0348-BF69-BBCE85789BE6}"/>
              </a:ext>
            </a:extLst>
          </p:cNvPr>
          <p:cNvSpPr/>
          <p:nvPr/>
        </p:nvSpPr>
        <p:spPr>
          <a:xfrm>
            <a:off x="720566" y="2812940"/>
            <a:ext cx="1861729" cy="2129441"/>
          </a:xfrm>
          <a:prstGeom prst="rect">
            <a:avLst/>
          </a:prstGeom>
          <a:solidFill>
            <a:schemeClr val="bg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3076" fontAlgn="auto">
              <a:spcBef>
                <a:spcPts val="0"/>
              </a:spcBef>
              <a:spcAft>
                <a:spcPts val="0"/>
              </a:spcAft>
              <a:defRPr/>
            </a:pPr>
            <a:endParaRPr lang="en-US">
              <a:latin typeface="Montserrat" charset="0"/>
            </a:endParaRPr>
          </a:p>
        </p:txBody>
      </p:sp>
      <p:sp>
        <p:nvSpPr>
          <p:cNvPr id="34" name="TextBox 33">
            <a:extLst>
              <a:ext uri="{FF2B5EF4-FFF2-40B4-BE49-F238E27FC236}">
                <a16:creationId xmlns:a16="http://schemas.microsoft.com/office/drawing/2014/main" id="{76349D3B-F860-804B-A13E-7738F7B766F8}"/>
              </a:ext>
            </a:extLst>
          </p:cNvPr>
          <p:cNvSpPr txBox="1"/>
          <p:nvPr/>
        </p:nvSpPr>
        <p:spPr>
          <a:xfrm>
            <a:off x="999062" y="3734128"/>
            <a:ext cx="1311834" cy="492443"/>
          </a:xfrm>
          <a:prstGeom prst="rect">
            <a:avLst/>
          </a:prstGeom>
          <a:noFill/>
        </p:spPr>
        <p:txBody>
          <a:bodyPr wrap="none">
            <a:spAutoFit/>
          </a:bodyPr>
          <a:lstStyle/>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WHERE</a:t>
            </a:r>
          </a:p>
          <a:p>
            <a:pPr algn="ctr" defTabSz="743076" fontAlgn="auto">
              <a:spcBef>
                <a:spcPts val="0"/>
              </a:spcBef>
              <a:spcAft>
                <a:spcPts val="0"/>
              </a:spcAft>
              <a:defRPr/>
            </a:pPr>
            <a:r>
              <a:rPr lang="en-US" sz="1300" spc="244">
                <a:solidFill>
                  <a:schemeClr val="tx2"/>
                </a:solidFill>
                <a:latin typeface="Montserrat" charset="0"/>
                <a:ea typeface="Montserrat" charset="0"/>
                <a:cs typeface="Montserrat" charset="0"/>
              </a:rPr>
              <a:t>WE START</a:t>
            </a:r>
            <a:endParaRPr lang="en-US" sz="1951" spc="244">
              <a:solidFill>
                <a:schemeClr val="tx2"/>
              </a:solidFill>
              <a:latin typeface="Montserrat" charset="0"/>
              <a:ea typeface="Montserrat" charset="0"/>
              <a:cs typeface="Montserrat" charset="0"/>
            </a:endParaRPr>
          </a:p>
        </p:txBody>
      </p:sp>
      <p:sp>
        <p:nvSpPr>
          <p:cNvPr id="35" name="TextBox 34">
            <a:extLst>
              <a:ext uri="{FF2B5EF4-FFF2-40B4-BE49-F238E27FC236}">
                <a16:creationId xmlns:a16="http://schemas.microsoft.com/office/drawing/2014/main" id="{AAE2CBA2-089B-DC4A-92E8-84EAE0AA1EAE}"/>
              </a:ext>
            </a:extLst>
          </p:cNvPr>
          <p:cNvSpPr txBox="1"/>
          <p:nvPr/>
        </p:nvSpPr>
        <p:spPr>
          <a:xfrm>
            <a:off x="797331" y="4204398"/>
            <a:ext cx="1697877" cy="580287"/>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a:t>
            </a:r>
          </a:p>
        </p:txBody>
      </p:sp>
      <p:sp>
        <p:nvSpPr>
          <p:cNvPr id="36" name="Shape 2525">
            <a:extLst>
              <a:ext uri="{FF2B5EF4-FFF2-40B4-BE49-F238E27FC236}">
                <a16:creationId xmlns:a16="http://schemas.microsoft.com/office/drawing/2014/main" id="{A94BF673-88E9-0A44-ACCC-71C7EFC7368D}"/>
              </a:ext>
            </a:extLst>
          </p:cNvPr>
          <p:cNvSpPr>
            <a:spLocks noChangeAspect="1"/>
          </p:cNvSpPr>
          <p:nvPr/>
        </p:nvSpPr>
        <p:spPr>
          <a:xfrm>
            <a:off x="1371461" y="3023239"/>
            <a:ext cx="568324" cy="56832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 name="Shape 2688">
            <a:extLst>
              <a:ext uri="{FF2B5EF4-FFF2-40B4-BE49-F238E27FC236}">
                <a16:creationId xmlns:a16="http://schemas.microsoft.com/office/drawing/2014/main" id="{2D6F099B-FE98-8049-9C4B-ED70BDB5B5C2}"/>
              </a:ext>
            </a:extLst>
          </p:cNvPr>
          <p:cNvSpPr/>
          <p:nvPr/>
        </p:nvSpPr>
        <p:spPr>
          <a:xfrm>
            <a:off x="3830544" y="3097424"/>
            <a:ext cx="567679" cy="568324"/>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9" name="Shape 2748">
            <a:extLst>
              <a:ext uri="{FF2B5EF4-FFF2-40B4-BE49-F238E27FC236}">
                <a16:creationId xmlns:a16="http://schemas.microsoft.com/office/drawing/2014/main" id="{F8CAD3CD-5FFB-F64A-B1FE-65DB01FD8BE1}"/>
              </a:ext>
            </a:extLst>
          </p:cNvPr>
          <p:cNvSpPr/>
          <p:nvPr/>
        </p:nvSpPr>
        <p:spPr>
          <a:xfrm>
            <a:off x="5907733" y="3091618"/>
            <a:ext cx="567679" cy="567034"/>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2778">
            <a:extLst>
              <a:ext uri="{FF2B5EF4-FFF2-40B4-BE49-F238E27FC236}">
                <a16:creationId xmlns:a16="http://schemas.microsoft.com/office/drawing/2014/main" id="{C8E6F81E-B024-3D4C-B123-14EC53A7BB78}"/>
              </a:ext>
            </a:extLst>
          </p:cNvPr>
          <p:cNvSpPr/>
          <p:nvPr/>
        </p:nvSpPr>
        <p:spPr>
          <a:xfrm>
            <a:off x="7973311" y="3097424"/>
            <a:ext cx="567034" cy="567034"/>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tx2"/>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Group 42">
            <a:extLst>
              <a:ext uri="{FF2B5EF4-FFF2-40B4-BE49-F238E27FC236}">
                <a16:creationId xmlns:a16="http://schemas.microsoft.com/office/drawing/2014/main" id="{029C3F8C-8BF9-47EC-B5CA-C2D63D8068A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912" y="1916909"/>
            <a:ext cx="2275877" cy="3777646"/>
          </a:xfrm>
          <a:prstGeom prst="rect">
            <a:avLst/>
          </a:prstGeom>
          <a:noFill/>
          <a:extLst>
            <a:ext uri="{909E8E84-426E-40DD-AFC4-6F175D3DCCD1}">
              <a14:hiddenFill xmlns:a14="http://schemas.microsoft.com/office/drawing/2010/main">
                <a:solidFill>
                  <a:srgbClr val="FFFFFF"/>
                </a:solidFill>
              </a14:hiddenFill>
            </a:ext>
          </a:extLst>
        </p:spPr>
      </p:pic>
      <p:sp>
        <p:nvSpPr>
          <p:cNvPr id="290" name="TextBox 289">
            <a:extLst>
              <a:ext uri="{FF2B5EF4-FFF2-40B4-BE49-F238E27FC236}">
                <a16:creationId xmlns:a16="http://schemas.microsoft.com/office/drawing/2014/main" id="{8A96E79F-5BA6-C947-8873-5E87C5EF0A5C}"/>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291" name="TextBox 290">
            <a:extLst>
              <a:ext uri="{FF2B5EF4-FFF2-40B4-BE49-F238E27FC236}">
                <a16:creationId xmlns:a16="http://schemas.microsoft.com/office/drawing/2014/main" id="{889130ED-4BB9-284B-A458-72DF8CC142E1}"/>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292" name="TextBox 291">
            <a:extLst>
              <a:ext uri="{FF2B5EF4-FFF2-40B4-BE49-F238E27FC236}">
                <a16:creationId xmlns:a16="http://schemas.microsoft.com/office/drawing/2014/main" id="{06ED58BE-E29F-4E42-96C9-87282250750D}"/>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293" name="TextBox 292">
            <a:extLst>
              <a:ext uri="{FF2B5EF4-FFF2-40B4-BE49-F238E27FC236}">
                <a16:creationId xmlns:a16="http://schemas.microsoft.com/office/drawing/2014/main" id="{4B18C67A-8924-774A-B31B-2B1DC303D428}"/>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294" name="TextBox 293">
            <a:extLst>
              <a:ext uri="{FF2B5EF4-FFF2-40B4-BE49-F238E27FC236}">
                <a16:creationId xmlns:a16="http://schemas.microsoft.com/office/drawing/2014/main" id="{1A355963-2DED-B941-B4FC-F113C5DA9455}"/>
              </a:ext>
            </a:extLst>
          </p:cNvPr>
          <p:cNvSpPr txBox="1"/>
          <p:nvPr/>
        </p:nvSpPr>
        <p:spPr>
          <a:xfrm>
            <a:off x="1468225" y="1207311"/>
            <a:ext cx="6943747" cy="91781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UNITED KINGDOM EDITABLE MAP</a:t>
            </a:r>
            <a:endParaRPr lang="en-US" sz="3901" spc="244">
              <a:solidFill>
                <a:schemeClr val="tx2"/>
              </a:solidFill>
              <a:latin typeface="Montserrat" charset="0"/>
              <a:ea typeface="Montserrat" charset="0"/>
              <a:cs typeface="Montserrat" charset="0"/>
            </a:endParaRPr>
          </a:p>
        </p:txBody>
      </p:sp>
      <p:sp>
        <p:nvSpPr>
          <p:cNvPr id="295" name="TextBox 294">
            <a:extLst>
              <a:ext uri="{FF2B5EF4-FFF2-40B4-BE49-F238E27FC236}">
                <a16:creationId xmlns:a16="http://schemas.microsoft.com/office/drawing/2014/main" id="{319ABE46-B7F2-B74E-8405-745CFD000519}"/>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96" name="TextBox 295">
            <a:extLst>
              <a:ext uri="{FF2B5EF4-FFF2-40B4-BE49-F238E27FC236}">
                <a16:creationId xmlns:a16="http://schemas.microsoft.com/office/drawing/2014/main" id="{55452E6E-BC8B-8A4D-A80C-F8988028250B}"/>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Group 172">
            <a:extLst>
              <a:ext uri="{FF2B5EF4-FFF2-40B4-BE49-F238E27FC236}">
                <a16:creationId xmlns:a16="http://schemas.microsoft.com/office/drawing/2014/main" id="{CAA5C557-74CB-4219-9215-55F5ABD7D5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755" y="2076892"/>
            <a:ext cx="3462842" cy="380345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01DC3EDC-5D14-7440-8529-69BB89C86437}"/>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67" name="TextBox 66">
            <a:extLst>
              <a:ext uri="{FF2B5EF4-FFF2-40B4-BE49-F238E27FC236}">
                <a16:creationId xmlns:a16="http://schemas.microsoft.com/office/drawing/2014/main" id="{9B9CF6E2-6A88-024B-8E32-F3EB3BD7E6EF}"/>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68" name="TextBox 67">
            <a:extLst>
              <a:ext uri="{FF2B5EF4-FFF2-40B4-BE49-F238E27FC236}">
                <a16:creationId xmlns:a16="http://schemas.microsoft.com/office/drawing/2014/main" id="{AF066D6B-E2D5-B64C-BC83-343CD78E5C5A}"/>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69" name="TextBox 68">
            <a:extLst>
              <a:ext uri="{FF2B5EF4-FFF2-40B4-BE49-F238E27FC236}">
                <a16:creationId xmlns:a16="http://schemas.microsoft.com/office/drawing/2014/main" id="{83CC7E8A-55E8-C343-A9F9-1A1744962EA0}"/>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70" name="TextBox 69">
            <a:extLst>
              <a:ext uri="{FF2B5EF4-FFF2-40B4-BE49-F238E27FC236}">
                <a16:creationId xmlns:a16="http://schemas.microsoft.com/office/drawing/2014/main" id="{09F1ACD6-8DD0-D34E-8F2C-54523208FC5A}"/>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INDIA EDITABLE MAP</a:t>
            </a:r>
            <a:endParaRPr lang="en-US" sz="3901" spc="244">
              <a:solidFill>
                <a:schemeClr val="tx2"/>
              </a:solidFill>
              <a:latin typeface="Montserrat" charset="0"/>
              <a:ea typeface="Montserrat" charset="0"/>
              <a:cs typeface="Montserrat" charset="0"/>
            </a:endParaRPr>
          </a:p>
        </p:txBody>
      </p:sp>
      <p:sp>
        <p:nvSpPr>
          <p:cNvPr id="71" name="TextBox 70">
            <a:extLst>
              <a:ext uri="{FF2B5EF4-FFF2-40B4-BE49-F238E27FC236}">
                <a16:creationId xmlns:a16="http://schemas.microsoft.com/office/drawing/2014/main" id="{C4CB6A5D-481B-4540-9FF3-2AD68CCF5ABE}"/>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72" name="TextBox 71">
            <a:extLst>
              <a:ext uri="{FF2B5EF4-FFF2-40B4-BE49-F238E27FC236}">
                <a16:creationId xmlns:a16="http://schemas.microsoft.com/office/drawing/2014/main" id="{1ADFD621-A613-A64F-A45D-A6EBA8829DB6}"/>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Group 92">
            <a:extLst>
              <a:ext uri="{FF2B5EF4-FFF2-40B4-BE49-F238E27FC236}">
                <a16:creationId xmlns:a16="http://schemas.microsoft.com/office/drawing/2014/main" id="{8931E0CA-FC1E-49CF-994C-39BE0AE1FA3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358" y="2102695"/>
            <a:ext cx="3540253" cy="360218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85FE1048-67FD-C246-93D3-59CADBA47C91}"/>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52" name="TextBox 51">
            <a:extLst>
              <a:ext uri="{FF2B5EF4-FFF2-40B4-BE49-F238E27FC236}">
                <a16:creationId xmlns:a16="http://schemas.microsoft.com/office/drawing/2014/main" id="{EA75D5EB-695B-D347-8AFE-372591A2B562}"/>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3" name="TextBox 52">
            <a:extLst>
              <a:ext uri="{FF2B5EF4-FFF2-40B4-BE49-F238E27FC236}">
                <a16:creationId xmlns:a16="http://schemas.microsoft.com/office/drawing/2014/main" id="{FD992C5E-65E9-974B-B147-A353C18D3F9A}"/>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54" name="TextBox 53">
            <a:extLst>
              <a:ext uri="{FF2B5EF4-FFF2-40B4-BE49-F238E27FC236}">
                <a16:creationId xmlns:a16="http://schemas.microsoft.com/office/drawing/2014/main" id="{520FB401-CB33-3E47-9BEC-00BEC4FBFCB3}"/>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5" name="TextBox 54">
            <a:extLst>
              <a:ext uri="{FF2B5EF4-FFF2-40B4-BE49-F238E27FC236}">
                <a16:creationId xmlns:a16="http://schemas.microsoft.com/office/drawing/2014/main" id="{496206FE-44E0-A242-8F08-C258CC02C82B}"/>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BRAZIL EDITABLE MAP</a:t>
            </a:r>
            <a:endParaRPr lang="en-US" sz="3901" spc="244">
              <a:solidFill>
                <a:schemeClr val="tx2"/>
              </a:solidFill>
              <a:latin typeface="Montserrat" charset="0"/>
              <a:ea typeface="Montserrat" charset="0"/>
              <a:cs typeface="Montserrat" charset="0"/>
            </a:endParaRPr>
          </a:p>
        </p:txBody>
      </p:sp>
      <p:sp>
        <p:nvSpPr>
          <p:cNvPr id="56" name="TextBox 55">
            <a:extLst>
              <a:ext uri="{FF2B5EF4-FFF2-40B4-BE49-F238E27FC236}">
                <a16:creationId xmlns:a16="http://schemas.microsoft.com/office/drawing/2014/main" id="{B74E53A3-9923-D64A-B74D-D9B3FEC798AC}"/>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57" name="TextBox 56">
            <a:extLst>
              <a:ext uri="{FF2B5EF4-FFF2-40B4-BE49-F238E27FC236}">
                <a16:creationId xmlns:a16="http://schemas.microsoft.com/office/drawing/2014/main" id="{1DD67F53-0A33-9540-9385-24A0A69FA5F4}"/>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Group 280">
            <a:extLst>
              <a:ext uri="{FF2B5EF4-FFF2-40B4-BE49-F238E27FC236}">
                <a16:creationId xmlns:a16="http://schemas.microsoft.com/office/drawing/2014/main" id="{DF9AD79C-520A-48C2-8D35-5414812F266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1111" y="2381374"/>
            <a:ext cx="4747861" cy="335962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83F5D05-72AC-6046-96C2-7DDD0BF10732}"/>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41" name="TextBox 40">
            <a:extLst>
              <a:ext uri="{FF2B5EF4-FFF2-40B4-BE49-F238E27FC236}">
                <a16:creationId xmlns:a16="http://schemas.microsoft.com/office/drawing/2014/main" id="{F7837DAC-FCB4-164E-B07F-FFE94FE38CD8}"/>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2" name="TextBox 41">
            <a:extLst>
              <a:ext uri="{FF2B5EF4-FFF2-40B4-BE49-F238E27FC236}">
                <a16:creationId xmlns:a16="http://schemas.microsoft.com/office/drawing/2014/main" id="{371E4F8B-6BB4-5043-A0FB-C13E833895C4}"/>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1FECA0C4-BA2C-1749-9035-7EE86E5AB000}"/>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4" name="TextBox 43">
            <a:extLst>
              <a:ext uri="{FF2B5EF4-FFF2-40B4-BE49-F238E27FC236}">
                <a16:creationId xmlns:a16="http://schemas.microsoft.com/office/drawing/2014/main" id="{7C6AB868-0B7A-0543-B025-BE93CB38BEA7}"/>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SPAIN EDITABLE MAP</a:t>
            </a:r>
            <a:endParaRPr lang="en-US" sz="3901" spc="244">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99DECE96-4D55-C74F-88D3-C12DFE6F4F54}"/>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6" name="TextBox 45">
            <a:extLst>
              <a:ext uri="{FF2B5EF4-FFF2-40B4-BE49-F238E27FC236}">
                <a16:creationId xmlns:a16="http://schemas.microsoft.com/office/drawing/2014/main" id="{94943215-CE7C-8B4A-84D3-C6869302FBCE}"/>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Group 4">
            <a:extLst>
              <a:ext uri="{FF2B5EF4-FFF2-40B4-BE49-F238E27FC236}">
                <a16:creationId xmlns:a16="http://schemas.microsoft.com/office/drawing/2014/main" id="{9A0DE931-3CC5-4DD5-8D28-BAB9D18EE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22" y="2278160"/>
            <a:ext cx="4329843" cy="312223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6C0AF6-3809-AD4D-B115-190D863B843C}"/>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58" name="TextBox 57">
            <a:extLst>
              <a:ext uri="{FF2B5EF4-FFF2-40B4-BE49-F238E27FC236}">
                <a16:creationId xmlns:a16="http://schemas.microsoft.com/office/drawing/2014/main" id="{E8F1C909-5B83-1243-BD73-83D18C498ADB}"/>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9" name="TextBox 58">
            <a:extLst>
              <a:ext uri="{FF2B5EF4-FFF2-40B4-BE49-F238E27FC236}">
                <a16:creationId xmlns:a16="http://schemas.microsoft.com/office/drawing/2014/main" id="{A2C0374E-C4DF-2243-B51E-3431B72FF4F2}"/>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60" name="TextBox 59">
            <a:extLst>
              <a:ext uri="{FF2B5EF4-FFF2-40B4-BE49-F238E27FC236}">
                <a16:creationId xmlns:a16="http://schemas.microsoft.com/office/drawing/2014/main" id="{CD4F514E-3F55-4944-9961-F2B16D177C53}"/>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61" name="TextBox 60">
            <a:extLst>
              <a:ext uri="{FF2B5EF4-FFF2-40B4-BE49-F238E27FC236}">
                <a16:creationId xmlns:a16="http://schemas.microsoft.com/office/drawing/2014/main" id="{C75ABDA5-CB81-0B4A-860D-59510D6DDF9D}"/>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CHINA EDITABLE MAP</a:t>
            </a:r>
            <a:endParaRPr lang="en-US" sz="3901" spc="244">
              <a:solidFill>
                <a:schemeClr val="tx2"/>
              </a:solidFill>
              <a:latin typeface="Montserrat" charset="0"/>
              <a:ea typeface="Montserrat" charset="0"/>
              <a:cs typeface="Montserrat" charset="0"/>
            </a:endParaRPr>
          </a:p>
        </p:txBody>
      </p:sp>
      <p:sp>
        <p:nvSpPr>
          <p:cNvPr id="62" name="TextBox 61">
            <a:extLst>
              <a:ext uri="{FF2B5EF4-FFF2-40B4-BE49-F238E27FC236}">
                <a16:creationId xmlns:a16="http://schemas.microsoft.com/office/drawing/2014/main" id="{A31DAC5B-9AEE-324B-96C0-082D9D46EF3C}"/>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63" name="TextBox 62">
            <a:extLst>
              <a:ext uri="{FF2B5EF4-FFF2-40B4-BE49-F238E27FC236}">
                <a16:creationId xmlns:a16="http://schemas.microsoft.com/office/drawing/2014/main" id="{51D0ABF0-89B6-5349-B402-3C4B209BAEB2}"/>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Group 68">
            <a:extLst>
              <a:ext uri="{FF2B5EF4-FFF2-40B4-BE49-F238E27FC236}">
                <a16:creationId xmlns:a16="http://schemas.microsoft.com/office/drawing/2014/main" id="{1E513A74-3CAA-4E72-80A2-DAB4DFCF8CD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112" y="2319445"/>
            <a:ext cx="2817753" cy="3560896"/>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a:extLst>
              <a:ext uri="{FF2B5EF4-FFF2-40B4-BE49-F238E27FC236}">
                <a16:creationId xmlns:a16="http://schemas.microsoft.com/office/drawing/2014/main" id="{1EC8DEA5-4AC7-054C-9161-B27963859EE3}"/>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218" name="TextBox 217">
            <a:extLst>
              <a:ext uri="{FF2B5EF4-FFF2-40B4-BE49-F238E27FC236}">
                <a16:creationId xmlns:a16="http://schemas.microsoft.com/office/drawing/2014/main" id="{4402EE29-C8FD-674E-B392-A464D2087AA8}"/>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219" name="TextBox 218">
            <a:extLst>
              <a:ext uri="{FF2B5EF4-FFF2-40B4-BE49-F238E27FC236}">
                <a16:creationId xmlns:a16="http://schemas.microsoft.com/office/drawing/2014/main" id="{37A0DF9C-6E55-3749-AF49-71D0A6F3FD57}"/>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220" name="TextBox 219">
            <a:extLst>
              <a:ext uri="{FF2B5EF4-FFF2-40B4-BE49-F238E27FC236}">
                <a16:creationId xmlns:a16="http://schemas.microsoft.com/office/drawing/2014/main" id="{381A5C9B-E61E-E442-B342-DD9C7D7CDBA4}"/>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221" name="TextBox 220">
            <a:extLst>
              <a:ext uri="{FF2B5EF4-FFF2-40B4-BE49-F238E27FC236}">
                <a16:creationId xmlns:a16="http://schemas.microsoft.com/office/drawing/2014/main" id="{A06A6C3D-4DAA-8D45-BAC2-1E255254174F}"/>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ITALY EDITABLE MAP</a:t>
            </a:r>
            <a:endParaRPr lang="en-US" sz="3901" spc="244">
              <a:solidFill>
                <a:schemeClr val="tx2"/>
              </a:solidFill>
              <a:latin typeface="Montserrat" charset="0"/>
              <a:ea typeface="Montserrat" charset="0"/>
              <a:cs typeface="Montserrat" charset="0"/>
            </a:endParaRPr>
          </a:p>
        </p:txBody>
      </p:sp>
      <p:sp>
        <p:nvSpPr>
          <p:cNvPr id="222" name="TextBox 221">
            <a:extLst>
              <a:ext uri="{FF2B5EF4-FFF2-40B4-BE49-F238E27FC236}">
                <a16:creationId xmlns:a16="http://schemas.microsoft.com/office/drawing/2014/main" id="{5B5C79C0-2E22-B541-BD14-F9E790093D70}"/>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223" name="TextBox 222">
            <a:extLst>
              <a:ext uri="{FF2B5EF4-FFF2-40B4-BE49-F238E27FC236}">
                <a16:creationId xmlns:a16="http://schemas.microsoft.com/office/drawing/2014/main" id="{0594EC13-2C49-014C-BD83-DE7F8DAFE494}"/>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oup 52">
            <a:extLst>
              <a:ext uri="{FF2B5EF4-FFF2-40B4-BE49-F238E27FC236}">
                <a16:creationId xmlns:a16="http://schemas.microsoft.com/office/drawing/2014/main" id="{77E63159-4AC1-4780-A865-2157EEF12D8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79" y="2221392"/>
            <a:ext cx="4304040" cy="320480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988D821-6990-9546-A52E-8818B5CCDC08}"/>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41" name="TextBox 40">
            <a:extLst>
              <a:ext uri="{FF2B5EF4-FFF2-40B4-BE49-F238E27FC236}">
                <a16:creationId xmlns:a16="http://schemas.microsoft.com/office/drawing/2014/main" id="{277A83AF-9481-5A4F-87A7-E71521B1F08B}"/>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2" name="TextBox 41">
            <a:extLst>
              <a:ext uri="{FF2B5EF4-FFF2-40B4-BE49-F238E27FC236}">
                <a16:creationId xmlns:a16="http://schemas.microsoft.com/office/drawing/2014/main" id="{0339B7C3-3E66-0947-83D5-F5796E06C144}"/>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575EDAD8-CD6C-0F40-9EF3-EE894B8F8B07}"/>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4" name="TextBox 43">
            <a:extLst>
              <a:ext uri="{FF2B5EF4-FFF2-40B4-BE49-F238E27FC236}">
                <a16:creationId xmlns:a16="http://schemas.microsoft.com/office/drawing/2014/main" id="{C7C9A4F4-A4C0-BE4F-A993-E2B326416BC8}"/>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MALAYSIA EDITABLE MAP</a:t>
            </a:r>
            <a:endParaRPr lang="en-US" sz="3901" spc="244">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06F2D1A8-AF67-9043-AC9F-732913293FA1}"/>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46" name="TextBox 45">
            <a:extLst>
              <a:ext uri="{FF2B5EF4-FFF2-40B4-BE49-F238E27FC236}">
                <a16:creationId xmlns:a16="http://schemas.microsoft.com/office/drawing/2014/main" id="{7A3E9208-0D5E-E74C-A7F9-7627C51A6E81}"/>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roup 72">
            <a:extLst>
              <a:ext uri="{FF2B5EF4-FFF2-40B4-BE49-F238E27FC236}">
                <a16:creationId xmlns:a16="http://schemas.microsoft.com/office/drawing/2014/main" id="{445DAF7F-A533-40D5-B909-A03EFDB8D45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0934" y="2071731"/>
            <a:ext cx="1945591" cy="358670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9C2FA249-DF8C-E744-92FE-8440B86E4724}"/>
              </a:ext>
            </a:extLst>
          </p:cNvPr>
          <p:cNvSpPr txBox="1"/>
          <p:nvPr/>
        </p:nvSpPr>
        <p:spPr>
          <a:xfrm>
            <a:off x="733468"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101" name="TextBox 100">
            <a:extLst>
              <a:ext uri="{FF2B5EF4-FFF2-40B4-BE49-F238E27FC236}">
                <a16:creationId xmlns:a16="http://schemas.microsoft.com/office/drawing/2014/main" id="{43015EC9-DEC5-9944-82DC-F32EA9C68F47}"/>
              </a:ext>
            </a:extLst>
          </p:cNvPr>
          <p:cNvSpPr txBox="1"/>
          <p:nvPr/>
        </p:nvSpPr>
        <p:spPr>
          <a:xfrm>
            <a:off x="725727" y="3056138"/>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02" name="TextBox 101">
            <a:extLst>
              <a:ext uri="{FF2B5EF4-FFF2-40B4-BE49-F238E27FC236}">
                <a16:creationId xmlns:a16="http://schemas.microsoft.com/office/drawing/2014/main" id="{D5884251-71A6-E64F-8460-C75F8884927D}"/>
              </a:ext>
            </a:extLst>
          </p:cNvPr>
          <p:cNvSpPr txBox="1"/>
          <p:nvPr/>
        </p:nvSpPr>
        <p:spPr>
          <a:xfrm>
            <a:off x="733467"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103" name="TextBox 102">
            <a:extLst>
              <a:ext uri="{FF2B5EF4-FFF2-40B4-BE49-F238E27FC236}">
                <a16:creationId xmlns:a16="http://schemas.microsoft.com/office/drawing/2014/main" id="{461B3947-24C6-D14D-BC71-E62F6410E0EB}"/>
              </a:ext>
            </a:extLst>
          </p:cNvPr>
          <p:cNvSpPr txBox="1"/>
          <p:nvPr/>
        </p:nvSpPr>
        <p:spPr>
          <a:xfrm>
            <a:off x="725727" y="4411472"/>
            <a:ext cx="3484130"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04" name="TextBox 103">
            <a:extLst>
              <a:ext uri="{FF2B5EF4-FFF2-40B4-BE49-F238E27FC236}">
                <a16:creationId xmlns:a16="http://schemas.microsoft.com/office/drawing/2014/main" id="{ED5D2607-618A-7240-8942-FC9400A54F1C}"/>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THAILAND EDITABLE MAP</a:t>
            </a:r>
            <a:endParaRPr lang="en-US" sz="3901" spc="244">
              <a:solidFill>
                <a:schemeClr val="tx2"/>
              </a:solidFill>
              <a:latin typeface="Montserrat" charset="0"/>
              <a:ea typeface="Montserrat" charset="0"/>
              <a:cs typeface="Montserrat" charset="0"/>
            </a:endParaRPr>
          </a:p>
        </p:txBody>
      </p:sp>
      <p:sp>
        <p:nvSpPr>
          <p:cNvPr id="105" name="TextBox 104">
            <a:extLst>
              <a:ext uri="{FF2B5EF4-FFF2-40B4-BE49-F238E27FC236}">
                <a16:creationId xmlns:a16="http://schemas.microsoft.com/office/drawing/2014/main" id="{F7AEDED7-6681-8A4D-BBB2-47AD0DB3EF7D}"/>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106" name="TextBox 105">
            <a:extLst>
              <a:ext uri="{FF2B5EF4-FFF2-40B4-BE49-F238E27FC236}">
                <a16:creationId xmlns:a16="http://schemas.microsoft.com/office/drawing/2014/main" id="{968F74F4-797E-6049-A4FD-AB88B9D651DD}"/>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Group 216">
            <a:extLst>
              <a:ext uri="{FF2B5EF4-FFF2-40B4-BE49-F238E27FC236}">
                <a16:creationId xmlns:a16="http://schemas.microsoft.com/office/drawing/2014/main" id="{AB938092-7B42-40C7-806F-471AC5789D1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44" y="2200749"/>
            <a:ext cx="3942789" cy="324609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BA9E187-7C58-654F-B086-3F2D4F6C771A}"/>
              </a:ext>
            </a:extLst>
          </p:cNvPr>
          <p:cNvSpPr txBox="1"/>
          <p:nvPr/>
        </p:nvSpPr>
        <p:spPr>
          <a:xfrm>
            <a:off x="5716787" y="2563290"/>
            <a:ext cx="1739772"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1"/>
                </a:solidFill>
                <a:latin typeface="Montserrat" charset="0"/>
                <a:ea typeface="Montserrat" charset="0"/>
                <a:cs typeface="Montserrat" charset="0"/>
              </a:rPr>
              <a:t>$243BN</a:t>
            </a:r>
            <a:endParaRPr lang="en-US" sz="3901" spc="244">
              <a:solidFill>
                <a:schemeClr val="accent1"/>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id="{B85A7DB8-A15D-EE43-A60F-132A08E05B06}"/>
              </a:ext>
            </a:extLst>
          </p:cNvPr>
          <p:cNvSpPr txBox="1"/>
          <p:nvPr/>
        </p:nvSpPr>
        <p:spPr>
          <a:xfrm>
            <a:off x="5709045" y="3056138"/>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2" name="TextBox 51">
            <a:extLst>
              <a:ext uri="{FF2B5EF4-FFF2-40B4-BE49-F238E27FC236}">
                <a16:creationId xmlns:a16="http://schemas.microsoft.com/office/drawing/2014/main" id="{9F41EB17-C4CA-BA47-8981-01F846DC0957}"/>
              </a:ext>
            </a:extLst>
          </p:cNvPr>
          <p:cNvSpPr txBox="1"/>
          <p:nvPr/>
        </p:nvSpPr>
        <p:spPr>
          <a:xfrm>
            <a:off x="5716786" y="3917978"/>
            <a:ext cx="1667636" cy="505075"/>
          </a:xfrm>
          <a:prstGeom prst="rect">
            <a:avLst/>
          </a:prstGeom>
          <a:noFill/>
        </p:spPr>
        <p:txBody>
          <a:bodyPr wrap="none">
            <a:spAutoFit/>
          </a:bodyPr>
          <a:lstStyle/>
          <a:p>
            <a:pPr defTabSz="743076" fontAlgn="auto">
              <a:spcBef>
                <a:spcPts val="0"/>
              </a:spcBef>
              <a:spcAft>
                <a:spcPts val="0"/>
              </a:spcAft>
              <a:defRPr/>
            </a:pPr>
            <a:r>
              <a:rPr lang="en-US" sz="2682" spc="244">
                <a:solidFill>
                  <a:schemeClr val="accent2"/>
                </a:solidFill>
                <a:latin typeface="Montserrat" charset="0"/>
                <a:ea typeface="Montserrat" charset="0"/>
                <a:cs typeface="Montserrat" charset="0"/>
              </a:rPr>
              <a:t>$178BN</a:t>
            </a:r>
            <a:endParaRPr lang="en-US" sz="3901" spc="244">
              <a:solidFill>
                <a:schemeClr val="accent2"/>
              </a:solidFill>
              <a:latin typeface="Montserrat" charset="0"/>
              <a:ea typeface="Montserrat" charset="0"/>
              <a:cs typeface="Montserrat" charset="0"/>
            </a:endParaRPr>
          </a:p>
        </p:txBody>
      </p:sp>
      <p:sp>
        <p:nvSpPr>
          <p:cNvPr id="53" name="TextBox 52">
            <a:extLst>
              <a:ext uri="{FF2B5EF4-FFF2-40B4-BE49-F238E27FC236}">
                <a16:creationId xmlns:a16="http://schemas.microsoft.com/office/drawing/2014/main" id="{87C2B1FF-7C71-824B-8343-37719F7F1496}"/>
              </a:ext>
            </a:extLst>
          </p:cNvPr>
          <p:cNvSpPr txBox="1"/>
          <p:nvPr/>
        </p:nvSpPr>
        <p:spPr>
          <a:xfrm>
            <a:off x="5709045" y="4411472"/>
            <a:ext cx="3484131" cy="749308"/>
          </a:xfrm>
          <a:prstGeom prst="rect">
            <a:avLst/>
          </a:prstGeom>
          <a:noFill/>
        </p:spPr>
        <p:txBody>
          <a:bodyPr>
            <a:spAutoFit/>
          </a:bodyPr>
          <a:lstStyle/>
          <a:p>
            <a:pP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7" name="TextBox 56">
            <a:extLst>
              <a:ext uri="{FF2B5EF4-FFF2-40B4-BE49-F238E27FC236}">
                <a16:creationId xmlns:a16="http://schemas.microsoft.com/office/drawing/2014/main" id="{E25462D7-A4FF-CE43-8C40-9E7AD27A597C}"/>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SOUTH EAST EDITABLE MAP</a:t>
            </a:r>
            <a:endParaRPr lang="en-US" sz="3901" spc="244">
              <a:solidFill>
                <a:schemeClr val="tx2"/>
              </a:solidFill>
              <a:latin typeface="Montserrat" charset="0"/>
              <a:ea typeface="Montserrat" charset="0"/>
              <a:cs typeface="Montserrat" charset="0"/>
            </a:endParaRPr>
          </a:p>
        </p:txBody>
      </p:sp>
      <p:sp>
        <p:nvSpPr>
          <p:cNvPr id="58" name="TextBox 57">
            <a:extLst>
              <a:ext uri="{FF2B5EF4-FFF2-40B4-BE49-F238E27FC236}">
                <a16:creationId xmlns:a16="http://schemas.microsoft.com/office/drawing/2014/main" id="{D4CBB9FA-08E5-A443-BB44-DCD9ED8872AA}"/>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59" name="TextBox 58">
            <a:extLst>
              <a:ext uri="{FF2B5EF4-FFF2-40B4-BE49-F238E27FC236}">
                <a16:creationId xmlns:a16="http://schemas.microsoft.com/office/drawing/2014/main" id="{BC8492C1-6F9E-264F-9E5F-7C2AC0E5BEA2}"/>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 name="Group 418">
            <a:extLst>
              <a:ext uri="{FF2B5EF4-FFF2-40B4-BE49-F238E27FC236}">
                <a16:creationId xmlns:a16="http://schemas.microsoft.com/office/drawing/2014/main" id="{8ED4B410-4723-40F3-B00F-62AA7475BA3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948" y="2133660"/>
            <a:ext cx="7199203" cy="2642288"/>
          </a:xfrm>
          <a:prstGeom prst="rect">
            <a:avLst/>
          </a:prstGeom>
          <a:noFill/>
          <a:extLst>
            <a:ext uri="{909E8E84-426E-40DD-AFC4-6F175D3DCCD1}">
              <a14:hiddenFill xmlns:a14="http://schemas.microsoft.com/office/drawing/2010/main">
                <a:solidFill>
                  <a:srgbClr val="FFFFFF"/>
                </a:solidFill>
              </a14:hiddenFill>
            </a:ext>
          </a:extLst>
        </p:spPr>
      </p:pic>
      <p:sp>
        <p:nvSpPr>
          <p:cNvPr id="116738" name="TextBox 44">
            <a:extLst>
              <a:ext uri="{FF2B5EF4-FFF2-40B4-BE49-F238E27FC236}">
                <a16:creationId xmlns:a16="http://schemas.microsoft.com/office/drawing/2014/main" id="{E136DFB2-9862-4423-B6B1-426EF2D8D10E}"/>
              </a:ext>
            </a:extLst>
          </p:cNvPr>
          <p:cNvSpPr txBox="1">
            <a:spLocks noChangeArrowheads="1"/>
          </p:cNvSpPr>
          <p:nvPr/>
        </p:nvSpPr>
        <p:spPr bwMode="auto">
          <a:xfrm>
            <a:off x="1952042" y="5104944"/>
            <a:ext cx="2806141" cy="65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30000"/>
              </a:lnSpc>
            </a:pPr>
            <a:r>
              <a:rPr lang="en-US" altLang="de-DE" sz="975">
                <a:latin typeface="Montserrat Light"/>
                <a:ea typeface="Montserrat Light"/>
                <a:cs typeface="Montserrat Light"/>
              </a:rPr>
              <a:t>Company members share a common purpose and unite in order to focus their various talents and organize their</a:t>
            </a:r>
          </a:p>
        </p:txBody>
      </p:sp>
      <p:sp>
        <p:nvSpPr>
          <p:cNvPr id="116739" name="TextBox 45">
            <a:extLst>
              <a:ext uri="{FF2B5EF4-FFF2-40B4-BE49-F238E27FC236}">
                <a16:creationId xmlns:a16="http://schemas.microsoft.com/office/drawing/2014/main" id="{EBB4FC52-B137-47C0-BB74-AC18F0D32CB4}"/>
              </a:ext>
            </a:extLst>
          </p:cNvPr>
          <p:cNvSpPr txBox="1">
            <a:spLocks noChangeArrowheads="1"/>
          </p:cNvSpPr>
          <p:nvPr/>
        </p:nvSpPr>
        <p:spPr bwMode="auto">
          <a:xfrm>
            <a:off x="741209" y="5070109"/>
            <a:ext cx="1234633" cy="76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id-ID" altLang="de-DE" sz="4389" b="1">
                <a:solidFill>
                  <a:schemeClr val="accent1"/>
                </a:solidFill>
                <a:latin typeface="Montserrat"/>
                <a:ea typeface="Montserrat"/>
                <a:cs typeface="Montserrat"/>
              </a:rPr>
              <a:t>15%</a:t>
            </a:r>
          </a:p>
        </p:txBody>
      </p:sp>
      <p:sp>
        <p:nvSpPr>
          <p:cNvPr id="47" name="Shape 2688">
            <a:extLst>
              <a:ext uri="{FF2B5EF4-FFF2-40B4-BE49-F238E27FC236}">
                <a16:creationId xmlns:a16="http://schemas.microsoft.com/office/drawing/2014/main" id="{114ADCE3-564D-8144-9AF6-75F9ECA24F17}"/>
              </a:ext>
            </a:extLst>
          </p:cNvPr>
          <p:cNvSpPr/>
          <p:nvPr/>
        </p:nvSpPr>
        <p:spPr>
          <a:xfrm>
            <a:off x="5082663" y="5155260"/>
            <a:ext cx="226426"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accent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6741" name="TextBox 47">
            <a:extLst>
              <a:ext uri="{FF2B5EF4-FFF2-40B4-BE49-F238E27FC236}">
                <a16:creationId xmlns:a16="http://schemas.microsoft.com/office/drawing/2014/main" id="{A2F07E14-44C7-4217-A2CB-04ACF9F4EB03}"/>
              </a:ext>
            </a:extLst>
          </p:cNvPr>
          <p:cNvSpPr txBox="1">
            <a:spLocks noChangeArrowheads="1"/>
          </p:cNvSpPr>
          <p:nvPr/>
        </p:nvSpPr>
        <p:spPr bwMode="auto">
          <a:xfrm>
            <a:off x="5381340" y="5060433"/>
            <a:ext cx="1684330" cy="93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300" b="1">
                <a:solidFill>
                  <a:schemeClr val="tx2"/>
                </a:solidFill>
                <a:latin typeface="Montserrat"/>
                <a:ea typeface="Montserrat"/>
                <a:cs typeface="Montserrat"/>
              </a:rPr>
              <a:t>FIRST TITLE </a:t>
            </a:r>
            <a:r>
              <a:rPr lang="en-US" altLang="de-DE" sz="813">
                <a:latin typeface="Montserrat Light"/>
                <a:ea typeface="Montserrat Light"/>
                <a:cs typeface="Montserrat Light"/>
              </a:rPr>
              <a:t>Entrepreneurial activities differ substantially depending on the.</a:t>
            </a:r>
          </a:p>
        </p:txBody>
      </p:sp>
      <p:sp>
        <p:nvSpPr>
          <p:cNvPr id="116742" name="TextBox 48">
            <a:extLst>
              <a:ext uri="{FF2B5EF4-FFF2-40B4-BE49-F238E27FC236}">
                <a16:creationId xmlns:a16="http://schemas.microsoft.com/office/drawing/2014/main" id="{89F7F11A-B7FB-4170-A57C-DDF36E0D7E1F}"/>
              </a:ext>
            </a:extLst>
          </p:cNvPr>
          <p:cNvSpPr txBox="1">
            <a:spLocks noChangeArrowheads="1"/>
          </p:cNvSpPr>
          <p:nvPr/>
        </p:nvSpPr>
        <p:spPr bwMode="auto">
          <a:xfrm>
            <a:off x="7435951" y="5060433"/>
            <a:ext cx="1684329" cy="93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300" b="1">
                <a:solidFill>
                  <a:schemeClr val="tx2"/>
                </a:solidFill>
                <a:latin typeface="Montserrat"/>
                <a:ea typeface="Montserrat"/>
                <a:cs typeface="Montserrat"/>
              </a:rPr>
              <a:t>SECOND TITLE </a:t>
            </a:r>
            <a:r>
              <a:rPr lang="en-US" altLang="de-DE" sz="813">
                <a:latin typeface="Montserrat Light"/>
                <a:ea typeface="Montserrat Light"/>
                <a:cs typeface="Montserrat Light"/>
              </a:rPr>
              <a:t>Entrepreneurial activities differ substantially depending on the.</a:t>
            </a:r>
          </a:p>
        </p:txBody>
      </p:sp>
      <p:sp>
        <p:nvSpPr>
          <p:cNvPr id="50" name="Shape 2770">
            <a:extLst>
              <a:ext uri="{FF2B5EF4-FFF2-40B4-BE49-F238E27FC236}">
                <a16:creationId xmlns:a16="http://schemas.microsoft.com/office/drawing/2014/main" id="{B8FE644D-4A88-5B4C-BB75-2CF8B3E5B56A}"/>
              </a:ext>
            </a:extLst>
          </p:cNvPr>
          <p:cNvSpPr/>
          <p:nvPr/>
        </p:nvSpPr>
        <p:spPr>
          <a:xfrm>
            <a:off x="7137274" y="5155906"/>
            <a:ext cx="227072" cy="22707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chemeClr val="accent1"/>
          </a:solidFill>
          <a:ln w="12700">
            <a:miter lim="400000"/>
          </a:ln>
        </p:spPr>
        <p:txBody>
          <a:bodyPr lIns="15478" tIns="15478" rIns="15478" bIns="15478" anchor="ctr"/>
          <a:lstStyle/>
          <a:p>
            <a:pPr defTabSz="185750" fontAlgn="auto">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1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 name="TextBox 52">
            <a:extLst>
              <a:ext uri="{FF2B5EF4-FFF2-40B4-BE49-F238E27FC236}">
                <a16:creationId xmlns:a16="http://schemas.microsoft.com/office/drawing/2014/main" id="{A6246357-73AB-8A4A-90AA-96C0A1EF4928}"/>
              </a:ext>
            </a:extLst>
          </p:cNvPr>
          <p:cNvSpPr txBox="1"/>
          <p:nvPr/>
        </p:nvSpPr>
        <p:spPr>
          <a:xfrm>
            <a:off x="1750129" y="1207311"/>
            <a:ext cx="6379939" cy="505075"/>
          </a:xfrm>
          <a:prstGeom prst="rect">
            <a:avLst/>
          </a:prstGeom>
          <a:noFill/>
        </p:spPr>
        <p:txBody>
          <a:bodyPr>
            <a:spAutoFit/>
          </a:bodyPr>
          <a:lstStyle/>
          <a:p>
            <a:pPr algn="ctr" defTabSz="743076" fontAlgn="auto">
              <a:spcBef>
                <a:spcPts val="0"/>
              </a:spcBef>
              <a:spcAft>
                <a:spcPts val="0"/>
              </a:spcAft>
              <a:defRPr/>
            </a:pPr>
            <a:r>
              <a:rPr lang="en-US" sz="2682" spc="244">
                <a:solidFill>
                  <a:schemeClr val="tx2"/>
                </a:solidFill>
                <a:latin typeface="Montserrat" charset="0"/>
                <a:ea typeface="Montserrat" charset="0"/>
                <a:cs typeface="Montserrat" charset="0"/>
              </a:rPr>
              <a:t>INDONESIA EDITABLE MAP</a:t>
            </a:r>
            <a:endParaRPr lang="en-US" sz="3901" spc="244">
              <a:solidFill>
                <a:schemeClr val="tx2"/>
              </a:solidFill>
              <a:latin typeface="Montserrat" charset="0"/>
              <a:ea typeface="Montserrat" charset="0"/>
              <a:cs typeface="Montserrat" charset="0"/>
            </a:endParaRPr>
          </a:p>
        </p:txBody>
      </p:sp>
      <p:sp>
        <p:nvSpPr>
          <p:cNvPr id="54" name="TextBox 53">
            <a:extLst>
              <a:ext uri="{FF2B5EF4-FFF2-40B4-BE49-F238E27FC236}">
                <a16:creationId xmlns:a16="http://schemas.microsoft.com/office/drawing/2014/main" id="{D3574548-1D67-5045-8088-B147540AB900}"/>
              </a:ext>
            </a:extLst>
          </p:cNvPr>
          <p:cNvSpPr txBox="1"/>
          <p:nvPr/>
        </p:nvSpPr>
        <p:spPr>
          <a:xfrm>
            <a:off x="3666691" y="1020234"/>
            <a:ext cx="2546815" cy="192360"/>
          </a:xfrm>
          <a:prstGeom prst="rect">
            <a:avLst/>
          </a:prstGeom>
          <a:noFill/>
        </p:spPr>
        <p:txBody>
          <a:bodyPr>
            <a:spAutoFit/>
          </a:bodyPr>
          <a:lstStyle/>
          <a:p>
            <a:pPr algn="ctr" defTabSz="743076" fontAlgn="auto">
              <a:spcBef>
                <a:spcPts val="0"/>
              </a:spcBef>
              <a:spcAft>
                <a:spcPts val="0"/>
              </a:spcAft>
              <a:defRPr/>
            </a:pPr>
            <a:r>
              <a:rPr lang="en-US" sz="650" spc="488">
                <a:solidFill>
                  <a:schemeClr val="tx2"/>
                </a:solidFill>
                <a:latin typeface="Montserrat" charset="0"/>
                <a:ea typeface="Montserrat" charset="0"/>
                <a:cs typeface="Montserrat" charset="0"/>
              </a:rPr>
              <a:t>YOU CAN WRITE HERE</a:t>
            </a:r>
          </a:p>
        </p:txBody>
      </p:sp>
      <p:sp>
        <p:nvSpPr>
          <p:cNvPr id="55" name="TextBox 54">
            <a:extLst>
              <a:ext uri="{FF2B5EF4-FFF2-40B4-BE49-F238E27FC236}">
                <a16:creationId xmlns:a16="http://schemas.microsoft.com/office/drawing/2014/main" id="{70299170-D40C-E54C-AD85-7AC8D336288C}"/>
              </a:ext>
            </a:extLst>
          </p:cNvPr>
          <p:cNvSpPr txBox="1"/>
          <p:nvPr/>
        </p:nvSpPr>
        <p:spPr>
          <a:xfrm>
            <a:off x="1977201" y="1706610"/>
            <a:ext cx="5956760" cy="411266"/>
          </a:xfrm>
          <a:prstGeom prst="rect">
            <a:avLst/>
          </a:prstGeom>
          <a:noFill/>
        </p:spPr>
        <p:txBody>
          <a:bodyPr>
            <a:spAutoFit/>
          </a:bodyPr>
          <a:lstStyle/>
          <a:p>
            <a:pPr algn="ctr" defTabSz="743076" fontAlgn="auto">
              <a:lnSpc>
                <a:spcPct val="150000"/>
              </a:lnSpc>
              <a:spcBef>
                <a:spcPts val="0"/>
              </a:spcBef>
              <a:spcAft>
                <a:spcPts val="0"/>
              </a:spcAft>
              <a:defRPr/>
            </a:pPr>
            <a:r>
              <a:rPr lang="en-US" sz="732" spc="122">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
  <p:tag name="ARTICULATE_PROJECT_OPEN" val="0"/>
  <p:tag name="THINKCELLPRESENTATIONDONOTDELETE" val="&lt;?xml version=&quot;1.0&quot; encoding=&quot;UTF-16&quot; standalone=&quot;yes&quot;?&gt;&lt;root reqver=&quot;23045&quot;&gt;&lt;version val=&quot;25181&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5&quot;&gt;&lt;elem m_fUsage=&quot;1.89999999999999991118E+00&quot;&gt;&lt;m_msothmcolidx val=&quot;0&quot;/&gt;&lt;m_rgb r=&quot;C6&quot; g=&quot;1A&quot; b=&quot;2C&quot;/&gt;&lt;m_nBrightness val=&quot;0&quot;/&gt;&lt;/elem&gt;&lt;elem m_fUsage=&quot;1.71096898508999983868E+00&quot;&gt;&lt;m_msothmcolidx val=&quot;0&quot;/&gt;&lt;m_rgb r=&quot;99&quot; g=&quot;BE&quot; b=&quot;D1&quot;/&gt;&lt;m_nBrightness val=&quot;0&quot;/&gt;&lt;/elem&gt;&lt;elem m_fUsage=&quot;1.53899999999999992362E+00&quot;&gt;&lt;m_msothmcolidx val=&quot;0&quot;/&gt;&lt;m_rgb r=&quot;C5&quot; g=&quot;C5&quot; b=&quot;C5&quot;/&gt;&lt;m_nBrightness val=&quot;0&quot;/&gt;&lt;/elem&gt;&lt;elem m_fUsage=&quot;1.24659000000000008690E+00&quot;&gt;&lt;m_msothmcolidx val=&quot;0&quot;/&gt;&lt;m_rgb r=&quot;5F&quot; g=&quot;5F&quot; b=&quot;5F&quot;/&gt;&lt;m_nBrightness val=&quot;0&quot;/&gt;&lt;/elem&gt;&lt;elem m_fUsage=&quot;7.79145650100000142224E-01&quot;&gt;&lt;m_msothmcolidx val=&quot;0&quot;/&gt;&lt;m_rgb r=&quot;52&quot; g=&quot;9A&quot; b=&quot;B9&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ster goetzpartners">
  <a:themeElements>
    <a:clrScheme name="HHL">
      <a:dk1>
        <a:srgbClr val="333333"/>
      </a:dk1>
      <a:lt1>
        <a:sysClr val="window" lastClr="FFFFFF"/>
      </a:lt1>
      <a:dk2>
        <a:srgbClr val="706E6F"/>
      </a:dk2>
      <a:lt2>
        <a:srgbClr val="E0DCDE"/>
      </a:lt2>
      <a:accent1>
        <a:srgbClr val="009FE3"/>
      </a:accent1>
      <a:accent2>
        <a:srgbClr val="FAAA00"/>
      </a:accent2>
      <a:accent3>
        <a:srgbClr val="706E6F"/>
      </a:accent3>
      <a:accent4>
        <a:srgbClr val="989697"/>
      </a:accent4>
      <a:accent5>
        <a:srgbClr val="C0BEBF"/>
      </a:accent5>
      <a:accent6>
        <a:srgbClr val="E0DCDE"/>
      </a:accent6>
      <a:hlink>
        <a:srgbClr val="000000"/>
      </a:hlink>
      <a:folHlink>
        <a:srgbClr val="000000"/>
      </a:folHlink>
    </a:clrScheme>
    <a:fontScheme name="gp fonts">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accent1"/>
          </a:solidFill>
        </a:ln>
      </a:spPr>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defPPr algn="ctr">
          <a:defRPr sz="1000" dirty="0" err="1" smtClean="0">
            <a:solidFill>
              <a:schemeClr val="tx1"/>
            </a:solidFill>
            <a:latin typeface="Verdana" pitchFamily="34" charset="0"/>
            <a:ea typeface="Verdana" pitchFamily="34" charset="0"/>
            <a:cs typeface="Verdana"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975" indent="-180975">
          <a:lnSpc>
            <a:spcPct val="95000"/>
          </a:lnSpc>
          <a:spcBef>
            <a:spcPts val="400"/>
          </a:spcBef>
          <a:buClr>
            <a:schemeClr val="tx2"/>
          </a:buClr>
          <a:buSzPct val="80000"/>
          <a:buFont typeface="Wingdings" pitchFamily="2" charset="2"/>
          <a:buChar char="n"/>
          <a:defRPr sz="1300" dirty="0" err="1" smtClean="0">
            <a:latin typeface="+mn-lt"/>
            <a:ea typeface="Verdana" pitchFamily="34" charset="0"/>
            <a:cs typeface="Verdana" pitchFamily="34" charset="0"/>
          </a:defRPr>
        </a:defPPr>
      </a:lstStyle>
    </a:txDef>
  </a:objectDefaults>
  <a:extraClrSchemeLst/>
  <a:extLst>
    <a:ext uri="{05A4C25C-085E-4340-85A3-A5531E510DB2}">
      <thm15:themeFamily xmlns:thm15="http://schemas.microsoft.com/office/thememl/2012/main" name="Slide Master English" id="{32E0CE97-4DC4-4300-A35F-F2873EEA9A9F}" vid="{9C8218A1-D31D-41F4-B027-E9B6581A7191}"/>
    </a:ext>
  </a:extLst>
</a:theme>
</file>

<file path=ppt/theme/theme2.xml><?xml version="1.0" encoding="utf-8"?>
<a:theme xmlns:a="http://schemas.openxmlformats.org/drawingml/2006/main" name="Larissa">
  <a:themeElements>
    <a:clrScheme name="gp colors">
      <a:dk1>
        <a:srgbClr val="005276"/>
      </a:dk1>
      <a:lt1>
        <a:sysClr val="window" lastClr="FFFFFF"/>
      </a:lt1>
      <a:dk2>
        <a:srgbClr val="68A0BC"/>
      </a:dk2>
      <a:lt2>
        <a:srgbClr val="D0E1EC"/>
      </a:lt2>
      <a:accent1>
        <a:srgbClr val="005276"/>
      </a:accent1>
      <a:accent2>
        <a:srgbClr val="417995"/>
      </a:accent2>
      <a:accent3>
        <a:srgbClr val="68A0BC"/>
      </a:accent3>
      <a:accent4>
        <a:srgbClr val="C5C5C5"/>
      </a:accent4>
      <a:accent5>
        <a:srgbClr val="969696"/>
      </a:accent5>
      <a:accent6>
        <a:srgbClr val="5F5F5F"/>
      </a:accent6>
      <a:hlink>
        <a:srgbClr val="005276"/>
      </a:hlink>
      <a:folHlink>
        <a:srgbClr val="68A0BC"/>
      </a:folHlink>
    </a:clrScheme>
    <a:fontScheme name="gp fonts">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Master English</Template>
  <TotalTime>0</TotalTime>
  <Words>8933</Words>
  <Application>Microsoft Macintosh PowerPoint</Application>
  <PresentationFormat>A4-Papier (210 x 297 mm)</PresentationFormat>
  <Paragraphs>843</Paragraphs>
  <Slides>114</Slides>
  <Notes>14</Notes>
  <HiddenSlides>0</HiddenSlides>
  <MMClips>0</MMClips>
  <ScaleCrop>false</ScaleCrop>
  <HeadingPairs>
    <vt:vector size="8" baseType="variant">
      <vt:variant>
        <vt:lpstr>Verwendete Schriftarten</vt:lpstr>
      </vt:variant>
      <vt:variant>
        <vt:i4>14</vt:i4>
      </vt:variant>
      <vt:variant>
        <vt:lpstr>Design</vt:lpstr>
      </vt:variant>
      <vt:variant>
        <vt:i4>1</vt:i4>
      </vt:variant>
      <vt:variant>
        <vt:lpstr>Eingebettete OLE-Server</vt:lpstr>
      </vt:variant>
      <vt:variant>
        <vt:i4>2</vt:i4>
      </vt:variant>
      <vt:variant>
        <vt:lpstr>Folientitel</vt:lpstr>
      </vt:variant>
      <vt:variant>
        <vt:i4>114</vt:i4>
      </vt:variant>
    </vt:vector>
  </HeadingPairs>
  <TitlesOfParts>
    <vt:vector size="131" baseType="lpstr">
      <vt:lpstr>Arial</vt:lpstr>
      <vt:lpstr>Calibri</vt:lpstr>
      <vt:lpstr>Calibri Light</vt:lpstr>
      <vt:lpstr>Georgia</vt:lpstr>
      <vt:lpstr>Gill Sans</vt:lpstr>
      <vt:lpstr>Lato Light</vt:lpstr>
      <vt:lpstr>Montserrat</vt:lpstr>
      <vt:lpstr>Montserrat Light</vt:lpstr>
      <vt:lpstr>Montserrat Semi</vt:lpstr>
      <vt:lpstr>Segoe UI</vt:lpstr>
      <vt:lpstr>Times New Roman</vt:lpstr>
      <vt:lpstr>Verdana</vt:lpstr>
      <vt:lpstr>Webdings</vt:lpstr>
      <vt:lpstr>Wingdings</vt:lpstr>
      <vt:lpstr>Master goetzpartners</vt:lpstr>
      <vt:lpstr>think-cell Slide</vt:lpstr>
      <vt:lpstr>Chart</vt:lpstr>
      <vt:lpstr>Course name Title Group members</vt:lpstr>
      <vt:lpstr>Energy Efficiency of Residential Homes New York State –  A Case Study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Now it’s 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Tobias Schulz</dc:creator>
  <cp:lastModifiedBy>Lukas Bauerschmidt</cp:lastModifiedBy>
  <cp:revision>77</cp:revision>
  <cp:lastPrinted>2014-10-16T13:27:51Z</cp:lastPrinted>
  <dcterms:created xsi:type="dcterms:W3CDTF">2017-04-10T09:20:29Z</dcterms:created>
  <dcterms:modified xsi:type="dcterms:W3CDTF">2023-02-08T08:18:58Z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D662C24C-DA6B-43CB-89CA-0FD89D510C47</vt:lpwstr>
  </property>
  <property fmtid="{D5CDD505-2E9C-101B-9397-08002B2CF9AE}" pid="3" name="ArticulatePath">
    <vt:lpwstr>gp Styleguide 2010_deutsch_Final</vt:lpwstr>
  </property>
</Properties>
</file>